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media/image11.svg" ContentType="image/svg+xml"/>
  <Override PartName="/ppt/media/image15.svg" ContentType="image/svg+xml"/>
  <Override PartName="/ppt/media/image18.svg" ContentType="image/svg+xml"/>
  <Override PartName="/ppt/media/image3.svg" ContentType="image/svg+xml"/>
  <Override PartName="/ppt/media/image5.svg" ContentType="image/svg+xml"/>
  <Override PartName="/ppt/media/image7.svg" ContentType="image/svg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451" r:id="rId3"/>
    <p:sldId id="473" r:id="rId4"/>
    <p:sldId id="469" r:id="rId5"/>
    <p:sldId id="481" r:id="rId6"/>
    <p:sldId id="470" r:id="rId7"/>
    <p:sldId id="499" r:id="rId8"/>
  </p:sldIdLst>
  <p:sldSz cx="12192000" cy="6858000"/>
  <p:notesSz cx="6858000" cy="9144000"/>
  <p:embeddedFontLst>
    <p:embeddedFont>
      <p:font typeface="金山云技术体" charset="-122"/>
      <p:regular r:id="rId12"/>
    </p:embeddedFont>
    <p:embeddedFont>
      <p:font typeface="汉仪颜楷简" panose="00020600040101010101" charset="-122"/>
      <p:regular r:id="rId13"/>
    </p:embeddedFont>
    <p:embeddedFont>
      <p:font typeface="思源黑体 CN Bold" panose="020B0800000000000000" pitchFamily="34" charset="-122"/>
      <p:bold r:id="rId14"/>
    </p:embeddedFont>
    <p:embeddedFont>
      <p:font typeface="思源黑体 CN Light" panose="020B0300000000000000" pitchFamily="34" charset="-122"/>
      <p:regular r:id="rId15"/>
    </p:embeddedFont>
  </p:embeddedFontLst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7D80A869-FD4A-4108-A81F-AE5D14D8D0F5}">
          <p14:sldIdLst>
            <p14:sldId id="451"/>
            <p14:sldId id="473"/>
            <p14:sldId id="469"/>
            <p14:sldId id="481"/>
            <p14:sldId id="470"/>
            <p14:sldId id="499"/>
          </p14:sldIdLst>
        </p14:section>
        <p14:section name="模板说明" id="{DBE2A207-6FC8-47D2-A47F-8A7924D8A782}">
          <p14:sldIdLst/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8200"/>
    <a:srgbClr val="556D22"/>
    <a:srgbClr val="7B3B18"/>
    <a:srgbClr val="FFF8EB"/>
    <a:srgbClr val="5959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78" autoAdjust="0"/>
    <p:restoredTop sz="94660"/>
  </p:normalViewPr>
  <p:slideViewPr>
    <p:cSldViewPr snapToGrid="0">
      <p:cViewPr>
        <p:scale>
          <a:sx n="66" d="100"/>
          <a:sy n="66" d="100"/>
        </p:scale>
        <p:origin x="2388" y="8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4.xml"/><Relationship Id="rId15" Type="http://schemas.openxmlformats.org/officeDocument/2006/relationships/font" Target="fonts/font4.fntdata"/><Relationship Id="rId14" Type="http://schemas.openxmlformats.org/officeDocument/2006/relationships/font" Target="fonts/font3.fntdata"/><Relationship Id="rId13" Type="http://schemas.openxmlformats.org/officeDocument/2006/relationships/font" Target="fonts/font2.fntdata"/><Relationship Id="rId12" Type="http://schemas.openxmlformats.org/officeDocument/2006/relationships/font" Target="fonts/font1.fntdata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1.xml"/><Relationship Id="rId8" Type="http://schemas.openxmlformats.org/officeDocument/2006/relationships/image" Target="../media/image8.png"/><Relationship Id="rId7" Type="http://schemas.openxmlformats.org/officeDocument/2006/relationships/image" Target="../media/image7.svg"/><Relationship Id="rId6" Type="http://schemas.openxmlformats.org/officeDocument/2006/relationships/image" Target="../media/image6.png"/><Relationship Id="rId5" Type="http://schemas.openxmlformats.org/officeDocument/2006/relationships/image" Target="../media/image5.svg"/><Relationship Id="rId4" Type="http://schemas.openxmlformats.org/officeDocument/2006/relationships/image" Target="../media/image4.png"/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4" Type="http://schemas.openxmlformats.org/officeDocument/2006/relationships/slideLayout" Target="../slideLayouts/slideLayout1.xml"/><Relationship Id="rId13" Type="http://schemas.openxmlformats.org/officeDocument/2006/relationships/image" Target="../media/image11.svg"/><Relationship Id="rId12" Type="http://schemas.openxmlformats.org/officeDocument/2006/relationships/image" Target="../media/image10.png"/><Relationship Id="rId11" Type="http://schemas.openxmlformats.org/officeDocument/2006/relationships/image" Target="../media/image9.jpeg"/><Relationship Id="rId10" Type="http://schemas.openxmlformats.org/officeDocument/2006/relationships/tags" Target="../tags/tag2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svg"/><Relationship Id="rId8" Type="http://schemas.openxmlformats.org/officeDocument/2006/relationships/image" Target="../media/image2.png"/><Relationship Id="rId7" Type="http://schemas.openxmlformats.org/officeDocument/2006/relationships/image" Target="../media/image11.svg"/><Relationship Id="rId6" Type="http://schemas.openxmlformats.org/officeDocument/2006/relationships/image" Target="../media/image10.png"/><Relationship Id="rId5" Type="http://schemas.openxmlformats.org/officeDocument/2006/relationships/image" Target="../media/image1.png"/><Relationship Id="rId4" Type="http://schemas.openxmlformats.org/officeDocument/2006/relationships/image" Target="../media/image13.jpeg"/><Relationship Id="rId3" Type="http://schemas.openxmlformats.org/officeDocument/2006/relationships/tags" Target="../tags/tag4.xml"/><Relationship Id="rId2" Type="http://schemas.openxmlformats.org/officeDocument/2006/relationships/image" Target="../media/image12.jpeg"/><Relationship Id="rId16" Type="http://schemas.openxmlformats.org/officeDocument/2006/relationships/slideLayout" Target="../slideLayouts/slideLayout1.xml"/><Relationship Id="rId15" Type="http://schemas.openxmlformats.org/officeDocument/2006/relationships/image" Target="../media/image5.svg"/><Relationship Id="rId14" Type="http://schemas.openxmlformats.org/officeDocument/2006/relationships/image" Target="../media/image4.png"/><Relationship Id="rId13" Type="http://schemas.openxmlformats.org/officeDocument/2006/relationships/image" Target="../media/image8.png"/><Relationship Id="rId12" Type="http://schemas.openxmlformats.org/officeDocument/2006/relationships/tags" Target="../tags/tag5.xml"/><Relationship Id="rId11" Type="http://schemas.openxmlformats.org/officeDocument/2006/relationships/image" Target="../media/image7.svg"/><Relationship Id="rId10" Type="http://schemas.openxmlformats.org/officeDocument/2006/relationships/image" Target="../media/image6.png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svg"/><Relationship Id="rId8" Type="http://schemas.openxmlformats.org/officeDocument/2006/relationships/image" Target="../media/image6.png"/><Relationship Id="rId7" Type="http://schemas.openxmlformats.org/officeDocument/2006/relationships/image" Target="../media/image5.svg"/><Relationship Id="rId6" Type="http://schemas.openxmlformats.org/officeDocument/2006/relationships/image" Target="../media/image4.png"/><Relationship Id="rId5" Type="http://schemas.openxmlformats.org/officeDocument/2006/relationships/image" Target="../media/image15.svg"/><Relationship Id="rId4" Type="http://schemas.openxmlformats.org/officeDocument/2006/relationships/image" Target="../media/image14.png"/><Relationship Id="rId3" Type="http://schemas.openxmlformats.org/officeDocument/2006/relationships/image" Target="../media/image1.png"/><Relationship Id="rId2" Type="http://schemas.openxmlformats.org/officeDocument/2006/relationships/image" Target="../media/image12.jpeg"/><Relationship Id="rId16" Type="http://schemas.openxmlformats.org/officeDocument/2006/relationships/slideLayout" Target="../slideLayouts/slideLayout1.xml"/><Relationship Id="rId15" Type="http://schemas.openxmlformats.org/officeDocument/2006/relationships/image" Target="../media/image11.svg"/><Relationship Id="rId14" Type="http://schemas.openxmlformats.org/officeDocument/2006/relationships/image" Target="../media/image10.png"/><Relationship Id="rId13" Type="http://schemas.openxmlformats.org/officeDocument/2006/relationships/image" Target="../media/image16.jpeg"/><Relationship Id="rId12" Type="http://schemas.openxmlformats.org/officeDocument/2006/relationships/tags" Target="../tags/tag8.xml"/><Relationship Id="rId11" Type="http://schemas.openxmlformats.org/officeDocument/2006/relationships/image" Target="../media/image8.png"/><Relationship Id="rId10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svg"/><Relationship Id="rId1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jpeg"/><Relationship Id="rId2" Type="http://schemas.openxmlformats.org/officeDocument/2006/relationships/image" Target="../media/image18.svg"/><Relationship Id="rId1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svg"/><Relationship Id="rId7" Type="http://schemas.openxmlformats.org/officeDocument/2006/relationships/image" Target="../media/image6.png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1.png"/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7" Type="http://schemas.openxmlformats.org/officeDocument/2006/relationships/slideLayout" Target="../slideLayouts/slideLayout1.xml"/><Relationship Id="rId16" Type="http://schemas.openxmlformats.org/officeDocument/2006/relationships/image" Target="../media/image11.svg"/><Relationship Id="rId15" Type="http://schemas.openxmlformats.org/officeDocument/2006/relationships/image" Target="../media/image10.png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image" Target="../media/image9.jpeg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形 12"/>
          <p:cNvPicPr>
            <a:picLocks noChangeAspect="1"/>
          </p:cNvPicPr>
          <p:nvPr/>
        </p:nvPicPr>
        <p:blipFill>
          <a:blip r:embed="rId1" cstate="screen">
            <a:alphaModFix amt="15000"/>
          </a:blip>
          <a:stretch>
            <a:fillRect/>
          </a:stretch>
        </p:blipFill>
        <p:spPr>
          <a:xfrm flipH="1">
            <a:off x="0" y="0"/>
            <a:ext cx="4045394" cy="6858000"/>
          </a:xfrm>
          <a:custGeom>
            <a:avLst/>
            <a:gdLst>
              <a:gd name="connsiteX0" fmla="*/ 0 w 4197096"/>
              <a:gd name="connsiteY0" fmla="*/ 0 h 7115175"/>
              <a:gd name="connsiteX1" fmla="*/ 4197096 w 4197096"/>
              <a:gd name="connsiteY1" fmla="*/ 0 h 7115175"/>
              <a:gd name="connsiteX2" fmla="*/ 4197096 w 4197096"/>
              <a:gd name="connsiteY2" fmla="*/ 7115175 h 7115175"/>
              <a:gd name="connsiteX3" fmla="*/ 0 w 4197096"/>
              <a:gd name="connsiteY3" fmla="*/ 7115175 h 7115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97096" h="7115175">
                <a:moveTo>
                  <a:pt x="0" y="0"/>
                </a:moveTo>
                <a:lnTo>
                  <a:pt x="4197096" y="0"/>
                </a:lnTo>
                <a:lnTo>
                  <a:pt x="4197096" y="7115175"/>
                </a:lnTo>
                <a:lnTo>
                  <a:pt x="0" y="7115175"/>
                </a:lnTo>
                <a:close/>
              </a:path>
            </a:pathLst>
          </a:custGeom>
        </p:spPr>
      </p:pic>
      <p:pic>
        <p:nvPicPr>
          <p:cNvPr id="19" name="图形 18"/>
          <p:cNvPicPr>
            <a:picLocks noChangeAspect="1"/>
          </p:cNvPicPr>
          <p:nvPr/>
        </p:nvPicPr>
        <p:blipFill>
          <a:blip r:embed="rId2" cstate="screen">
            <a:alphaModFix amt="86000"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5436870" y="4312920"/>
            <a:ext cx="1505585" cy="2545080"/>
          </a:xfrm>
          <a:prstGeom prst="rect">
            <a:avLst/>
          </a:prstGeom>
        </p:spPr>
      </p:pic>
      <p:pic>
        <p:nvPicPr>
          <p:cNvPr id="17" name="图形 16"/>
          <p:cNvPicPr>
            <a:picLocks noChangeAspect="1"/>
          </p:cNvPicPr>
          <p:nvPr/>
        </p:nvPicPr>
        <p:blipFill>
          <a:blip r:embed="rId4" cstate="screen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6893819" y="6025590"/>
            <a:ext cx="895897" cy="832409"/>
          </a:xfrm>
          <a:prstGeom prst="rect">
            <a:avLst/>
          </a:prstGeom>
        </p:spPr>
      </p:pic>
      <p:pic>
        <p:nvPicPr>
          <p:cNvPr id="16" name="图形 15"/>
          <p:cNvPicPr>
            <a:picLocks noChangeAspect="1"/>
          </p:cNvPicPr>
          <p:nvPr/>
        </p:nvPicPr>
        <p:blipFill>
          <a:blip r:embed="rId6" cstate="screen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flipH="1">
            <a:off x="5118533" y="5410201"/>
            <a:ext cx="2022047" cy="1447800"/>
          </a:xfrm>
          <a:prstGeom prst="rect">
            <a:avLst/>
          </a:prstGeom>
        </p:spPr>
      </p:pic>
      <p:pic>
        <p:nvPicPr>
          <p:cNvPr id="21" name="图片 20" descr="任重logo"/>
          <p:cNvPicPr>
            <a:picLocks noChangeAspect="1"/>
          </p:cNvPicPr>
          <p:nvPr/>
        </p:nvPicPr>
        <p:blipFill>
          <a:blip r:embed="rId8">
            <a:alphaModFix amt="86000"/>
          </a:blip>
          <a:stretch>
            <a:fillRect/>
          </a:stretch>
        </p:blipFill>
        <p:spPr>
          <a:xfrm>
            <a:off x="172085" y="156845"/>
            <a:ext cx="1356995" cy="1356995"/>
          </a:xfrm>
          <a:prstGeom prst="rect">
            <a:avLst/>
          </a:prstGeom>
        </p:spPr>
      </p:pic>
      <p:sp>
        <p:nvSpPr>
          <p:cNvPr id="40" name="任意多边形: 形状 706"/>
          <p:cNvSpPr/>
          <p:nvPr>
            <p:custDataLst>
              <p:tags r:id="rId9"/>
            </p:custDataLst>
          </p:nvPr>
        </p:nvSpPr>
        <p:spPr>
          <a:xfrm>
            <a:off x="3812540" y="0"/>
            <a:ext cx="7670165" cy="6858000"/>
          </a:xfrm>
          <a:custGeom>
            <a:avLst/>
            <a:gdLst>
              <a:gd name="connsiteX0" fmla="*/ 7239569 w 7834225"/>
              <a:gd name="connsiteY0" fmla="*/ 5077358 h 6858000"/>
              <a:gd name="connsiteX1" fmla="*/ 7245915 w 7834225"/>
              <a:gd name="connsiteY1" fmla="*/ 5084762 h 6858000"/>
              <a:gd name="connsiteX2" fmla="*/ 7235867 w 7834225"/>
              <a:gd name="connsiteY2" fmla="*/ 5105387 h 6858000"/>
              <a:gd name="connsiteX3" fmla="*/ 7225819 w 7834225"/>
              <a:gd name="connsiteY3" fmla="*/ 5102213 h 6858000"/>
              <a:gd name="connsiteX4" fmla="*/ 7221589 w 7834225"/>
              <a:gd name="connsiteY4" fmla="*/ 5093223 h 6858000"/>
              <a:gd name="connsiteX5" fmla="*/ 7225291 w 7834225"/>
              <a:gd name="connsiteY5" fmla="*/ 5081060 h 6858000"/>
              <a:gd name="connsiteX6" fmla="*/ 7239569 w 7834225"/>
              <a:gd name="connsiteY6" fmla="*/ 5077358 h 6858000"/>
              <a:gd name="connsiteX7" fmla="*/ 7199907 w 7834225"/>
              <a:gd name="connsiteY7" fmla="*/ 4354969 h 6858000"/>
              <a:gd name="connsiteX8" fmla="*/ 7178224 w 7834225"/>
              <a:gd name="connsiteY8" fmla="*/ 4405737 h 6858000"/>
              <a:gd name="connsiteX9" fmla="*/ 7234810 w 7834225"/>
              <a:gd name="connsiteY9" fmla="*/ 4459150 h 6858000"/>
              <a:gd name="connsiteX10" fmla="*/ 7250675 w 7834225"/>
              <a:gd name="connsiteY10" fmla="*/ 4458092 h 6858000"/>
              <a:gd name="connsiteX11" fmla="*/ 7264425 w 7834225"/>
              <a:gd name="connsiteY11" fmla="*/ 4430064 h 6858000"/>
              <a:gd name="connsiteX12" fmla="*/ 7224762 w 7834225"/>
              <a:gd name="connsiteY12" fmla="*/ 4359200 h 6858000"/>
              <a:gd name="connsiteX13" fmla="*/ 7199907 w 7834225"/>
              <a:gd name="connsiteY13" fmla="*/ 4354969 h 6858000"/>
              <a:gd name="connsiteX14" fmla="*/ 7161830 w 7834225"/>
              <a:gd name="connsiteY14" fmla="*/ 4276173 h 6858000"/>
              <a:gd name="connsiteX15" fmla="*/ 7158129 w 7834225"/>
              <a:gd name="connsiteY15" fmla="*/ 4288865 h 6858000"/>
              <a:gd name="connsiteX16" fmla="*/ 7172407 w 7834225"/>
              <a:gd name="connsiteY16" fmla="*/ 4279345 h 6858000"/>
              <a:gd name="connsiteX17" fmla="*/ 7640427 w 7834225"/>
              <a:gd name="connsiteY17" fmla="*/ 4256606 h 6858000"/>
              <a:gd name="connsiteX18" fmla="*/ 7627206 w 7834225"/>
              <a:gd name="connsiteY18" fmla="*/ 4264010 h 6858000"/>
              <a:gd name="connsiteX19" fmla="*/ 7635138 w 7834225"/>
              <a:gd name="connsiteY19" fmla="*/ 4268769 h 6858000"/>
              <a:gd name="connsiteX20" fmla="*/ 6954725 w 7834225"/>
              <a:gd name="connsiteY20" fmla="*/ 4035090 h 6858000"/>
              <a:gd name="connsiteX21" fmla="*/ 6939191 w 7834225"/>
              <a:gd name="connsiteY21" fmla="*/ 4046658 h 6858000"/>
              <a:gd name="connsiteX22" fmla="*/ 6937604 w 7834225"/>
              <a:gd name="connsiteY22" fmla="*/ 4057764 h 6858000"/>
              <a:gd name="connsiteX23" fmla="*/ 6965632 w 7834225"/>
              <a:gd name="connsiteY23" fmla="*/ 4047187 h 6858000"/>
              <a:gd name="connsiteX24" fmla="*/ 6966690 w 7834225"/>
              <a:gd name="connsiteY24" fmla="*/ 4036610 h 6858000"/>
              <a:gd name="connsiteX25" fmla="*/ 6954725 w 7834225"/>
              <a:gd name="connsiteY25" fmla="*/ 4035090 h 6858000"/>
              <a:gd name="connsiteX26" fmla="*/ 6922268 w 7834225"/>
              <a:gd name="connsiteY26" fmla="*/ 3982140 h 6858000"/>
              <a:gd name="connsiteX27" fmla="*/ 6911691 w 7834225"/>
              <a:gd name="connsiteY27" fmla="*/ 3985842 h 6858000"/>
              <a:gd name="connsiteX28" fmla="*/ 6912220 w 7834225"/>
              <a:gd name="connsiteY28" fmla="*/ 3991659 h 6858000"/>
              <a:gd name="connsiteX29" fmla="*/ 7834225 w 7834225"/>
              <a:gd name="connsiteY29" fmla="*/ 3662863 h 6858000"/>
              <a:gd name="connsiteX30" fmla="*/ 7834225 w 7834225"/>
              <a:gd name="connsiteY30" fmla="*/ 3848335 h 6858000"/>
              <a:gd name="connsiteX31" fmla="*/ 7814745 w 7834225"/>
              <a:gd name="connsiteY31" fmla="*/ 3808483 h 6858000"/>
              <a:gd name="connsiteX32" fmla="*/ 7781626 w 7834225"/>
              <a:gd name="connsiteY32" fmla="*/ 3748394 h 6858000"/>
              <a:gd name="connsiteX33" fmla="*/ 7812827 w 7834225"/>
              <a:gd name="connsiteY33" fmla="*/ 3687049 h 6858000"/>
              <a:gd name="connsiteX34" fmla="*/ 6456893 w 7834225"/>
              <a:gd name="connsiteY34" fmla="*/ 3263455 h 6858000"/>
              <a:gd name="connsiteX35" fmla="*/ 6439441 w 7834225"/>
              <a:gd name="connsiteY35" fmla="*/ 3268216 h 6858000"/>
              <a:gd name="connsiteX36" fmla="*/ 6414586 w 7834225"/>
              <a:gd name="connsiteY36" fmla="*/ 3297302 h 6858000"/>
              <a:gd name="connsiteX37" fmla="*/ 6467469 w 7834225"/>
              <a:gd name="connsiteY37" fmla="*/ 3385088 h 6858000"/>
              <a:gd name="connsiteX38" fmla="*/ 6520882 w 7834225"/>
              <a:gd name="connsiteY38" fmla="*/ 3472871 h 6858000"/>
              <a:gd name="connsiteX39" fmla="*/ 6538862 w 7834225"/>
              <a:gd name="connsiteY39" fmla="*/ 3497727 h 6858000"/>
              <a:gd name="connsiteX40" fmla="*/ 6560016 w 7834225"/>
              <a:gd name="connsiteY40" fmla="*/ 3520466 h 6858000"/>
              <a:gd name="connsiteX41" fmla="*/ 6642514 w 7834225"/>
              <a:gd name="connsiteY41" fmla="*/ 3623060 h 6858000"/>
              <a:gd name="connsiteX42" fmla="*/ 6696455 w 7834225"/>
              <a:gd name="connsiteY42" fmla="*/ 3710318 h 6858000"/>
              <a:gd name="connsiteX43" fmla="*/ 6727128 w 7834225"/>
              <a:gd name="connsiteY43" fmla="*/ 3701328 h 6858000"/>
              <a:gd name="connsiteX44" fmla="*/ 6745637 w 7834225"/>
              <a:gd name="connsiteY44" fmla="*/ 3671184 h 6858000"/>
              <a:gd name="connsiteX45" fmla="*/ 6731358 w 7834225"/>
              <a:gd name="connsiteY45" fmla="*/ 3618830 h 6858000"/>
              <a:gd name="connsiteX46" fmla="*/ 6685878 w 7834225"/>
              <a:gd name="connsiteY46" fmla="*/ 3554840 h 6858000"/>
              <a:gd name="connsiteX47" fmla="*/ 6538862 w 7834225"/>
              <a:gd name="connsiteY47" fmla="*/ 3353887 h 6858000"/>
              <a:gd name="connsiteX48" fmla="*/ 6511891 w 7834225"/>
              <a:gd name="connsiteY48" fmla="*/ 3323215 h 6858000"/>
              <a:gd name="connsiteX49" fmla="*/ 6486507 w 7834225"/>
              <a:gd name="connsiteY49" fmla="*/ 3291485 h 6858000"/>
              <a:gd name="connsiteX50" fmla="*/ 6467998 w 7834225"/>
              <a:gd name="connsiteY50" fmla="*/ 3267158 h 6858000"/>
              <a:gd name="connsiteX51" fmla="*/ 6456893 w 7834225"/>
              <a:gd name="connsiteY51" fmla="*/ 3263455 h 6858000"/>
              <a:gd name="connsiteX52" fmla="*/ 6404538 w 7834225"/>
              <a:gd name="connsiteY52" fmla="*/ 3196294 h 6858000"/>
              <a:gd name="connsiteX53" fmla="*/ 6365932 w 7834225"/>
              <a:gd name="connsiteY53" fmla="*/ 3211630 h 6858000"/>
              <a:gd name="connsiteX54" fmla="*/ 6355884 w 7834225"/>
              <a:gd name="connsiteY54" fmla="*/ 3238601 h 6858000"/>
              <a:gd name="connsiteX55" fmla="*/ 6385500 w 7834225"/>
              <a:gd name="connsiteY55" fmla="*/ 3250763 h 6858000"/>
              <a:gd name="connsiteX56" fmla="*/ 6406653 w 7834225"/>
              <a:gd name="connsiteY56" fmla="*/ 3236484 h 6858000"/>
              <a:gd name="connsiteX57" fmla="*/ 6404538 w 7834225"/>
              <a:gd name="connsiteY57" fmla="*/ 3196294 h 6858000"/>
              <a:gd name="connsiteX58" fmla="*/ 6331558 w 7834225"/>
              <a:gd name="connsiteY58" fmla="*/ 3149227 h 6858000"/>
              <a:gd name="connsiteX59" fmla="*/ 6319924 w 7834225"/>
              <a:gd name="connsiteY59" fmla="*/ 3156102 h 6858000"/>
              <a:gd name="connsiteX60" fmla="*/ 6326798 w 7834225"/>
              <a:gd name="connsiteY60" fmla="*/ 3160332 h 6858000"/>
              <a:gd name="connsiteX61" fmla="*/ 7580669 w 7834225"/>
              <a:gd name="connsiteY61" fmla="*/ 3006968 h 6858000"/>
              <a:gd name="connsiteX62" fmla="*/ 7611870 w 7834225"/>
              <a:gd name="connsiteY62" fmla="*/ 3035525 h 6858000"/>
              <a:gd name="connsiteX63" fmla="*/ 7689609 w 7834225"/>
              <a:gd name="connsiteY63" fmla="*/ 3174081 h 6858000"/>
              <a:gd name="connsiteX64" fmla="*/ 7714464 w 7834225"/>
              <a:gd name="connsiteY64" fmla="*/ 3233840 h 6858000"/>
              <a:gd name="connsiteX65" fmla="*/ 7768405 w 7834225"/>
              <a:gd name="connsiteY65" fmla="*/ 3305761 h 6858000"/>
              <a:gd name="connsiteX66" fmla="*/ 7777924 w 7834225"/>
              <a:gd name="connsiteY66" fmla="*/ 3326386 h 6858000"/>
              <a:gd name="connsiteX67" fmla="*/ 7786385 w 7834225"/>
              <a:gd name="connsiteY67" fmla="*/ 3348068 h 6858000"/>
              <a:gd name="connsiteX68" fmla="*/ 7801193 w 7834225"/>
              <a:gd name="connsiteY68" fmla="*/ 3392490 h 6858000"/>
              <a:gd name="connsiteX69" fmla="*/ 7827635 w 7834225"/>
              <a:gd name="connsiteY69" fmla="*/ 3410997 h 6858000"/>
              <a:gd name="connsiteX70" fmla="*/ 7834225 w 7834225"/>
              <a:gd name="connsiteY70" fmla="*/ 3410642 h 6858000"/>
              <a:gd name="connsiteX71" fmla="*/ 7834225 w 7834225"/>
              <a:gd name="connsiteY71" fmla="*/ 3602379 h 6858000"/>
              <a:gd name="connsiteX72" fmla="*/ 7819703 w 7834225"/>
              <a:gd name="connsiteY72" fmla="*/ 3545982 h 6858000"/>
              <a:gd name="connsiteX73" fmla="*/ 7767347 w 7834225"/>
              <a:gd name="connsiteY73" fmla="*/ 3473399 h 6858000"/>
              <a:gd name="connsiteX74" fmla="*/ 7727685 w 7834225"/>
              <a:gd name="connsiteY74" fmla="*/ 3424217 h 6858000"/>
              <a:gd name="connsiteX75" fmla="*/ 7713935 w 7834225"/>
              <a:gd name="connsiteY75" fmla="*/ 3395660 h 6858000"/>
              <a:gd name="connsiteX76" fmla="*/ 7619802 w 7834225"/>
              <a:gd name="connsiteY76" fmla="*/ 3256579 h 6858000"/>
              <a:gd name="connsiteX77" fmla="*/ 7528843 w 7834225"/>
              <a:gd name="connsiteY77" fmla="*/ 3113794 h 6858000"/>
              <a:gd name="connsiteX78" fmla="*/ 7548409 w 7834225"/>
              <a:gd name="connsiteY78" fmla="*/ 3029179 h 6858000"/>
              <a:gd name="connsiteX79" fmla="*/ 7565332 w 7834225"/>
              <a:gd name="connsiteY79" fmla="*/ 3010670 h 6858000"/>
              <a:gd name="connsiteX80" fmla="*/ 7580669 w 7834225"/>
              <a:gd name="connsiteY80" fmla="*/ 3006968 h 6858000"/>
              <a:gd name="connsiteX81" fmla="*/ 5618688 w 7834225"/>
              <a:gd name="connsiteY81" fmla="*/ 2984758 h 6858000"/>
              <a:gd name="connsiteX82" fmla="*/ 5672100 w 7834225"/>
              <a:gd name="connsiteY82" fmla="*/ 3010142 h 6858000"/>
              <a:gd name="connsiteX83" fmla="*/ 5685850 w 7834225"/>
              <a:gd name="connsiteY83" fmla="*/ 3033411 h 6858000"/>
              <a:gd name="connsiteX84" fmla="*/ 5694311 w 7834225"/>
              <a:gd name="connsiteY84" fmla="*/ 3061439 h 6858000"/>
              <a:gd name="connsiteX85" fmla="*/ 5687965 w 7834225"/>
              <a:gd name="connsiteY85" fmla="*/ 3076247 h 6858000"/>
              <a:gd name="connsiteX86" fmla="*/ 5665754 w 7834225"/>
              <a:gd name="connsiteY86" fmla="*/ 3081535 h 6858000"/>
              <a:gd name="connsiteX87" fmla="*/ 5645658 w 7834225"/>
              <a:gd name="connsiteY87" fmla="*/ 3063554 h 6858000"/>
              <a:gd name="connsiteX88" fmla="*/ 5631380 w 7834225"/>
              <a:gd name="connsiteY88" fmla="*/ 3041343 h 6858000"/>
              <a:gd name="connsiteX89" fmla="*/ 5618688 w 7834225"/>
              <a:gd name="connsiteY89" fmla="*/ 2984758 h 6858000"/>
              <a:gd name="connsiteX90" fmla="*/ 7714464 w 7834225"/>
              <a:gd name="connsiteY90" fmla="*/ 2888311 h 6858000"/>
              <a:gd name="connsiteX91" fmla="*/ 7721339 w 7834225"/>
              <a:gd name="connsiteY91" fmla="*/ 2896970 h 6858000"/>
              <a:gd name="connsiteX92" fmla="*/ 7763117 w 7834225"/>
              <a:gd name="connsiteY92" fmla="*/ 2971537 h 6858000"/>
              <a:gd name="connsiteX93" fmla="*/ 7793657 w 7834225"/>
              <a:gd name="connsiteY93" fmla="*/ 2986940 h 6858000"/>
              <a:gd name="connsiteX94" fmla="*/ 7834225 w 7834225"/>
              <a:gd name="connsiteY94" fmla="*/ 2980879 h 6858000"/>
              <a:gd name="connsiteX95" fmla="*/ 7834225 w 7834225"/>
              <a:gd name="connsiteY95" fmla="*/ 3239546 h 6858000"/>
              <a:gd name="connsiteX96" fmla="*/ 7818645 w 7834225"/>
              <a:gd name="connsiteY96" fmla="*/ 3211629 h 6858000"/>
              <a:gd name="connsiteX97" fmla="*/ 7791674 w 7834225"/>
              <a:gd name="connsiteY97" fmla="*/ 3140235 h 6858000"/>
              <a:gd name="connsiteX98" fmla="*/ 7694897 w 7834225"/>
              <a:gd name="connsiteY98" fmla="*/ 2921825 h 6858000"/>
              <a:gd name="connsiteX99" fmla="*/ 7693310 w 7834225"/>
              <a:gd name="connsiteY99" fmla="*/ 2910192 h 6858000"/>
              <a:gd name="connsiteX100" fmla="*/ 7714464 w 7834225"/>
              <a:gd name="connsiteY100" fmla="*/ 2888311 h 6858000"/>
              <a:gd name="connsiteX101" fmla="*/ 6945735 w 7834225"/>
              <a:gd name="connsiteY101" fmla="*/ 2847724 h 6858000"/>
              <a:gd name="connsiteX102" fmla="*/ 6923854 w 7834225"/>
              <a:gd name="connsiteY102" fmla="*/ 2861540 h 6858000"/>
              <a:gd name="connsiteX103" fmla="*/ 6907989 w 7834225"/>
              <a:gd name="connsiteY103" fmla="*/ 2879520 h 6858000"/>
              <a:gd name="connsiteX104" fmla="*/ 6941835 w 7834225"/>
              <a:gd name="connsiteY104" fmla="*/ 2984230 h 6858000"/>
              <a:gd name="connsiteX105" fmla="*/ 7033852 w 7834225"/>
              <a:gd name="connsiteY105" fmla="*/ 3162977 h 6858000"/>
              <a:gd name="connsiteX106" fmla="*/ 7032794 w 7834225"/>
              <a:gd name="connsiteY106" fmla="*/ 3163505 h 6858000"/>
              <a:gd name="connsiteX107" fmla="*/ 7135388 w 7834225"/>
              <a:gd name="connsiteY107" fmla="*/ 3372925 h 6858000"/>
              <a:gd name="connsiteX108" fmla="*/ 7175580 w 7834225"/>
              <a:gd name="connsiteY108" fmla="*/ 3433738 h 6858000"/>
              <a:gd name="connsiteX109" fmla="*/ 7198320 w 7834225"/>
              <a:gd name="connsiteY109" fmla="*/ 3441141 h 6858000"/>
              <a:gd name="connsiteX110" fmla="*/ 7238511 w 7834225"/>
              <a:gd name="connsiteY110" fmla="*/ 3422631 h 6858000"/>
              <a:gd name="connsiteX111" fmla="*/ 7250146 w 7834225"/>
              <a:gd name="connsiteY111" fmla="*/ 3407296 h 6858000"/>
              <a:gd name="connsiteX112" fmla="*/ 7231637 w 7834225"/>
              <a:gd name="connsiteY112" fmla="*/ 3307350 h 6858000"/>
              <a:gd name="connsiteX113" fmla="*/ 7144379 w 7834225"/>
              <a:gd name="connsiteY113" fmla="*/ 3177256 h 6858000"/>
              <a:gd name="connsiteX114" fmla="*/ 7063996 w 7834225"/>
              <a:gd name="connsiteY114" fmla="*/ 3002740 h 6858000"/>
              <a:gd name="connsiteX115" fmla="*/ 7015872 w 7834225"/>
              <a:gd name="connsiteY115" fmla="*/ 2934519 h 6858000"/>
              <a:gd name="connsiteX116" fmla="*/ 6976738 w 7834225"/>
              <a:gd name="connsiteY116" fmla="*/ 2899087 h 6858000"/>
              <a:gd name="connsiteX117" fmla="*/ 6959287 w 7834225"/>
              <a:gd name="connsiteY117" fmla="*/ 2847790 h 6858000"/>
              <a:gd name="connsiteX118" fmla="*/ 6945735 w 7834225"/>
              <a:gd name="connsiteY118" fmla="*/ 2847724 h 6858000"/>
              <a:gd name="connsiteX119" fmla="*/ 5466383 w 7834225"/>
              <a:gd name="connsiteY119" fmla="*/ 2819761 h 6858000"/>
              <a:gd name="connsiteX120" fmla="*/ 5506046 w 7834225"/>
              <a:gd name="connsiteY120" fmla="*/ 2832453 h 6858000"/>
              <a:gd name="connsiteX121" fmla="*/ 5579025 w 7834225"/>
              <a:gd name="connsiteY121" fmla="*/ 2937691 h 6858000"/>
              <a:gd name="connsiteX122" fmla="*/ 5611813 w 7834225"/>
              <a:gd name="connsiteY122" fmla="*/ 2979470 h 6858000"/>
              <a:gd name="connsiteX123" fmla="*/ 5573208 w 7834225"/>
              <a:gd name="connsiteY123" fmla="*/ 2982114 h 6858000"/>
              <a:gd name="connsiteX124" fmla="*/ 5466383 w 7834225"/>
              <a:gd name="connsiteY124" fmla="*/ 2819761 h 6858000"/>
              <a:gd name="connsiteX125" fmla="*/ 7664754 w 7834225"/>
              <a:gd name="connsiteY125" fmla="*/ 2804431 h 6858000"/>
              <a:gd name="connsiteX126" fmla="*/ 7668456 w 7834225"/>
              <a:gd name="connsiteY126" fmla="*/ 2812892 h 6858000"/>
              <a:gd name="connsiteX127" fmla="*/ 7651004 w 7834225"/>
              <a:gd name="connsiteY127" fmla="*/ 2815008 h 6858000"/>
              <a:gd name="connsiteX128" fmla="*/ 7664754 w 7834225"/>
              <a:gd name="connsiteY128" fmla="*/ 2804431 h 6858000"/>
              <a:gd name="connsiteX129" fmla="*/ 3883049 w 7834225"/>
              <a:gd name="connsiteY129" fmla="*/ 2556930 h 6858000"/>
              <a:gd name="connsiteX130" fmla="*/ 3863483 w 7834225"/>
              <a:gd name="connsiteY130" fmla="*/ 2572267 h 6858000"/>
              <a:gd name="connsiteX131" fmla="*/ 3876704 w 7834225"/>
              <a:gd name="connsiteY131" fmla="*/ 2571738 h 6858000"/>
              <a:gd name="connsiteX132" fmla="*/ 3883049 w 7834225"/>
              <a:gd name="connsiteY132" fmla="*/ 2556930 h 6858000"/>
              <a:gd name="connsiteX133" fmla="*/ 7281347 w 7834225"/>
              <a:gd name="connsiteY133" fmla="*/ 2525732 h 6858000"/>
              <a:gd name="connsiteX134" fmla="*/ 7288751 w 7834225"/>
              <a:gd name="connsiteY134" fmla="*/ 2532608 h 6858000"/>
              <a:gd name="connsiteX135" fmla="*/ 7277117 w 7834225"/>
              <a:gd name="connsiteY135" fmla="*/ 2539484 h 6858000"/>
              <a:gd name="connsiteX136" fmla="*/ 7470274 w 7834225"/>
              <a:gd name="connsiteY136" fmla="*/ 2518725 h 6858000"/>
              <a:gd name="connsiteX137" fmla="*/ 7481776 w 7834225"/>
              <a:gd name="connsiteY137" fmla="*/ 2521503 h 6858000"/>
              <a:gd name="connsiteX138" fmla="*/ 7472786 w 7834225"/>
              <a:gd name="connsiteY138" fmla="*/ 2545300 h 6858000"/>
              <a:gd name="connsiteX139" fmla="*/ 7452161 w 7834225"/>
              <a:gd name="connsiteY139" fmla="*/ 2540541 h 6858000"/>
              <a:gd name="connsiteX140" fmla="*/ 7456392 w 7834225"/>
              <a:gd name="connsiteY140" fmla="*/ 2527849 h 6858000"/>
              <a:gd name="connsiteX141" fmla="*/ 7470274 w 7834225"/>
              <a:gd name="connsiteY141" fmla="*/ 2518725 h 6858000"/>
              <a:gd name="connsiteX142" fmla="*/ 5107832 w 7834225"/>
              <a:gd name="connsiteY142" fmla="*/ 2296214 h 6858000"/>
              <a:gd name="connsiteX143" fmla="*/ 5075044 w 7834225"/>
              <a:gd name="connsiteY143" fmla="*/ 2311550 h 6858000"/>
              <a:gd name="connsiteX144" fmla="*/ 5068698 w 7834225"/>
              <a:gd name="connsiteY144" fmla="*/ 2327945 h 6858000"/>
              <a:gd name="connsiteX145" fmla="*/ 5119995 w 7834225"/>
              <a:gd name="connsiteY145" fmla="*/ 2429481 h 6858000"/>
              <a:gd name="connsiteX146" fmla="*/ 5299800 w 7834225"/>
              <a:gd name="connsiteY146" fmla="*/ 2624093 h 6858000"/>
              <a:gd name="connsiteX147" fmla="*/ 5315136 w 7834225"/>
              <a:gd name="connsiteY147" fmla="*/ 2637842 h 6858000"/>
              <a:gd name="connsiteX148" fmla="*/ 5454749 w 7834225"/>
              <a:gd name="connsiteY148" fmla="*/ 2786445 h 6858000"/>
              <a:gd name="connsiteX149" fmla="*/ 5461623 w 7834225"/>
              <a:gd name="connsiteY149" fmla="*/ 2817118 h 6858000"/>
              <a:gd name="connsiteX150" fmla="*/ 5409269 w 7834225"/>
              <a:gd name="connsiteY150" fmla="*/ 2838271 h 6858000"/>
              <a:gd name="connsiteX151" fmla="*/ 5373308 w 7834225"/>
              <a:gd name="connsiteY151" fmla="*/ 2802839 h 6858000"/>
              <a:gd name="connsiteX152" fmla="*/ 5324655 w 7834225"/>
              <a:gd name="connsiteY152" fmla="*/ 2752071 h 6858000"/>
              <a:gd name="connsiteX153" fmla="*/ 5287107 w 7834225"/>
              <a:gd name="connsiteY153" fmla="*/ 2731446 h 6858000"/>
              <a:gd name="connsiteX154" fmla="*/ 5154370 w 7834225"/>
              <a:gd name="connsiteY154" fmla="*/ 2604526 h 6858000"/>
              <a:gd name="connsiteX155" fmla="*/ 5121582 w 7834225"/>
              <a:gd name="connsiteY155" fmla="*/ 2565921 h 6858000"/>
              <a:gd name="connsiteX156" fmla="*/ 5103602 w 7834225"/>
              <a:gd name="connsiteY156" fmla="*/ 2547940 h 6858000"/>
              <a:gd name="connsiteX157" fmla="*/ 5084563 w 7834225"/>
              <a:gd name="connsiteY157" fmla="*/ 2531017 h 6858000"/>
              <a:gd name="connsiteX158" fmla="*/ 5013700 w 7834225"/>
              <a:gd name="connsiteY158" fmla="*/ 2458567 h 6858000"/>
              <a:gd name="connsiteX159" fmla="*/ 4953412 w 7834225"/>
              <a:gd name="connsiteY159" fmla="*/ 2446404 h 6858000"/>
              <a:gd name="connsiteX160" fmla="*/ 4933845 w 7834225"/>
              <a:gd name="connsiteY160" fmla="*/ 2454865 h 6858000"/>
              <a:gd name="connsiteX161" fmla="*/ 4913750 w 7834225"/>
              <a:gd name="connsiteY161" fmla="*/ 2481307 h 6858000"/>
              <a:gd name="connsiteX162" fmla="*/ 4980383 w 7834225"/>
              <a:gd name="connsiteY162" fmla="*/ 2570151 h 6858000"/>
              <a:gd name="connsiteX163" fmla="*/ 5024805 w 7834225"/>
              <a:gd name="connsiteY163" fmla="*/ 2618804 h 6858000"/>
              <a:gd name="connsiteX164" fmla="*/ 5060766 w 7834225"/>
              <a:gd name="connsiteY164" fmla="*/ 2674332 h 6858000"/>
              <a:gd name="connsiteX165" fmla="*/ 5165475 w 7834225"/>
              <a:gd name="connsiteY165" fmla="*/ 2757359 h 6858000"/>
              <a:gd name="connsiteX166" fmla="*/ 5238984 w 7834225"/>
              <a:gd name="connsiteY166" fmla="*/ 2827694 h 6858000"/>
              <a:gd name="connsiteX167" fmla="*/ 5277588 w 7834225"/>
              <a:gd name="connsiteY167" fmla="*/ 2899087 h 6858000"/>
              <a:gd name="connsiteX168" fmla="*/ 5326241 w 7834225"/>
              <a:gd name="connsiteY168" fmla="*/ 3001681 h 6858000"/>
              <a:gd name="connsiteX169" fmla="*/ 5424076 w 7834225"/>
              <a:gd name="connsiteY169" fmla="*/ 3104277 h 6858000"/>
              <a:gd name="connsiteX170" fmla="*/ 5467970 w 7834225"/>
              <a:gd name="connsiteY170" fmla="*/ 3153458 h 6858000"/>
              <a:gd name="connsiteX171" fmla="*/ 5511863 w 7834225"/>
              <a:gd name="connsiteY171" fmla="*/ 3202640 h 6858000"/>
              <a:gd name="connsiteX172" fmla="*/ 5738205 w 7834225"/>
              <a:gd name="connsiteY172" fmla="*/ 3462294 h 6858000"/>
              <a:gd name="connsiteX173" fmla="*/ 5923826 w 7834225"/>
              <a:gd name="connsiteY173" fmla="*/ 3637339 h 6858000"/>
              <a:gd name="connsiteX174" fmla="*/ 5950268 w 7834225"/>
              <a:gd name="connsiteY174" fmla="*/ 3680175 h 6858000"/>
              <a:gd name="connsiteX175" fmla="*/ 5969834 w 7834225"/>
              <a:gd name="connsiteY175" fmla="*/ 3723010 h 6858000"/>
              <a:gd name="connsiteX176" fmla="*/ 5986229 w 7834225"/>
              <a:gd name="connsiteY176" fmla="*/ 3738876 h 6858000"/>
              <a:gd name="connsiteX177" fmla="*/ 6010555 w 7834225"/>
              <a:gd name="connsiteY177" fmla="*/ 3747865 h 6858000"/>
              <a:gd name="connsiteX178" fmla="*/ 6085121 w 7834225"/>
              <a:gd name="connsiteY178" fmla="*/ 3803393 h 6858000"/>
              <a:gd name="connsiteX179" fmla="*/ 6194590 w 7834225"/>
              <a:gd name="connsiteY179" fmla="*/ 3896469 h 6858000"/>
              <a:gd name="connsiteX180" fmla="*/ 6212570 w 7834225"/>
              <a:gd name="connsiteY180" fmla="*/ 3886421 h 6858000"/>
              <a:gd name="connsiteX181" fmla="*/ 6232137 w 7834225"/>
              <a:gd name="connsiteY181" fmla="*/ 3869498 h 6858000"/>
              <a:gd name="connsiteX182" fmla="*/ 6255935 w 7834225"/>
              <a:gd name="connsiteY182" fmla="*/ 3808682 h 6858000"/>
              <a:gd name="connsiteX183" fmla="*/ 6245887 w 7834225"/>
              <a:gd name="connsiteY183" fmla="*/ 3790702 h 6858000"/>
              <a:gd name="connsiteX184" fmla="*/ 6156514 w 7834225"/>
              <a:gd name="connsiteY184" fmla="*/ 3706088 h 6858000"/>
              <a:gd name="connsiteX185" fmla="*/ 6094640 w 7834225"/>
              <a:gd name="connsiteY185" fmla="*/ 3599791 h 6858000"/>
              <a:gd name="connsiteX186" fmla="*/ 6103101 w 7834225"/>
              <a:gd name="connsiteY186" fmla="*/ 3571764 h 6858000"/>
              <a:gd name="connsiteX187" fmla="*/ 6132716 w 7834225"/>
              <a:gd name="connsiteY187" fmla="*/ 3570705 h 6858000"/>
              <a:gd name="connsiteX188" fmla="*/ 6163917 w 7834225"/>
              <a:gd name="connsiteY188" fmla="*/ 3610368 h 6858000"/>
              <a:gd name="connsiteX189" fmla="*/ 6205696 w 7834225"/>
              <a:gd name="connsiteY189" fmla="*/ 3642098 h 6858000"/>
              <a:gd name="connsiteX190" fmla="*/ 6269156 w 7834225"/>
              <a:gd name="connsiteY190" fmla="*/ 3721424 h 6858000"/>
              <a:gd name="connsiteX191" fmla="*/ 6309347 w 7834225"/>
              <a:gd name="connsiteY191" fmla="*/ 3793346 h 6858000"/>
              <a:gd name="connsiteX192" fmla="*/ 6381798 w 7834225"/>
              <a:gd name="connsiteY192" fmla="*/ 3810797 h 6858000"/>
              <a:gd name="connsiteX193" fmla="*/ 6401365 w 7834225"/>
              <a:gd name="connsiteY193" fmla="*/ 3802336 h 6858000"/>
              <a:gd name="connsiteX194" fmla="*/ 6409297 w 7834225"/>
              <a:gd name="connsiteY194" fmla="*/ 3789644 h 6858000"/>
              <a:gd name="connsiteX195" fmla="*/ 6369105 w 7834225"/>
              <a:gd name="connsiteY195" fmla="*/ 3693396 h 6858000"/>
              <a:gd name="connsiteX196" fmla="*/ 6397663 w 7834225"/>
              <a:gd name="connsiteY196" fmla="*/ 3660608 h 6858000"/>
              <a:gd name="connsiteX197" fmla="*/ 6439441 w 7834225"/>
              <a:gd name="connsiteY197" fmla="*/ 3639983 h 6858000"/>
              <a:gd name="connsiteX198" fmla="*/ 6494440 w 7834225"/>
              <a:gd name="connsiteY198" fmla="*/ 3575465 h 6858000"/>
              <a:gd name="connsiteX199" fmla="*/ 6453190 w 7834225"/>
              <a:gd name="connsiteY199" fmla="*/ 3478689 h 6858000"/>
              <a:gd name="connsiteX200" fmla="*/ 6398191 w 7834225"/>
              <a:gd name="connsiteY200" fmla="*/ 3404652 h 6858000"/>
              <a:gd name="connsiteX201" fmla="*/ 6290309 w 7834225"/>
              <a:gd name="connsiteY201" fmla="*/ 3280379 h 6858000"/>
              <a:gd name="connsiteX202" fmla="*/ 6223147 w 7834225"/>
              <a:gd name="connsiteY202" fmla="*/ 3189419 h 6858000"/>
              <a:gd name="connsiteX203" fmla="*/ 6163389 w 7834225"/>
              <a:gd name="connsiteY203" fmla="*/ 3119083 h 6858000"/>
              <a:gd name="connsiteX204" fmla="*/ 6111034 w 7834225"/>
              <a:gd name="connsiteY204" fmla="*/ 3069374 h 6858000"/>
              <a:gd name="connsiteX205" fmla="*/ 6061323 w 7834225"/>
              <a:gd name="connsiteY205" fmla="*/ 3030767 h 6858000"/>
              <a:gd name="connsiteX206" fmla="*/ 5954499 w 7834225"/>
              <a:gd name="connsiteY206" fmla="*/ 2932934 h 6858000"/>
              <a:gd name="connsiteX207" fmla="*/ 5906903 w 7834225"/>
              <a:gd name="connsiteY207" fmla="*/ 2921827 h 6858000"/>
              <a:gd name="connsiteX208" fmla="*/ 5849260 w 7834225"/>
              <a:gd name="connsiteY208" fmla="*/ 2891155 h 6858000"/>
              <a:gd name="connsiteX209" fmla="*/ 5802194 w 7834225"/>
              <a:gd name="connsiteY209" fmla="*/ 2810772 h 6858000"/>
              <a:gd name="connsiteX210" fmla="*/ 5748253 w 7834225"/>
              <a:gd name="connsiteY210" fmla="*/ 2776397 h 6858000"/>
              <a:gd name="connsiteX211" fmla="*/ 5645658 w 7834225"/>
              <a:gd name="connsiteY211" fmla="*/ 2704476 h 6858000"/>
              <a:gd name="connsiteX212" fmla="*/ 5611284 w 7834225"/>
              <a:gd name="connsiteY212" fmla="*/ 2653179 h 6858000"/>
              <a:gd name="connsiteX213" fmla="*/ 5524026 w 7834225"/>
              <a:gd name="connsiteY213" fmla="*/ 2593949 h 6858000"/>
              <a:gd name="connsiteX214" fmla="*/ 5466383 w 7834225"/>
              <a:gd name="connsiteY214" fmla="*/ 2563277 h 6858000"/>
              <a:gd name="connsiteX215" fmla="*/ 5406096 w 7834225"/>
              <a:gd name="connsiteY215" fmla="*/ 2493999 h 6858000"/>
              <a:gd name="connsiteX216" fmla="*/ 5309319 w 7834225"/>
              <a:gd name="connsiteY216" fmla="*/ 2443759 h 6858000"/>
              <a:gd name="connsiteX217" fmla="*/ 5266483 w 7834225"/>
              <a:gd name="connsiteY217" fmla="*/ 2399866 h 6858000"/>
              <a:gd name="connsiteX218" fmla="*/ 5221532 w 7834225"/>
              <a:gd name="connsiteY218" fmla="*/ 2358088 h 6858000"/>
              <a:gd name="connsiteX219" fmla="*/ 5107832 w 7834225"/>
              <a:gd name="connsiteY219" fmla="*/ 2296214 h 6858000"/>
              <a:gd name="connsiteX220" fmla="*/ 7097710 w 7834225"/>
              <a:gd name="connsiteY220" fmla="*/ 2275395 h 6858000"/>
              <a:gd name="connsiteX221" fmla="*/ 7106303 w 7834225"/>
              <a:gd name="connsiteY221" fmla="*/ 2277709 h 6858000"/>
              <a:gd name="connsiteX222" fmla="*/ 7129043 w 7834225"/>
              <a:gd name="connsiteY222" fmla="*/ 2306266 h 6858000"/>
              <a:gd name="connsiteX223" fmla="*/ 7147024 w 7834225"/>
              <a:gd name="connsiteY223" fmla="*/ 2363908 h 6858000"/>
              <a:gd name="connsiteX224" fmla="*/ 7134332 w 7834225"/>
              <a:gd name="connsiteY224" fmla="*/ 2375015 h 6858000"/>
              <a:gd name="connsiteX225" fmla="*/ 7043901 w 7834225"/>
              <a:gd name="connsiteY225" fmla="*/ 2318958 h 6858000"/>
              <a:gd name="connsiteX226" fmla="*/ 7056064 w 7834225"/>
              <a:gd name="connsiteY226" fmla="*/ 2300978 h 6858000"/>
              <a:gd name="connsiteX227" fmla="*/ 7097710 w 7834225"/>
              <a:gd name="connsiteY227" fmla="*/ 2275395 h 6858000"/>
              <a:gd name="connsiteX228" fmla="*/ 7322110 w 7834225"/>
              <a:gd name="connsiteY228" fmla="*/ 1878662 h 6858000"/>
              <a:gd name="connsiteX229" fmla="*/ 7322597 w 7834225"/>
              <a:gd name="connsiteY229" fmla="*/ 1878960 h 6858000"/>
              <a:gd name="connsiteX230" fmla="*/ 7322529 w 7834225"/>
              <a:gd name="connsiteY230" fmla="*/ 1878662 h 6858000"/>
              <a:gd name="connsiteX231" fmla="*/ 7325241 w 7834225"/>
              <a:gd name="connsiteY231" fmla="*/ 1880018 h 6858000"/>
              <a:gd name="connsiteX232" fmla="*/ 7327885 w 7834225"/>
              <a:gd name="connsiteY232" fmla="*/ 1883720 h 6858000"/>
              <a:gd name="connsiteX233" fmla="*/ 7323125 w 7834225"/>
              <a:gd name="connsiteY233" fmla="*/ 1884249 h 6858000"/>
              <a:gd name="connsiteX234" fmla="*/ 7360045 w 7834225"/>
              <a:gd name="connsiteY234" fmla="*/ 1876945 h 6858000"/>
              <a:gd name="connsiteX235" fmla="*/ 7410912 w 7834225"/>
              <a:gd name="connsiteY235" fmla="*/ 1902230 h 6858000"/>
              <a:gd name="connsiteX236" fmla="*/ 7484949 w 7834225"/>
              <a:gd name="connsiteY236" fmla="*/ 1992661 h 6858000"/>
              <a:gd name="connsiteX237" fmla="*/ 7545236 w 7834225"/>
              <a:gd name="connsiteY237" fmla="*/ 2106890 h 6858000"/>
              <a:gd name="connsiteX238" fmla="*/ 7581197 w 7834225"/>
              <a:gd name="connsiteY238" fmla="*/ 2212657 h 6858000"/>
              <a:gd name="connsiteX239" fmla="*/ 7606581 w 7834225"/>
              <a:gd name="connsiteY239" fmla="*/ 2247031 h 6858000"/>
              <a:gd name="connsiteX240" fmla="*/ 7647831 w 7834225"/>
              <a:gd name="connsiteY240" fmla="*/ 2251262 h 6858000"/>
              <a:gd name="connsiteX241" fmla="*/ 7722925 w 7834225"/>
              <a:gd name="connsiteY241" fmla="*/ 2267655 h 6858000"/>
              <a:gd name="connsiteX242" fmla="*/ 7775280 w 7834225"/>
              <a:gd name="connsiteY242" fmla="*/ 2335875 h 6858000"/>
              <a:gd name="connsiteX243" fmla="*/ 7829222 w 7834225"/>
              <a:gd name="connsiteY243" fmla="*/ 2402509 h 6858000"/>
              <a:gd name="connsiteX244" fmla="*/ 7834225 w 7834225"/>
              <a:gd name="connsiteY244" fmla="*/ 2409747 h 6858000"/>
              <a:gd name="connsiteX245" fmla="*/ 7834225 w 7834225"/>
              <a:gd name="connsiteY245" fmla="*/ 2861367 h 6858000"/>
              <a:gd name="connsiteX246" fmla="*/ 7802250 w 7834225"/>
              <a:gd name="connsiteY246" fmla="*/ 2848318 h 6858000"/>
              <a:gd name="connsiteX247" fmla="*/ 7791674 w 7834225"/>
              <a:gd name="connsiteY247" fmla="*/ 2817645 h 6858000"/>
              <a:gd name="connsiteX248" fmla="*/ 7746194 w 7834225"/>
              <a:gd name="connsiteY248" fmla="*/ 2719810 h 6858000"/>
              <a:gd name="connsiteX249" fmla="*/ 7698599 w 7834225"/>
              <a:gd name="connsiteY249" fmla="*/ 2663225 h 6858000"/>
              <a:gd name="connsiteX250" fmla="*/ 7643600 w 7834225"/>
              <a:gd name="connsiteY250" fmla="*/ 2519382 h 6858000"/>
              <a:gd name="connsiteX251" fmla="*/ 7627735 w 7834225"/>
              <a:gd name="connsiteY251" fmla="*/ 2505103 h 6858000"/>
              <a:gd name="connsiteX252" fmla="*/ 7567448 w 7834225"/>
              <a:gd name="connsiteY252" fmla="*/ 2444288 h 6858000"/>
              <a:gd name="connsiteX253" fmla="*/ 7486536 w 7834225"/>
              <a:gd name="connsiteY253" fmla="*/ 2345394 h 6858000"/>
              <a:gd name="connsiteX254" fmla="*/ 7416200 w 7834225"/>
              <a:gd name="connsiteY254" fmla="*/ 2253377 h 6858000"/>
              <a:gd name="connsiteX255" fmla="*/ 7429421 w 7834225"/>
              <a:gd name="connsiteY255" fmla="*/ 2183571 h 6858000"/>
              <a:gd name="connsiteX256" fmla="*/ 7450575 w 7834225"/>
              <a:gd name="connsiteY256" fmla="*/ 2109005 h 6858000"/>
              <a:gd name="connsiteX257" fmla="*/ 7394518 w 7834225"/>
              <a:gd name="connsiteY257" fmla="*/ 1988959 h 6858000"/>
              <a:gd name="connsiteX258" fmla="*/ 7327885 w 7834225"/>
              <a:gd name="connsiteY258" fmla="*/ 1883721 h 6858000"/>
              <a:gd name="connsiteX259" fmla="*/ 7360045 w 7834225"/>
              <a:gd name="connsiteY259" fmla="*/ 1876945 h 6858000"/>
              <a:gd name="connsiteX260" fmla="*/ 7495525 w 7834225"/>
              <a:gd name="connsiteY260" fmla="*/ 1748337 h 6858000"/>
              <a:gd name="connsiteX261" fmla="*/ 7505045 w 7834225"/>
              <a:gd name="connsiteY261" fmla="*/ 1752039 h 6858000"/>
              <a:gd name="connsiteX262" fmla="*/ 7503987 w 7834225"/>
              <a:gd name="connsiteY262" fmla="*/ 1763673 h 6858000"/>
              <a:gd name="connsiteX263" fmla="*/ 7498170 w 7834225"/>
              <a:gd name="connsiteY263" fmla="*/ 1768433 h 6858000"/>
              <a:gd name="connsiteX264" fmla="*/ 7492881 w 7834225"/>
              <a:gd name="connsiteY264" fmla="*/ 1772135 h 6858000"/>
              <a:gd name="connsiteX265" fmla="*/ 7484420 w 7834225"/>
              <a:gd name="connsiteY265" fmla="*/ 1756799 h 6858000"/>
              <a:gd name="connsiteX266" fmla="*/ 7495525 w 7834225"/>
              <a:gd name="connsiteY266" fmla="*/ 1748337 h 6858000"/>
              <a:gd name="connsiteX267" fmla="*/ 6691630 w 7834225"/>
              <a:gd name="connsiteY267" fmla="*/ 1731752 h 6858000"/>
              <a:gd name="connsiteX268" fmla="*/ 6702802 w 7834225"/>
              <a:gd name="connsiteY268" fmla="*/ 1735651 h 6858000"/>
              <a:gd name="connsiteX269" fmla="*/ 6743522 w 7834225"/>
              <a:gd name="connsiteY269" fmla="*/ 1810217 h 6858000"/>
              <a:gd name="connsiteX270" fmla="*/ 6737705 w 7834225"/>
              <a:gd name="connsiteY270" fmla="*/ 1825554 h 6858000"/>
              <a:gd name="connsiteX271" fmla="*/ 6714965 w 7834225"/>
              <a:gd name="connsiteY271" fmla="*/ 1828199 h 6858000"/>
              <a:gd name="connsiteX272" fmla="*/ 6685879 w 7834225"/>
              <a:gd name="connsiteY272" fmla="*/ 1793294 h 6858000"/>
              <a:gd name="connsiteX273" fmla="*/ 6672658 w 7834225"/>
              <a:gd name="connsiteY273" fmla="*/ 1754689 h 6858000"/>
              <a:gd name="connsiteX274" fmla="*/ 6678475 w 7834225"/>
              <a:gd name="connsiteY274" fmla="*/ 1739352 h 6858000"/>
              <a:gd name="connsiteX275" fmla="*/ 6691630 w 7834225"/>
              <a:gd name="connsiteY275" fmla="*/ 1731752 h 6858000"/>
              <a:gd name="connsiteX276" fmla="*/ 6571650 w 7834225"/>
              <a:gd name="connsiteY276" fmla="*/ 1640987 h 6858000"/>
              <a:gd name="connsiteX277" fmla="*/ 6581698 w 7834225"/>
              <a:gd name="connsiteY277" fmla="*/ 1644689 h 6858000"/>
              <a:gd name="connsiteX278" fmla="*/ 6580640 w 7834225"/>
              <a:gd name="connsiteY278" fmla="*/ 1656852 h 6858000"/>
              <a:gd name="connsiteX279" fmla="*/ 6570593 w 7834225"/>
              <a:gd name="connsiteY279" fmla="*/ 1653150 h 6858000"/>
              <a:gd name="connsiteX280" fmla="*/ 6571650 w 7834225"/>
              <a:gd name="connsiteY280" fmla="*/ 1640987 h 6858000"/>
              <a:gd name="connsiteX281" fmla="*/ 7107361 w 7834225"/>
              <a:gd name="connsiteY281" fmla="*/ 1573293 h 6858000"/>
              <a:gd name="connsiteX282" fmla="*/ 7186686 w 7834225"/>
              <a:gd name="connsiteY282" fmla="*/ 1615600 h 6858000"/>
              <a:gd name="connsiteX283" fmla="*/ 7192503 w 7834225"/>
              <a:gd name="connsiteY283" fmla="*/ 1624591 h 6858000"/>
              <a:gd name="connsiteX284" fmla="*/ 7254377 w 7834225"/>
              <a:gd name="connsiteY284" fmla="*/ 1731415 h 6858000"/>
              <a:gd name="connsiteX285" fmla="*/ 7284521 w 7834225"/>
              <a:gd name="connsiteY285" fmla="*/ 1785356 h 6858000"/>
              <a:gd name="connsiteX286" fmla="*/ 7313607 w 7834225"/>
              <a:gd name="connsiteY286" fmla="*/ 1839827 h 6858000"/>
              <a:gd name="connsiteX287" fmla="*/ 7322529 w 7834225"/>
              <a:gd name="connsiteY287" fmla="*/ 1878662 h 6858000"/>
              <a:gd name="connsiteX288" fmla="*/ 7322068 w 7834225"/>
              <a:gd name="connsiteY288" fmla="*/ 1878432 h 6858000"/>
              <a:gd name="connsiteX289" fmla="*/ 7322110 w 7834225"/>
              <a:gd name="connsiteY289" fmla="*/ 1878662 h 6858000"/>
              <a:gd name="connsiteX290" fmla="*/ 7290602 w 7834225"/>
              <a:gd name="connsiteY290" fmla="*/ 1859393 h 6858000"/>
              <a:gd name="connsiteX291" fmla="*/ 7268127 w 7834225"/>
              <a:gd name="connsiteY291" fmla="*/ 1831894 h 6858000"/>
              <a:gd name="connsiteX292" fmla="*/ 7233224 w 7834225"/>
              <a:gd name="connsiteY292" fmla="*/ 1778482 h 6858000"/>
              <a:gd name="connsiteX293" fmla="*/ 7176110 w 7834225"/>
              <a:gd name="connsiteY293" fmla="*/ 1674830 h 6858000"/>
              <a:gd name="connsiteX294" fmla="*/ 7085678 w 7834225"/>
              <a:gd name="connsiteY294" fmla="*/ 1600264 h 6858000"/>
              <a:gd name="connsiteX295" fmla="*/ 7090967 w 7834225"/>
              <a:gd name="connsiteY295" fmla="*/ 1574880 h 6858000"/>
              <a:gd name="connsiteX296" fmla="*/ 7107361 w 7834225"/>
              <a:gd name="connsiteY296" fmla="*/ 1573293 h 6858000"/>
              <a:gd name="connsiteX297" fmla="*/ 6951883 w 7834225"/>
              <a:gd name="connsiteY297" fmla="*/ 1535222 h 6858000"/>
              <a:gd name="connsiteX298" fmla="*/ 7038612 w 7834225"/>
              <a:gd name="connsiteY298" fmla="*/ 1668489 h 6858000"/>
              <a:gd name="connsiteX299" fmla="*/ 7030151 w 7834225"/>
              <a:gd name="connsiteY299" fmla="*/ 1693344 h 6858000"/>
              <a:gd name="connsiteX300" fmla="*/ 7016930 w 7834225"/>
              <a:gd name="connsiteY300" fmla="*/ 1691229 h 6858000"/>
              <a:gd name="connsiteX301" fmla="*/ 6958229 w 7834225"/>
              <a:gd name="connsiteY301" fmla="*/ 1623538 h 6858000"/>
              <a:gd name="connsiteX302" fmla="*/ 6931787 w 7834225"/>
              <a:gd name="connsiteY302" fmla="*/ 1555846 h 6858000"/>
              <a:gd name="connsiteX303" fmla="*/ 6938134 w 7834225"/>
              <a:gd name="connsiteY303" fmla="*/ 1539452 h 6858000"/>
              <a:gd name="connsiteX304" fmla="*/ 6951883 w 7834225"/>
              <a:gd name="connsiteY304" fmla="*/ 1535222 h 6858000"/>
              <a:gd name="connsiteX305" fmla="*/ 6444729 w 7834225"/>
              <a:gd name="connsiteY305" fmla="*/ 1488153 h 6858000"/>
              <a:gd name="connsiteX306" fmla="*/ 6450546 w 7834225"/>
              <a:gd name="connsiteY306" fmla="*/ 1521471 h 6858000"/>
              <a:gd name="connsiteX307" fmla="*/ 6431508 w 7834225"/>
              <a:gd name="connsiteY307" fmla="*/ 1531518 h 6858000"/>
              <a:gd name="connsiteX308" fmla="*/ 6391317 w 7834225"/>
              <a:gd name="connsiteY308" fmla="*/ 1527816 h 6858000"/>
              <a:gd name="connsiteX309" fmla="*/ 6408239 w 7834225"/>
              <a:gd name="connsiteY309" fmla="*/ 1506134 h 6858000"/>
              <a:gd name="connsiteX310" fmla="*/ 6444729 w 7834225"/>
              <a:gd name="connsiteY310" fmla="*/ 1488153 h 6858000"/>
              <a:gd name="connsiteX311" fmla="*/ 6898999 w 7834225"/>
              <a:gd name="connsiteY311" fmla="*/ 1462769 h 6858000"/>
              <a:gd name="connsiteX312" fmla="*/ 6906403 w 7834225"/>
              <a:gd name="connsiteY312" fmla="*/ 1465942 h 6858000"/>
              <a:gd name="connsiteX313" fmla="*/ 6893711 w 7834225"/>
              <a:gd name="connsiteY313" fmla="*/ 1474403 h 6858000"/>
              <a:gd name="connsiteX314" fmla="*/ 6416700 w 7834225"/>
              <a:gd name="connsiteY314" fmla="*/ 1451136 h 6858000"/>
              <a:gd name="connsiteX315" fmla="*/ 6418287 w 7834225"/>
              <a:gd name="connsiteY315" fmla="*/ 1457481 h 6858000"/>
              <a:gd name="connsiteX316" fmla="*/ 6405595 w 7834225"/>
              <a:gd name="connsiteY316" fmla="*/ 1462769 h 6858000"/>
              <a:gd name="connsiteX317" fmla="*/ 6577845 w 7834225"/>
              <a:gd name="connsiteY317" fmla="*/ 1444793 h 6858000"/>
              <a:gd name="connsiteX318" fmla="*/ 6591415 w 7834225"/>
              <a:gd name="connsiteY318" fmla="*/ 1445050 h 6858000"/>
              <a:gd name="connsiteX319" fmla="*/ 6601794 w 7834225"/>
              <a:gd name="connsiteY319" fmla="*/ 1448488 h 6858000"/>
              <a:gd name="connsiteX320" fmla="*/ 6628765 w 7834225"/>
              <a:gd name="connsiteY320" fmla="*/ 1493439 h 6858000"/>
              <a:gd name="connsiteX321" fmla="*/ 6594390 w 7834225"/>
              <a:gd name="connsiteY321" fmla="*/ 1532573 h 6858000"/>
              <a:gd name="connsiteX322" fmla="*/ 6552612 w 7834225"/>
              <a:gd name="connsiteY322" fmla="*/ 1561659 h 6858000"/>
              <a:gd name="connsiteX323" fmla="*/ 6516651 w 7834225"/>
              <a:gd name="connsiteY323" fmla="*/ 1576466 h 6858000"/>
              <a:gd name="connsiteX324" fmla="*/ 6508719 w 7834225"/>
              <a:gd name="connsiteY324" fmla="*/ 1532573 h 6858000"/>
              <a:gd name="connsiteX325" fmla="*/ 6577170 w 7834225"/>
              <a:gd name="connsiteY325" fmla="*/ 1445165 h 6858000"/>
              <a:gd name="connsiteX326" fmla="*/ 6577467 w 7834225"/>
              <a:gd name="connsiteY326" fmla="*/ 1445313 h 6858000"/>
              <a:gd name="connsiteX327" fmla="*/ 6581698 w 7834225"/>
              <a:gd name="connsiteY327" fmla="*/ 1439497 h 6858000"/>
              <a:gd name="connsiteX328" fmla="*/ 6577845 w 7834225"/>
              <a:gd name="connsiteY328" fmla="*/ 1444793 h 6858000"/>
              <a:gd name="connsiteX329" fmla="*/ 6577467 w 7834225"/>
              <a:gd name="connsiteY329" fmla="*/ 1444786 h 6858000"/>
              <a:gd name="connsiteX330" fmla="*/ 6577170 w 7834225"/>
              <a:gd name="connsiteY330" fmla="*/ 1445165 h 6858000"/>
              <a:gd name="connsiteX331" fmla="*/ 6576410 w 7834225"/>
              <a:gd name="connsiteY331" fmla="*/ 1444785 h 6858000"/>
              <a:gd name="connsiteX332" fmla="*/ 6572179 w 7834225"/>
              <a:gd name="connsiteY332" fmla="*/ 1443199 h 6858000"/>
              <a:gd name="connsiteX333" fmla="*/ 6581698 w 7834225"/>
              <a:gd name="connsiteY333" fmla="*/ 1439497 h 6858000"/>
              <a:gd name="connsiteX334" fmla="*/ 6305580 w 7834225"/>
              <a:gd name="connsiteY334" fmla="*/ 1246674 h 6858000"/>
              <a:gd name="connsiteX335" fmla="*/ 6290309 w 7834225"/>
              <a:gd name="connsiteY335" fmla="*/ 1258110 h 6858000"/>
              <a:gd name="connsiteX336" fmla="*/ 6288723 w 7834225"/>
              <a:gd name="connsiteY336" fmla="*/ 1270802 h 6858000"/>
              <a:gd name="connsiteX337" fmla="*/ 6313578 w 7834225"/>
              <a:gd name="connsiteY337" fmla="*/ 1264455 h 6858000"/>
              <a:gd name="connsiteX338" fmla="*/ 6315693 w 7834225"/>
              <a:gd name="connsiteY338" fmla="*/ 1250706 h 6858000"/>
              <a:gd name="connsiteX339" fmla="*/ 6305580 w 7834225"/>
              <a:gd name="connsiteY339" fmla="*/ 1246674 h 6858000"/>
              <a:gd name="connsiteX340" fmla="*/ 6707792 w 7834225"/>
              <a:gd name="connsiteY340" fmla="*/ 1188460 h 6858000"/>
              <a:gd name="connsiteX341" fmla="*/ 6717608 w 7834225"/>
              <a:gd name="connsiteY341" fmla="*/ 1222149 h 6858000"/>
              <a:gd name="connsiteX342" fmla="*/ 6702801 w 7834225"/>
              <a:gd name="connsiteY342" fmla="*/ 1232726 h 6858000"/>
              <a:gd name="connsiteX343" fmla="*/ 6683234 w 7834225"/>
              <a:gd name="connsiteY343" fmla="*/ 1209985 h 6858000"/>
              <a:gd name="connsiteX344" fmla="*/ 6694340 w 7834225"/>
              <a:gd name="connsiteY344" fmla="*/ 1192535 h 6858000"/>
              <a:gd name="connsiteX345" fmla="*/ 6707792 w 7834225"/>
              <a:gd name="connsiteY345" fmla="*/ 1188460 h 6858000"/>
              <a:gd name="connsiteX346" fmla="*/ 6243771 w 7834225"/>
              <a:gd name="connsiteY346" fmla="*/ 1154987 h 6858000"/>
              <a:gd name="connsiteX347" fmla="*/ 6241127 w 7834225"/>
              <a:gd name="connsiteY347" fmla="*/ 1168208 h 6858000"/>
              <a:gd name="connsiteX348" fmla="*/ 6244829 w 7834225"/>
              <a:gd name="connsiteY348" fmla="*/ 1178255 h 6858000"/>
              <a:gd name="connsiteX349" fmla="*/ 6251175 w 7834225"/>
              <a:gd name="connsiteY349" fmla="*/ 1162390 h 6858000"/>
              <a:gd name="connsiteX350" fmla="*/ 6243771 w 7834225"/>
              <a:gd name="connsiteY350" fmla="*/ 1154987 h 6858000"/>
              <a:gd name="connsiteX351" fmla="*/ 6044822 w 7834225"/>
              <a:gd name="connsiteY351" fmla="*/ 1120116 h 6858000"/>
              <a:gd name="connsiteX352" fmla="*/ 6016901 w 7834225"/>
              <a:gd name="connsiteY352" fmla="*/ 1123257 h 6858000"/>
              <a:gd name="connsiteX353" fmla="*/ 5997863 w 7834225"/>
              <a:gd name="connsiteY353" fmla="*/ 1132776 h 6858000"/>
              <a:gd name="connsiteX354" fmla="*/ 5980940 w 7834225"/>
              <a:gd name="connsiteY354" fmla="*/ 1162390 h 6858000"/>
              <a:gd name="connsiteX355" fmla="*/ 6046515 w 7834225"/>
              <a:gd name="connsiteY355" fmla="*/ 1183015 h 6858000"/>
              <a:gd name="connsiteX356" fmla="*/ 6065554 w 7834225"/>
              <a:gd name="connsiteY356" fmla="*/ 1175082 h 6858000"/>
              <a:gd name="connsiteX357" fmla="*/ 6076131 w 7834225"/>
              <a:gd name="connsiteY357" fmla="*/ 1160275 h 6858000"/>
              <a:gd name="connsiteX358" fmla="*/ 6044822 w 7834225"/>
              <a:gd name="connsiteY358" fmla="*/ 1120116 h 6858000"/>
              <a:gd name="connsiteX359" fmla="*/ 6568477 w 7834225"/>
              <a:gd name="connsiteY359" fmla="*/ 1064026 h 6858000"/>
              <a:gd name="connsiteX360" fmla="*/ 6603909 w 7834225"/>
              <a:gd name="connsiteY360" fmla="*/ 1116381 h 6858000"/>
              <a:gd name="connsiteX361" fmla="*/ 6601265 w 7834225"/>
              <a:gd name="connsiteY361" fmla="*/ 1142822 h 6858000"/>
              <a:gd name="connsiteX362" fmla="*/ 6591746 w 7834225"/>
              <a:gd name="connsiteY362" fmla="*/ 1138063 h 6858000"/>
              <a:gd name="connsiteX363" fmla="*/ 6563718 w 7834225"/>
              <a:gd name="connsiteY363" fmla="*/ 1089410 h 6858000"/>
              <a:gd name="connsiteX364" fmla="*/ 6558958 w 7834225"/>
              <a:gd name="connsiteY364" fmla="*/ 1071430 h 6858000"/>
              <a:gd name="connsiteX365" fmla="*/ 6563718 w 7834225"/>
              <a:gd name="connsiteY365" fmla="*/ 1067728 h 6858000"/>
              <a:gd name="connsiteX366" fmla="*/ 6566891 w 7834225"/>
              <a:gd name="connsiteY366" fmla="*/ 1065084 h 6858000"/>
              <a:gd name="connsiteX367" fmla="*/ 6568477 w 7834225"/>
              <a:gd name="connsiteY367" fmla="*/ 1064026 h 6858000"/>
              <a:gd name="connsiteX368" fmla="*/ 6344779 w 7834225"/>
              <a:gd name="connsiteY368" fmla="*/ 848261 h 6858000"/>
              <a:gd name="connsiteX369" fmla="*/ 6432566 w 7834225"/>
              <a:gd name="connsiteY369" fmla="*/ 904847 h 6858000"/>
              <a:gd name="connsiteX370" fmla="*/ 6423047 w 7834225"/>
              <a:gd name="connsiteY370" fmla="*/ 931818 h 6858000"/>
              <a:gd name="connsiteX371" fmla="*/ 6405595 w 7834225"/>
              <a:gd name="connsiteY371" fmla="*/ 936577 h 6858000"/>
              <a:gd name="connsiteX372" fmla="*/ 6315693 w 7834225"/>
              <a:gd name="connsiteY372" fmla="*/ 879464 h 6858000"/>
              <a:gd name="connsiteX373" fmla="*/ 6327328 w 7834225"/>
              <a:gd name="connsiteY373" fmla="*/ 852492 h 6858000"/>
              <a:gd name="connsiteX374" fmla="*/ 6344779 w 7834225"/>
              <a:gd name="connsiteY374" fmla="*/ 848261 h 6858000"/>
              <a:gd name="connsiteX375" fmla="*/ 2320342 w 7834225"/>
              <a:gd name="connsiteY375" fmla="*/ 595478 h 6858000"/>
              <a:gd name="connsiteX376" fmla="*/ 2306592 w 7834225"/>
              <a:gd name="connsiteY376" fmla="*/ 602353 h 6858000"/>
              <a:gd name="connsiteX377" fmla="*/ 2301304 w 7834225"/>
              <a:gd name="connsiteY377" fmla="*/ 617689 h 6858000"/>
              <a:gd name="connsiteX378" fmla="*/ 2313995 w 7834225"/>
              <a:gd name="connsiteY378" fmla="*/ 642545 h 6858000"/>
              <a:gd name="connsiteX379" fmla="*/ 2327745 w 7834225"/>
              <a:gd name="connsiteY379" fmla="*/ 638843 h 6858000"/>
              <a:gd name="connsiteX380" fmla="*/ 2340438 w 7834225"/>
              <a:gd name="connsiteY380" fmla="*/ 612930 h 6858000"/>
              <a:gd name="connsiteX381" fmla="*/ 2320342 w 7834225"/>
              <a:gd name="connsiteY381" fmla="*/ 595478 h 6858000"/>
              <a:gd name="connsiteX382" fmla="*/ 5678975 w 7834225"/>
              <a:gd name="connsiteY382" fmla="*/ 83037 h 6858000"/>
              <a:gd name="connsiteX383" fmla="*/ 5690609 w 7834225"/>
              <a:gd name="connsiteY383" fmla="*/ 85152 h 6858000"/>
              <a:gd name="connsiteX384" fmla="*/ 5688494 w 7834225"/>
              <a:gd name="connsiteY384" fmla="*/ 98902 h 6858000"/>
              <a:gd name="connsiteX385" fmla="*/ 5676860 w 7834225"/>
              <a:gd name="connsiteY385" fmla="*/ 96787 h 6858000"/>
              <a:gd name="connsiteX386" fmla="*/ 5678975 w 7834225"/>
              <a:gd name="connsiteY386" fmla="*/ 83037 h 6858000"/>
              <a:gd name="connsiteX387" fmla="*/ 5548554 w 7834225"/>
              <a:gd name="connsiteY387" fmla="*/ 0 h 6858000"/>
              <a:gd name="connsiteX388" fmla="*/ 5577265 w 7834225"/>
              <a:gd name="connsiteY388" fmla="*/ 0 h 6858000"/>
              <a:gd name="connsiteX389" fmla="*/ 5585900 w 7834225"/>
              <a:gd name="connsiteY389" fmla="*/ 17990 h 6858000"/>
              <a:gd name="connsiteX390" fmla="*/ 5550733 w 7834225"/>
              <a:gd name="connsiteY390" fmla="*/ 274 h 6858000"/>
              <a:gd name="connsiteX391" fmla="*/ 5428791 w 7834225"/>
              <a:gd name="connsiteY391" fmla="*/ 0 h 6858000"/>
              <a:gd name="connsiteX392" fmla="*/ 5519874 w 7834225"/>
              <a:gd name="connsiteY392" fmla="*/ 0 h 6858000"/>
              <a:gd name="connsiteX393" fmla="*/ 5504459 w 7834225"/>
              <a:gd name="connsiteY393" fmla="*/ 3182 h 6858000"/>
              <a:gd name="connsiteX394" fmla="*/ 5448402 w 7834225"/>
              <a:gd name="connsiteY394" fmla="*/ 10917 h 6858000"/>
              <a:gd name="connsiteX395" fmla="*/ 921423 w 7834225"/>
              <a:gd name="connsiteY395" fmla="*/ 0 h 6858000"/>
              <a:gd name="connsiteX396" fmla="*/ 5300645 w 7834225"/>
              <a:gd name="connsiteY396" fmla="*/ 0 h 6858000"/>
              <a:gd name="connsiteX397" fmla="*/ 5317144 w 7834225"/>
              <a:gd name="connsiteY397" fmla="*/ 16734 h 6858000"/>
              <a:gd name="connsiteX398" fmla="*/ 5350568 w 7834225"/>
              <a:gd name="connsiteY398" fmla="*/ 36499 h 6858000"/>
              <a:gd name="connsiteX399" fmla="*/ 5364318 w 7834225"/>
              <a:gd name="connsiteY399" fmla="*/ 52893 h 6858000"/>
              <a:gd name="connsiteX400" fmla="*/ 5469556 w 7834225"/>
              <a:gd name="connsiteY400" fmla="*/ 140680 h 6858000"/>
              <a:gd name="connsiteX401" fmla="*/ 5469027 w 7834225"/>
              <a:gd name="connsiteY401" fmla="*/ 166592 h 6858000"/>
              <a:gd name="connsiteX402" fmla="*/ 5454219 w 7834225"/>
              <a:gd name="connsiteY402" fmla="*/ 239572 h 6858000"/>
              <a:gd name="connsiteX403" fmla="*/ 5562631 w 7834225"/>
              <a:gd name="connsiteY403" fmla="*/ 312551 h 6858000"/>
              <a:gd name="connsiteX404" fmla="*/ 5582198 w 7834225"/>
              <a:gd name="connsiteY404" fmla="*/ 337406 h 6858000"/>
              <a:gd name="connsiteX405" fmla="*/ 5622389 w 7834225"/>
              <a:gd name="connsiteY405" fmla="*/ 371781 h 6858000"/>
              <a:gd name="connsiteX406" fmla="*/ 5660465 w 7834225"/>
              <a:gd name="connsiteY406" fmla="*/ 407742 h 6858000"/>
              <a:gd name="connsiteX407" fmla="*/ 5712820 w 7834225"/>
              <a:gd name="connsiteY407" fmla="*/ 473846 h 6858000"/>
              <a:gd name="connsiteX408" fmla="*/ 5889452 w 7834225"/>
              <a:gd name="connsiteY408" fmla="*/ 613988 h 6858000"/>
              <a:gd name="connsiteX409" fmla="*/ 6019545 w 7834225"/>
              <a:gd name="connsiteY409" fmla="*/ 754658 h 6858000"/>
              <a:gd name="connsiteX410" fmla="*/ 6111563 w 7834225"/>
              <a:gd name="connsiteY410" fmla="*/ 871531 h 6858000"/>
              <a:gd name="connsiteX411" fmla="*/ 6167090 w 7834225"/>
              <a:gd name="connsiteY411" fmla="*/ 936049 h 6858000"/>
              <a:gd name="connsiteX412" fmla="*/ 6249589 w 7834225"/>
              <a:gd name="connsiteY412" fmla="*/ 1005326 h 6858000"/>
              <a:gd name="connsiteX413" fmla="*/ 6310933 w 7834225"/>
              <a:gd name="connsiteY413" fmla="*/ 1078834 h 6858000"/>
              <a:gd name="connsiteX414" fmla="*/ 6362231 w 7834225"/>
              <a:gd name="connsiteY414" fmla="*/ 1173496 h 6858000"/>
              <a:gd name="connsiteX415" fmla="*/ 6409826 w 7834225"/>
              <a:gd name="connsiteY415" fmla="*/ 1229552 h 6858000"/>
              <a:gd name="connsiteX416" fmla="*/ 6484920 w 7834225"/>
              <a:gd name="connsiteY416" fmla="*/ 1305176 h 6858000"/>
              <a:gd name="connsiteX417" fmla="*/ 6512420 w 7834225"/>
              <a:gd name="connsiteY417" fmla="*/ 1351713 h 6858000"/>
              <a:gd name="connsiteX418" fmla="*/ 6535160 w 7834225"/>
              <a:gd name="connsiteY418" fmla="*/ 1401953 h 6858000"/>
              <a:gd name="connsiteX419" fmla="*/ 6574823 w 7834225"/>
              <a:gd name="connsiteY419" fmla="*/ 1445846 h 6858000"/>
              <a:gd name="connsiteX420" fmla="*/ 6506074 w 7834225"/>
              <a:gd name="connsiteY420" fmla="*/ 1451135 h 6858000"/>
              <a:gd name="connsiteX421" fmla="*/ 6447373 w 7834225"/>
              <a:gd name="connsiteY421" fmla="*/ 1389790 h 6858000"/>
              <a:gd name="connsiteX422" fmla="*/ 6408239 w 7834225"/>
              <a:gd name="connsiteY422" fmla="*/ 1385559 h 6858000"/>
              <a:gd name="connsiteX423" fmla="*/ 6333674 w 7834225"/>
              <a:gd name="connsiteY423" fmla="*/ 1390319 h 6858000"/>
              <a:gd name="connsiteX424" fmla="*/ 6193532 w 7834225"/>
              <a:gd name="connsiteY424" fmla="*/ 1259696 h 6858000"/>
              <a:gd name="connsiteX425" fmla="*/ 6165504 w 7834225"/>
              <a:gd name="connsiteY425" fmla="*/ 1258638 h 6858000"/>
              <a:gd name="connsiteX426" fmla="*/ 6125841 w 7834225"/>
              <a:gd name="connsiteY426" fmla="*/ 1279263 h 6858000"/>
              <a:gd name="connsiteX427" fmla="*/ 6106803 w 7834225"/>
              <a:gd name="connsiteY427" fmla="*/ 1310993 h 6858000"/>
              <a:gd name="connsiteX428" fmla="*/ 6114207 w 7834225"/>
              <a:gd name="connsiteY428" fmla="*/ 1344839 h 6858000"/>
              <a:gd name="connsiteX429" fmla="*/ 6190888 w 7834225"/>
              <a:gd name="connsiteY429" fmla="*/ 1418347 h 6858000"/>
              <a:gd name="connsiteX430" fmla="*/ 6276030 w 7834225"/>
              <a:gd name="connsiteY430" fmla="*/ 1467529 h 6858000"/>
              <a:gd name="connsiteX431" fmla="*/ 6310405 w 7834225"/>
              <a:gd name="connsiteY431" fmla="*/ 1518826 h 6858000"/>
              <a:gd name="connsiteX432" fmla="*/ 6306174 w 7834225"/>
              <a:gd name="connsiteY432" fmla="*/ 1560604 h 6858000"/>
              <a:gd name="connsiteX433" fmla="*/ 6349539 w 7834225"/>
              <a:gd name="connsiteY433" fmla="*/ 1627766 h 6858000"/>
              <a:gd name="connsiteX434" fmla="*/ 6381798 w 7834225"/>
              <a:gd name="connsiteY434" fmla="*/ 1654208 h 6858000"/>
              <a:gd name="connsiteX435" fmla="*/ 6414586 w 7834225"/>
              <a:gd name="connsiteY435" fmla="*/ 1840887 h 6858000"/>
              <a:gd name="connsiteX436" fmla="*/ 6488093 w 7834225"/>
              <a:gd name="connsiteY436" fmla="*/ 1957230 h 6858000"/>
              <a:gd name="connsiteX437" fmla="*/ 6609197 w 7834225"/>
              <a:gd name="connsiteY437" fmla="*/ 2075690 h 6858000"/>
              <a:gd name="connsiteX438" fmla="*/ 6673715 w 7834225"/>
              <a:gd name="connsiteY438" fmla="*/ 2145495 h 6858000"/>
              <a:gd name="connsiteX439" fmla="*/ 6701214 w 7834225"/>
              <a:gd name="connsiteY439" fmla="*/ 2184101 h 6858000"/>
              <a:gd name="connsiteX440" fmla="*/ 6713378 w 7834225"/>
              <a:gd name="connsiteY440" fmla="*/ 2204726 h 6858000"/>
              <a:gd name="connsiteX441" fmla="*/ 6724483 w 7834225"/>
              <a:gd name="connsiteY441" fmla="*/ 2225879 h 6858000"/>
              <a:gd name="connsiteX442" fmla="*/ 6794818 w 7834225"/>
              <a:gd name="connsiteY442" fmla="*/ 2276119 h 6858000"/>
              <a:gd name="connsiteX443" fmla="*/ 6856692 w 7834225"/>
              <a:gd name="connsiteY443" fmla="*/ 2345925 h 6858000"/>
              <a:gd name="connsiteX444" fmla="*/ 6867269 w 7834225"/>
              <a:gd name="connsiteY444" fmla="*/ 2377655 h 6858000"/>
              <a:gd name="connsiteX445" fmla="*/ 6934960 w 7834225"/>
              <a:gd name="connsiteY445" fmla="*/ 2511451 h 6858000"/>
              <a:gd name="connsiteX446" fmla="*/ 6962988 w 7834225"/>
              <a:gd name="connsiteY446" fmla="*/ 2542652 h 6858000"/>
              <a:gd name="connsiteX447" fmla="*/ 6979911 w 7834225"/>
              <a:gd name="connsiteY447" fmla="*/ 2568565 h 6858000"/>
              <a:gd name="connsiteX448" fmla="*/ 6982555 w 7834225"/>
              <a:gd name="connsiteY448" fmla="*/ 2605583 h 6858000"/>
              <a:gd name="connsiteX449" fmla="*/ 7120581 w 7834225"/>
              <a:gd name="connsiteY449" fmla="*/ 2883751 h 6858000"/>
              <a:gd name="connsiteX450" fmla="*/ 7212070 w 7834225"/>
              <a:gd name="connsiteY450" fmla="*/ 3051392 h 6858000"/>
              <a:gd name="connsiteX451" fmla="*/ 7220531 w 7834225"/>
              <a:gd name="connsiteY451" fmla="*/ 3096872 h 6858000"/>
              <a:gd name="connsiteX452" fmla="*/ 7239570 w 7834225"/>
              <a:gd name="connsiteY452" fmla="*/ 3171967 h 6858000"/>
              <a:gd name="connsiteX453" fmla="*/ 7272886 w 7834225"/>
              <a:gd name="connsiteY453" fmla="*/ 3212687 h 6858000"/>
              <a:gd name="connsiteX454" fmla="*/ 7337404 w 7834225"/>
              <a:gd name="connsiteY454" fmla="*/ 3334320 h 6858000"/>
              <a:gd name="connsiteX455" fmla="*/ 7329472 w 7834225"/>
              <a:gd name="connsiteY455" fmla="*/ 3400949 h 6858000"/>
              <a:gd name="connsiteX456" fmla="*/ 7313607 w 7834225"/>
              <a:gd name="connsiteY456" fmla="*/ 3496140 h 6858000"/>
              <a:gd name="connsiteX457" fmla="*/ 7326827 w 7834225"/>
              <a:gd name="connsiteY457" fmla="*/ 3550610 h 6858000"/>
              <a:gd name="connsiteX458" fmla="*/ 7350096 w 7834225"/>
              <a:gd name="connsiteY458" fmla="*/ 3570705 h 6858000"/>
              <a:gd name="connsiteX459" fmla="*/ 7398220 w 7834225"/>
              <a:gd name="connsiteY459" fmla="*/ 3598205 h 6858000"/>
              <a:gd name="connsiteX460" fmla="*/ 7486536 w 7834225"/>
              <a:gd name="connsiteY460" fmla="*/ 3804980 h 6858000"/>
              <a:gd name="connsiteX461" fmla="*/ 7372307 w 7834225"/>
              <a:gd name="connsiteY461" fmla="*/ 3629935 h 6858000"/>
              <a:gd name="connsiteX462" fmla="*/ 7322596 w 7834225"/>
              <a:gd name="connsiteY462" fmla="*/ 3642628 h 6858000"/>
              <a:gd name="connsiteX463" fmla="*/ 7297212 w 7834225"/>
              <a:gd name="connsiteY463" fmla="*/ 3676473 h 6858000"/>
              <a:gd name="connsiteX464" fmla="*/ 7296683 w 7834225"/>
              <a:gd name="connsiteY464" fmla="*/ 3837768 h 6858000"/>
              <a:gd name="connsiteX465" fmla="*/ 7384999 w 7834225"/>
              <a:gd name="connsiteY465" fmla="*/ 4042956 h 6858000"/>
              <a:gd name="connsiteX466" fmla="*/ 7472257 w 7834225"/>
              <a:gd name="connsiteY466" fmla="*/ 4076273 h 6858000"/>
              <a:gd name="connsiteX467" fmla="*/ 7514564 w 7834225"/>
              <a:gd name="connsiteY467" fmla="*/ 4094253 h 6858000"/>
              <a:gd name="connsiteX468" fmla="*/ 7564803 w 7834225"/>
              <a:gd name="connsiteY468" fmla="*/ 4186270 h 6858000"/>
              <a:gd name="connsiteX469" fmla="*/ 7585428 w 7834225"/>
              <a:gd name="connsiteY469" fmla="*/ 4209539 h 6858000"/>
              <a:gd name="connsiteX470" fmla="*/ 7598648 w 7834225"/>
              <a:gd name="connsiteY470" fmla="*/ 4210068 h 6858000"/>
              <a:gd name="connsiteX471" fmla="*/ 7626148 w 7834225"/>
              <a:gd name="connsiteY471" fmla="*/ 4178867 h 6858000"/>
              <a:gd name="connsiteX472" fmla="*/ 7623504 w 7834225"/>
              <a:gd name="connsiteY472" fmla="*/ 4130743 h 6858000"/>
              <a:gd name="connsiteX473" fmla="*/ 7656292 w 7834225"/>
              <a:gd name="connsiteY473" fmla="*/ 4100599 h 6858000"/>
              <a:gd name="connsiteX474" fmla="*/ 7705474 w 7834225"/>
              <a:gd name="connsiteY474" fmla="*/ 4095311 h 6858000"/>
              <a:gd name="connsiteX475" fmla="*/ 7775808 w 7834225"/>
              <a:gd name="connsiteY475" fmla="*/ 4159300 h 6858000"/>
              <a:gd name="connsiteX476" fmla="*/ 7825519 w 7834225"/>
              <a:gd name="connsiteY476" fmla="*/ 4206367 h 6858000"/>
              <a:gd name="connsiteX477" fmla="*/ 7834225 w 7834225"/>
              <a:gd name="connsiteY477" fmla="*/ 4227610 h 6858000"/>
              <a:gd name="connsiteX478" fmla="*/ 7834225 w 7834225"/>
              <a:gd name="connsiteY478" fmla="*/ 4294492 h 6858000"/>
              <a:gd name="connsiteX479" fmla="*/ 7828163 w 7834225"/>
              <a:gd name="connsiteY479" fmla="*/ 4298384 h 6858000"/>
              <a:gd name="connsiteX480" fmla="*/ 7813885 w 7834225"/>
              <a:gd name="connsiteY480" fmla="*/ 4297855 h 6858000"/>
              <a:gd name="connsiteX481" fmla="*/ 7794318 w 7834225"/>
              <a:gd name="connsiteY481" fmla="*/ 4260836 h 6858000"/>
              <a:gd name="connsiteX482" fmla="*/ 7766819 w 7834225"/>
              <a:gd name="connsiteY482" fmla="*/ 4229635 h 6858000"/>
              <a:gd name="connsiteX483" fmla="*/ 7748309 w 7834225"/>
              <a:gd name="connsiteY483" fmla="*/ 4233337 h 6858000"/>
              <a:gd name="connsiteX484" fmla="*/ 7722925 w 7834225"/>
              <a:gd name="connsiteY484" fmla="*/ 4261366 h 6858000"/>
              <a:gd name="connsiteX485" fmla="*/ 7728213 w 7834225"/>
              <a:gd name="connsiteY485" fmla="*/ 4329585 h 6858000"/>
              <a:gd name="connsiteX486" fmla="*/ 7737733 w 7834225"/>
              <a:gd name="connsiteY486" fmla="*/ 4395161 h 6858000"/>
              <a:gd name="connsiteX487" fmla="*/ 7768934 w 7834225"/>
              <a:gd name="connsiteY487" fmla="*/ 4518380 h 6858000"/>
              <a:gd name="connsiteX488" fmla="*/ 7728743 w 7834225"/>
              <a:gd name="connsiteY488" fmla="*/ 4563859 h 6858000"/>
              <a:gd name="connsiteX489" fmla="*/ 7706002 w 7834225"/>
              <a:gd name="connsiteY489" fmla="*/ 4595590 h 6858000"/>
              <a:gd name="connsiteX490" fmla="*/ 7811241 w 7834225"/>
              <a:gd name="connsiteY490" fmla="*/ 4824576 h 6858000"/>
              <a:gd name="connsiteX491" fmla="*/ 7828164 w 7834225"/>
              <a:gd name="connsiteY491" fmla="*/ 4844540 h 6858000"/>
              <a:gd name="connsiteX492" fmla="*/ 7834225 w 7834225"/>
              <a:gd name="connsiteY492" fmla="*/ 4848294 h 6858000"/>
              <a:gd name="connsiteX493" fmla="*/ 7834225 w 7834225"/>
              <a:gd name="connsiteY493" fmla="*/ 5819758 h 6858000"/>
              <a:gd name="connsiteX494" fmla="*/ 7821818 w 7834225"/>
              <a:gd name="connsiteY494" fmla="*/ 5799748 h 6858000"/>
              <a:gd name="connsiteX495" fmla="*/ 7744078 w 7834225"/>
              <a:gd name="connsiteY495" fmla="*/ 5679703 h 6858000"/>
              <a:gd name="connsiteX496" fmla="*/ 7703887 w 7834225"/>
              <a:gd name="connsiteY496" fmla="*/ 5612012 h 6858000"/>
              <a:gd name="connsiteX497" fmla="*/ 7667397 w 7834225"/>
              <a:gd name="connsiteY497" fmla="*/ 5575523 h 6858000"/>
              <a:gd name="connsiteX498" fmla="*/ 7619802 w 7834225"/>
              <a:gd name="connsiteY498" fmla="*/ 5484034 h 6858000"/>
              <a:gd name="connsiteX499" fmla="*/ 7578024 w 7834225"/>
              <a:gd name="connsiteY499" fmla="*/ 5451775 h 6858000"/>
              <a:gd name="connsiteX500" fmla="*/ 7518266 w 7834225"/>
              <a:gd name="connsiteY500" fmla="*/ 5396247 h 6858000"/>
              <a:gd name="connsiteX501" fmla="*/ 7497112 w 7834225"/>
              <a:gd name="connsiteY501" fmla="*/ 5288893 h 6858000"/>
              <a:gd name="connsiteX502" fmla="*/ 7511391 w 7834225"/>
              <a:gd name="connsiteY502" fmla="*/ 5161444 h 6858000"/>
              <a:gd name="connsiteX503" fmla="*/ 7496055 w 7834225"/>
              <a:gd name="connsiteY503" fmla="*/ 5098512 h 6858000"/>
              <a:gd name="connsiteX504" fmla="*/ 7457978 w 7834225"/>
              <a:gd name="connsiteY504" fmla="*/ 5091108 h 6858000"/>
              <a:gd name="connsiteX505" fmla="*/ 7424133 w 7834225"/>
              <a:gd name="connsiteY505" fmla="*/ 5082118 h 6858000"/>
              <a:gd name="connsiteX506" fmla="*/ 7382355 w 7834225"/>
              <a:gd name="connsiteY506" fmla="*/ 5002793 h 6858000"/>
              <a:gd name="connsiteX507" fmla="*/ 7370720 w 7834225"/>
              <a:gd name="connsiteY507" fmla="*/ 4988515 h 6858000"/>
              <a:gd name="connsiteX508" fmla="*/ 7359615 w 7834225"/>
              <a:gd name="connsiteY508" fmla="*/ 4937217 h 6858000"/>
              <a:gd name="connsiteX509" fmla="*/ 7283991 w 7834225"/>
              <a:gd name="connsiteY509" fmla="*/ 4893324 h 6858000"/>
              <a:gd name="connsiteX510" fmla="*/ 7232166 w 7834225"/>
              <a:gd name="connsiteY510" fmla="*/ 4883805 h 6858000"/>
              <a:gd name="connsiteX511" fmla="*/ 7211012 w 7834225"/>
              <a:gd name="connsiteY511" fmla="*/ 4891739 h 6858000"/>
              <a:gd name="connsiteX512" fmla="*/ 7196733 w 7834225"/>
              <a:gd name="connsiteY512" fmla="*/ 4904958 h 6858000"/>
              <a:gd name="connsiteX513" fmla="*/ 7190916 w 7834225"/>
              <a:gd name="connsiteY513" fmla="*/ 4955727 h 6858000"/>
              <a:gd name="connsiteX514" fmla="*/ 7185628 w 7834225"/>
              <a:gd name="connsiteY514" fmla="*/ 5003322 h 6858000"/>
              <a:gd name="connsiteX515" fmla="*/ 7175051 w 7834225"/>
              <a:gd name="connsiteY515" fmla="*/ 5000678 h 6858000"/>
              <a:gd name="connsiteX516" fmla="*/ 7099428 w 7834225"/>
              <a:gd name="connsiteY516" fmla="*/ 4930344 h 6858000"/>
              <a:gd name="connsiteX517" fmla="*/ 7052890 w 7834225"/>
              <a:gd name="connsiteY517" fmla="*/ 4889093 h 6858000"/>
              <a:gd name="connsiteX518" fmla="*/ 6996834 w 7834225"/>
              <a:gd name="connsiteY518" fmla="*/ 4791259 h 6858000"/>
              <a:gd name="connsiteX519" fmla="*/ 6918566 w 7834225"/>
              <a:gd name="connsiteY519" fmla="*/ 4672271 h 6858000"/>
              <a:gd name="connsiteX520" fmla="*/ 6829722 w 7834225"/>
              <a:gd name="connsiteY520" fmla="*/ 4535831 h 6858000"/>
              <a:gd name="connsiteX521" fmla="*/ 6753569 w 7834225"/>
              <a:gd name="connsiteY521" fmla="*/ 4389344 h 6858000"/>
              <a:gd name="connsiteX522" fmla="*/ 6649388 w 7834225"/>
              <a:gd name="connsiteY522" fmla="*/ 4290452 h 6858000"/>
              <a:gd name="connsiteX523" fmla="*/ 6632994 w 7834225"/>
              <a:gd name="connsiteY523" fmla="*/ 4277231 h 6858000"/>
              <a:gd name="connsiteX524" fmla="*/ 6620302 w 7834225"/>
              <a:gd name="connsiteY524" fmla="*/ 4275115 h 6858000"/>
              <a:gd name="connsiteX525" fmla="*/ 6523526 w 7834225"/>
              <a:gd name="connsiteY525" fmla="*/ 4223289 h 6858000"/>
              <a:gd name="connsiteX526" fmla="*/ 6299299 w 7834225"/>
              <a:gd name="connsiteY526" fmla="*/ 4023918 h 6858000"/>
              <a:gd name="connsiteX527" fmla="*/ 6265982 w 7834225"/>
              <a:gd name="connsiteY527" fmla="*/ 4031322 h 6858000"/>
              <a:gd name="connsiteX528" fmla="*/ 6260165 w 7834225"/>
              <a:gd name="connsiteY528" fmla="*/ 4046658 h 6858000"/>
              <a:gd name="connsiteX529" fmla="*/ 6304059 w 7834225"/>
              <a:gd name="connsiteY529" fmla="*/ 4127041 h 6858000"/>
              <a:gd name="connsiteX530" fmla="*/ 6356942 w 7834225"/>
              <a:gd name="connsiteY530" fmla="*/ 4175694 h 6858000"/>
              <a:gd name="connsiteX531" fmla="*/ 6419345 w 7834225"/>
              <a:gd name="connsiteY531" fmla="*/ 4255548 h 6858000"/>
              <a:gd name="connsiteX532" fmla="*/ 6591746 w 7834225"/>
              <a:gd name="connsiteY532" fmla="*/ 4362373 h 6858000"/>
              <a:gd name="connsiteX533" fmla="*/ 6683234 w 7834225"/>
              <a:gd name="connsiteY533" fmla="*/ 4445400 h 6858000"/>
              <a:gd name="connsiteX534" fmla="*/ 6710204 w 7834225"/>
              <a:gd name="connsiteY534" fmla="*/ 4597705 h 6858000"/>
              <a:gd name="connsiteX535" fmla="*/ 6719195 w 7834225"/>
              <a:gd name="connsiteY535" fmla="*/ 4664867 h 6858000"/>
              <a:gd name="connsiteX536" fmla="*/ 6817558 w 7834225"/>
              <a:gd name="connsiteY536" fmla="*/ 4893324 h 6858000"/>
              <a:gd name="connsiteX537" fmla="*/ 6845587 w 7834225"/>
              <a:gd name="connsiteY537" fmla="*/ 4935631 h 6858000"/>
              <a:gd name="connsiteX538" fmla="*/ 6914864 w 7834225"/>
              <a:gd name="connsiteY538" fmla="*/ 4996976 h 6858000"/>
              <a:gd name="connsiteX539" fmla="*/ 6962459 w 7834225"/>
              <a:gd name="connsiteY539" fmla="*/ 5087407 h 6858000"/>
              <a:gd name="connsiteX540" fmla="*/ 7013756 w 7834225"/>
              <a:gd name="connsiteY540" fmla="*/ 5123897 h 6858000"/>
              <a:gd name="connsiteX541" fmla="*/ 7019573 w 7834225"/>
              <a:gd name="connsiteY541" fmla="*/ 5040870 h 6858000"/>
              <a:gd name="connsiteX542" fmla="*/ 7012170 w 7834225"/>
              <a:gd name="connsiteY542" fmla="*/ 4975294 h 6858000"/>
              <a:gd name="connsiteX543" fmla="*/ 7085678 w 7834225"/>
              <a:gd name="connsiteY543" fmla="*/ 5096397 h 6858000"/>
              <a:gd name="connsiteX544" fmla="*/ 7147552 w 7834225"/>
              <a:gd name="connsiteY544" fmla="*/ 5226491 h 6858000"/>
              <a:gd name="connsiteX545" fmla="*/ 7209954 w 7834225"/>
              <a:gd name="connsiteY545" fmla="*/ 5306345 h 6858000"/>
              <a:gd name="connsiteX546" fmla="*/ 7249617 w 7834225"/>
              <a:gd name="connsiteY546" fmla="*/ 5352882 h 6858000"/>
              <a:gd name="connsiteX547" fmla="*/ 7303558 w 7834225"/>
              <a:gd name="connsiteY547" fmla="*/ 5445428 h 6858000"/>
              <a:gd name="connsiteX548" fmla="*/ 7366490 w 7834225"/>
              <a:gd name="connsiteY548" fmla="*/ 5531629 h 6858000"/>
              <a:gd name="connsiteX549" fmla="*/ 7397162 w 7834225"/>
              <a:gd name="connsiteY549" fmla="*/ 5620474 h 6858000"/>
              <a:gd name="connsiteX550" fmla="*/ 7416200 w 7834225"/>
              <a:gd name="connsiteY550" fmla="*/ 5666482 h 6858000"/>
              <a:gd name="connsiteX551" fmla="*/ 7472257 w 7834225"/>
              <a:gd name="connsiteY551" fmla="*/ 5726241 h 6858000"/>
              <a:gd name="connsiteX552" fmla="*/ 7581726 w 7834225"/>
              <a:gd name="connsiteY552" fmla="*/ 5847344 h 6858000"/>
              <a:gd name="connsiteX553" fmla="*/ 7600235 w 7834225"/>
              <a:gd name="connsiteY553" fmla="*/ 5871671 h 6858000"/>
              <a:gd name="connsiteX554" fmla="*/ 7708647 w 7834225"/>
              <a:gd name="connsiteY554" fmla="*/ 6091137 h 6858000"/>
              <a:gd name="connsiteX555" fmla="*/ 7731387 w 7834225"/>
              <a:gd name="connsiteY555" fmla="*/ 6142963 h 6858000"/>
              <a:gd name="connsiteX556" fmla="*/ 7771049 w 7834225"/>
              <a:gd name="connsiteY556" fmla="*/ 6183154 h 6858000"/>
              <a:gd name="connsiteX557" fmla="*/ 7824991 w 7834225"/>
              <a:gd name="connsiteY557" fmla="*/ 6173107 h 6858000"/>
              <a:gd name="connsiteX558" fmla="*/ 7834225 w 7834225"/>
              <a:gd name="connsiteY558" fmla="*/ 6168325 h 6858000"/>
              <a:gd name="connsiteX559" fmla="*/ 7834225 w 7834225"/>
              <a:gd name="connsiteY559" fmla="*/ 6858000 h 6858000"/>
              <a:gd name="connsiteX560" fmla="*/ 7223428 w 7834225"/>
              <a:gd name="connsiteY560" fmla="*/ 6858000 h 6858000"/>
              <a:gd name="connsiteX561" fmla="*/ 7239900 w 7834225"/>
              <a:gd name="connsiteY561" fmla="*/ 6818750 h 6858000"/>
              <a:gd name="connsiteX562" fmla="*/ 7220002 w 7834225"/>
              <a:gd name="connsiteY562" fmla="*/ 6796604 h 6858000"/>
              <a:gd name="connsiteX563" fmla="*/ 7173994 w 7834225"/>
              <a:gd name="connsiteY563" fmla="*/ 6732615 h 6858000"/>
              <a:gd name="connsiteX564" fmla="*/ 7174522 w 7834225"/>
              <a:gd name="connsiteY564" fmla="*/ 6709346 h 6858000"/>
              <a:gd name="connsiteX565" fmla="*/ 7150196 w 7834225"/>
              <a:gd name="connsiteY565" fmla="*/ 6631078 h 6858000"/>
              <a:gd name="connsiteX566" fmla="*/ 7131687 w 7834225"/>
              <a:gd name="connsiteY566" fmla="*/ 6620502 h 6858000"/>
              <a:gd name="connsiteX567" fmla="*/ 7096784 w 7834225"/>
              <a:gd name="connsiteY567" fmla="*/ 6587714 h 6858000"/>
              <a:gd name="connsiteX568" fmla="*/ 7102072 w 7834225"/>
              <a:gd name="connsiteY568" fmla="*/ 6558628 h 6858000"/>
              <a:gd name="connsiteX569" fmla="*/ 7099957 w 7834225"/>
              <a:gd name="connsiteY569" fmla="*/ 6534301 h 6858000"/>
              <a:gd name="connsiteX570" fmla="*/ 7060823 w 7834225"/>
              <a:gd name="connsiteY570" fmla="*/ 6507859 h 6858000"/>
              <a:gd name="connsiteX571" fmla="*/ 7053419 w 7834225"/>
              <a:gd name="connsiteY571" fmla="*/ 6490408 h 6858000"/>
              <a:gd name="connsiteX572" fmla="*/ 7040727 w 7834225"/>
              <a:gd name="connsiteY572" fmla="*/ 6383054 h 6858000"/>
              <a:gd name="connsiteX573" fmla="*/ 6970392 w 7834225"/>
              <a:gd name="connsiteY573" fmla="*/ 6311662 h 6858000"/>
              <a:gd name="connsiteX574" fmla="*/ 6955584 w 7834225"/>
              <a:gd name="connsiteY574" fmla="*/ 6298441 h 6858000"/>
              <a:gd name="connsiteX575" fmla="*/ 6903229 w 7834225"/>
              <a:gd name="connsiteY575" fmla="*/ 6238682 h 6858000"/>
              <a:gd name="connsiteX576" fmla="*/ 6897941 w 7834225"/>
              <a:gd name="connsiteY576" fmla="*/ 6219644 h 6858000"/>
              <a:gd name="connsiteX577" fmla="*/ 6855106 w 7834225"/>
              <a:gd name="connsiteY577" fmla="*/ 6167819 h 6858000"/>
              <a:gd name="connsiteX578" fmla="*/ 6759386 w 7834225"/>
              <a:gd name="connsiteY578" fmla="*/ 6128156 h 6858000"/>
              <a:gd name="connsiteX579" fmla="*/ 6743521 w 7834225"/>
              <a:gd name="connsiteY579" fmla="*/ 6129213 h 6858000"/>
              <a:gd name="connsiteX580" fmla="*/ 6713378 w 7834225"/>
              <a:gd name="connsiteY580" fmla="*/ 6160415 h 6858000"/>
              <a:gd name="connsiteX581" fmla="*/ 6678474 w 7834225"/>
              <a:gd name="connsiteY581" fmla="*/ 6270942 h 6858000"/>
              <a:gd name="connsiteX582" fmla="*/ 6681118 w 7834225"/>
              <a:gd name="connsiteY582" fmla="*/ 6303729 h 6858000"/>
              <a:gd name="connsiteX583" fmla="*/ 6704387 w 7834225"/>
              <a:gd name="connsiteY583" fmla="*/ 6347623 h 6858000"/>
              <a:gd name="connsiteX584" fmla="*/ 6801693 w 7834225"/>
              <a:gd name="connsiteY584" fmla="*/ 6508388 h 6858000"/>
              <a:gd name="connsiteX585" fmla="*/ 6869913 w 7834225"/>
              <a:gd name="connsiteY585" fmla="*/ 6687664 h 6858000"/>
              <a:gd name="connsiteX586" fmla="*/ 6881547 w 7834225"/>
              <a:gd name="connsiteY586" fmla="*/ 6750067 h 6858000"/>
              <a:gd name="connsiteX587" fmla="*/ 6856164 w 7834225"/>
              <a:gd name="connsiteY587" fmla="*/ 6830978 h 6858000"/>
              <a:gd name="connsiteX588" fmla="*/ 6850072 w 7834225"/>
              <a:gd name="connsiteY588" fmla="*/ 6858000 h 6858000"/>
              <a:gd name="connsiteX589" fmla="*/ 4581229 w 7834225"/>
              <a:gd name="connsiteY589" fmla="*/ 6858000 h 6858000"/>
              <a:gd name="connsiteX590" fmla="*/ 4555728 w 7834225"/>
              <a:gd name="connsiteY590" fmla="*/ 6834152 h 6858000"/>
              <a:gd name="connsiteX591" fmla="*/ 4493854 w 7834225"/>
              <a:gd name="connsiteY591" fmla="*/ 6763816 h 6858000"/>
              <a:gd name="connsiteX592" fmla="*/ 4440442 w 7834225"/>
              <a:gd name="connsiteY592" fmla="*/ 6698769 h 6858000"/>
              <a:gd name="connsiteX593" fmla="*/ 4430923 w 7834225"/>
              <a:gd name="connsiteY593" fmla="*/ 6681847 h 6858000"/>
              <a:gd name="connsiteX594" fmla="*/ 4420875 w 7834225"/>
              <a:gd name="connsiteY594" fmla="*/ 6665453 h 6858000"/>
              <a:gd name="connsiteX595" fmla="*/ 4399721 w 7834225"/>
              <a:gd name="connsiteY595" fmla="*/ 6633194 h 6858000"/>
              <a:gd name="connsiteX596" fmla="*/ 4354241 w 7834225"/>
              <a:gd name="connsiteY596" fmla="*/ 6570791 h 6858000"/>
              <a:gd name="connsiteX597" fmla="*/ 4254820 w 7834225"/>
              <a:gd name="connsiteY597" fmla="*/ 6452332 h 6858000"/>
              <a:gd name="connsiteX598" fmla="*/ 4234196 w 7834225"/>
              <a:gd name="connsiteY598" fmla="*/ 6421130 h 6858000"/>
              <a:gd name="connsiteX599" fmla="*/ 4196119 w 7834225"/>
              <a:gd name="connsiteY599" fmla="*/ 6368247 h 6858000"/>
              <a:gd name="connsiteX600" fmla="*/ 4147466 w 7834225"/>
              <a:gd name="connsiteY600" fmla="*/ 6288922 h 6858000"/>
              <a:gd name="connsiteX601" fmla="*/ 4139534 w 7834225"/>
              <a:gd name="connsiteY601" fmla="*/ 6203250 h 6858000"/>
              <a:gd name="connsiteX602" fmla="*/ 4101458 w 7834225"/>
              <a:gd name="connsiteY602" fmla="*/ 6069455 h 6858000"/>
              <a:gd name="connsiteX603" fmla="*/ 3994104 w 7834225"/>
              <a:gd name="connsiteY603" fmla="*/ 5999120 h 6858000"/>
              <a:gd name="connsiteX604" fmla="*/ 3907375 w 7834225"/>
              <a:gd name="connsiteY604" fmla="*/ 6017629 h 6858000"/>
              <a:gd name="connsiteX605" fmla="*/ 3855549 w 7834225"/>
              <a:gd name="connsiteY605" fmla="*/ 6014456 h 6858000"/>
              <a:gd name="connsiteX606" fmla="*/ 3706947 w 7834225"/>
              <a:gd name="connsiteY606" fmla="*/ 5805037 h 6858000"/>
              <a:gd name="connsiteX607" fmla="*/ 3642959 w 7834225"/>
              <a:gd name="connsiteY607" fmla="*/ 5692395 h 6858000"/>
              <a:gd name="connsiteX608" fmla="*/ 3614400 w 7834225"/>
              <a:gd name="connsiteY608" fmla="*/ 5633695 h 6858000"/>
              <a:gd name="connsiteX609" fmla="*/ 3600653 w 7834225"/>
              <a:gd name="connsiteY609" fmla="*/ 5603550 h 6858000"/>
              <a:gd name="connsiteX610" fmla="*/ 3587430 w 7834225"/>
              <a:gd name="connsiteY610" fmla="*/ 5573407 h 6858000"/>
              <a:gd name="connsiteX611" fmla="*/ 3533490 w 7834225"/>
              <a:gd name="connsiteY611" fmla="*/ 5461823 h 6858000"/>
              <a:gd name="connsiteX612" fmla="*/ 3442000 w 7834225"/>
              <a:gd name="connsiteY612" fmla="*/ 5248702 h 6858000"/>
              <a:gd name="connsiteX613" fmla="*/ 3370080 w 7834225"/>
              <a:gd name="connsiteY613" fmla="*/ 5114377 h 6858000"/>
              <a:gd name="connsiteX614" fmla="*/ 3322482 w 7834225"/>
              <a:gd name="connsiteY614" fmla="*/ 4985342 h 6858000"/>
              <a:gd name="connsiteX615" fmla="*/ 3312965 w 7834225"/>
              <a:gd name="connsiteY615" fmla="*/ 4951496 h 6858000"/>
              <a:gd name="connsiteX616" fmla="*/ 3293398 w 7834225"/>
              <a:gd name="connsiteY616" fmla="*/ 4925055 h 6858000"/>
              <a:gd name="connsiteX617" fmla="*/ 3276476 w 7834225"/>
              <a:gd name="connsiteY617" fmla="*/ 4844671 h 6858000"/>
              <a:gd name="connsiteX618" fmla="*/ 3243689 w 7834225"/>
              <a:gd name="connsiteY618" fmla="*/ 4716693 h 6858000"/>
              <a:gd name="connsiteX619" fmla="*/ 3182873 w 7834225"/>
              <a:gd name="connsiteY619" fmla="*/ 4656934 h 6858000"/>
              <a:gd name="connsiteX620" fmla="*/ 3060182 w 7834225"/>
              <a:gd name="connsiteY620" fmla="*/ 4513620 h 6858000"/>
              <a:gd name="connsiteX621" fmla="*/ 2979269 w 7834225"/>
              <a:gd name="connsiteY621" fmla="*/ 4421602 h 6858000"/>
              <a:gd name="connsiteX622" fmla="*/ 2948599 w 7834225"/>
              <a:gd name="connsiteY622" fmla="*/ 4391988 h 6858000"/>
              <a:gd name="connsiteX623" fmla="*/ 2922156 w 7834225"/>
              <a:gd name="connsiteY623" fmla="*/ 4358671 h 6858000"/>
              <a:gd name="connsiteX624" fmla="*/ 2737592 w 7834225"/>
              <a:gd name="connsiteY624" fmla="*/ 4132329 h 6858000"/>
              <a:gd name="connsiteX625" fmla="*/ 2720142 w 7834225"/>
              <a:gd name="connsiteY625" fmla="*/ 4110118 h 6858000"/>
              <a:gd name="connsiteX626" fmla="*/ 2619131 w 7834225"/>
              <a:gd name="connsiteY626" fmla="*/ 4012283 h 6858000"/>
              <a:gd name="connsiteX627" fmla="*/ 2552500 w 7834225"/>
              <a:gd name="connsiteY627" fmla="*/ 3959929 h 6858000"/>
              <a:gd name="connsiteX628" fmla="*/ 2545095 w 7834225"/>
              <a:gd name="connsiteY628" fmla="*/ 3930843 h 6858000"/>
              <a:gd name="connsiteX629" fmla="*/ 2539278 w 7834225"/>
              <a:gd name="connsiteY629" fmla="*/ 3875315 h 6858000"/>
              <a:gd name="connsiteX630" fmla="*/ 2512309 w 7834225"/>
              <a:gd name="connsiteY630" fmla="*/ 3824018 h 6858000"/>
              <a:gd name="connsiteX631" fmla="*/ 2478462 w 7834225"/>
              <a:gd name="connsiteY631" fmla="*/ 3778538 h 6858000"/>
              <a:gd name="connsiteX632" fmla="*/ 2321397 w 7834225"/>
              <a:gd name="connsiteY632" fmla="*/ 3602965 h 6858000"/>
              <a:gd name="connsiteX633" fmla="*/ 2245247 w 7834225"/>
              <a:gd name="connsiteY633" fmla="*/ 3635224 h 6858000"/>
              <a:gd name="connsiteX634" fmla="*/ 2195536 w 7834225"/>
              <a:gd name="connsiteY634" fmla="*/ 3655849 h 6858000"/>
              <a:gd name="connsiteX635" fmla="*/ 2027367 w 7834225"/>
              <a:gd name="connsiteY635" fmla="*/ 3466525 h 6858000"/>
              <a:gd name="connsiteX636" fmla="*/ 2041116 w 7834225"/>
              <a:gd name="connsiteY636" fmla="*/ 3437439 h 6858000"/>
              <a:gd name="connsiteX637" fmla="*/ 2079721 w 7834225"/>
              <a:gd name="connsiteY637" fmla="*/ 3416814 h 6858000"/>
              <a:gd name="connsiteX638" fmla="*/ 2093471 w 7834225"/>
              <a:gd name="connsiteY638" fmla="*/ 3415757 h 6858000"/>
              <a:gd name="connsiteX639" fmla="*/ 2111452 w 7834225"/>
              <a:gd name="connsiteY639" fmla="*/ 3424218 h 6858000"/>
              <a:gd name="connsiteX640" fmla="*/ 2184431 w 7834225"/>
              <a:gd name="connsiteY640" fmla="*/ 3510419 h 6858000"/>
              <a:gd name="connsiteX641" fmla="*/ 2156931 w 7834225"/>
              <a:gd name="connsiteY641" fmla="*/ 3424747 h 6858000"/>
              <a:gd name="connsiteX642" fmla="*/ 2116740 w 7834225"/>
              <a:gd name="connsiteY642" fmla="*/ 3359705 h 6858000"/>
              <a:gd name="connsiteX643" fmla="*/ 1963378 w 7834225"/>
              <a:gd name="connsiteY643" fmla="*/ 3168795 h 6858000"/>
              <a:gd name="connsiteX644" fmla="*/ 1915253 w 7834225"/>
              <a:gd name="connsiteY644" fmla="*/ 3187303 h 6858000"/>
              <a:gd name="connsiteX645" fmla="*/ 1868716 w 7834225"/>
              <a:gd name="connsiteY645" fmla="*/ 3204754 h 6858000"/>
              <a:gd name="connsiteX646" fmla="*/ 1678864 w 7834225"/>
              <a:gd name="connsiteY646" fmla="*/ 2995864 h 6858000"/>
              <a:gd name="connsiteX647" fmla="*/ 1588962 w 7834225"/>
              <a:gd name="connsiteY647" fmla="*/ 2967837 h 6858000"/>
              <a:gd name="connsiteX648" fmla="*/ 1550886 w 7834225"/>
              <a:gd name="connsiteY648" fmla="*/ 2953557 h 6858000"/>
              <a:gd name="connsiteX649" fmla="*/ 1500645 w 7834225"/>
              <a:gd name="connsiteY649" fmla="*/ 2910722 h 6858000"/>
              <a:gd name="connsiteX650" fmla="*/ 1441946 w 7834225"/>
              <a:gd name="connsiteY650" fmla="*/ 2875818 h 6858000"/>
              <a:gd name="connsiteX651" fmla="*/ 1403869 w 7834225"/>
              <a:gd name="connsiteY651" fmla="*/ 2847261 h 6858000"/>
              <a:gd name="connsiteX652" fmla="*/ 1212960 w 7834225"/>
              <a:gd name="connsiteY652" fmla="*/ 2692841 h 6858000"/>
              <a:gd name="connsiteX653" fmla="*/ 1120942 w 7834225"/>
              <a:gd name="connsiteY653" fmla="*/ 2612458 h 6858000"/>
              <a:gd name="connsiteX654" fmla="*/ 1055895 w 7834225"/>
              <a:gd name="connsiteY654" fmla="*/ 2558517 h 6858000"/>
              <a:gd name="connsiteX655" fmla="*/ 1027338 w 7834225"/>
              <a:gd name="connsiteY655" fmla="*/ 2534191 h 6858000"/>
              <a:gd name="connsiteX656" fmla="*/ 985557 w 7834225"/>
              <a:gd name="connsiteY656" fmla="*/ 2485009 h 6858000"/>
              <a:gd name="connsiteX657" fmla="*/ 964405 w 7834225"/>
              <a:gd name="connsiteY657" fmla="*/ 2460682 h 6858000"/>
              <a:gd name="connsiteX658" fmla="*/ 943250 w 7834225"/>
              <a:gd name="connsiteY658" fmla="*/ 2436356 h 6858000"/>
              <a:gd name="connsiteX659" fmla="*/ 857581 w 7834225"/>
              <a:gd name="connsiteY659" fmla="*/ 2340108 h 6858000"/>
              <a:gd name="connsiteX660" fmla="*/ 687296 w 7834225"/>
              <a:gd name="connsiteY660" fmla="*/ 2146025 h 6858000"/>
              <a:gd name="connsiteX661" fmla="*/ 641288 w 7834225"/>
              <a:gd name="connsiteY661" fmla="*/ 2059825 h 6858000"/>
              <a:gd name="connsiteX662" fmla="*/ 558260 w 7834225"/>
              <a:gd name="connsiteY662" fmla="*/ 1904347 h 6858000"/>
              <a:gd name="connsiteX663" fmla="*/ 481579 w 7834225"/>
              <a:gd name="connsiteY663" fmla="*/ 1742523 h 6858000"/>
              <a:gd name="connsiteX664" fmla="*/ 458310 w 7834225"/>
              <a:gd name="connsiteY664" fmla="*/ 1712909 h 6858000"/>
              <a:gd name="connsiteX665" fmla="*/ 414945 w 7834225"/>
              <a:gd name="connsiteY665" fmla="*/ 1649448 h 6858000"/>
              <a:gd name="connsiteX666" fmla="*/ 392205 w 7834225"/>
              <a:gd name="connsiteY666" fmla="*/ 1592863 h 6858000"/>
              <a:gd name="connsiteX667" fmla="*/ 314995 w 7834225"/>
              <a:gd name="connsiteY667" fmla="*/ 1567479 h 6858000"/>
              <a:gd name="connsiteX668" fmla="*/ 263698 w 7834225"/>
              <a:gd name="connsiteY668" fmla="*/ 1555315 h 6858000"/>
              <a:gd name="connsiteX669" fmla="*/ 165863 w 7834225"/>
              <a:gd name="connsiteY669" fmla="*/ 1460654 h 6858000"/>
              <a:gd name="connsiteX670" fmla="*/ 107693 w 7834225"/>
              <a:gd name="connsiteY670" fmla="*/ 1423635 h 6858000"/>
              <a:gd name="connsiteX671" fmla="*/ 78606 w 7834225"/>
              <a:gd name="connsiteY671" fmla="*/ 1404597 h 6858000"/>
              <a:gd name="connsiteX672" fmla="*/ 50579 w 7834225"/>
              <a:gd name="connsiteY672" fmla="*/ 1385030 h 6858000"/>
              <a:gd name="connsiteX673" fmla="*/ 17789 w 7834225"/>
              <a:gd name="connsiteY673" fmla="*/ 1365463 h 6858000"/>
              <a:gd name="connsiteX674" fmla="*/ 13560 w 7834225"/>
              <a:gd name="connsiteY674" fmla="*/ 1241716 h 6858000"/>
              <a:gd name="connsiteX675" fmla="*/ 40528 w 7834225"/>
              <a:gd name="connsiteY675" fmla="*/ 1184601 h 6858000"/>
              <a:gd name="connsiteX676" fmla="*/ 207113 w 7834225"/>
              <a:gd name="connsiteY676" fmla="*/ 917539 h 6858000"/>
              <a:gd name="connsiteX677" fmla="*/ 299660 w 7834225"/>
              <a:gd name="connsiteY677" fmla="*/ 829753 h 6858000"/>
              <a:gd name="connsiteX678" fmla="*/ 336677 w 7834225"/>
              <a:gd name="connsiteY678" fmla="*/ 809128 h 6858000"/>
              <a:gd name="connsiteX679" fmla="*/ 575711 w 7834225"/>
              <a:gd name="connsiteY679" fmla="*/ 679563 h 6858000"/>
              <a:gd name="connsiteX680" fmla="*/ 623836 w 7834225"/>
              <a:gd name="connsiteY680" fmla="*/ 662640 h 6858000"/>
              <a:gd name="connsiteX681" fmla="*/ 713739 w 7834225"/>
              <a:gd name="connsiteY681" fmla="*/ 690669 h 6858000"/>
              <a:gd name="connsiteX682" fmla="*/ 733833 w 7834225"/>
              <a:gd name="connsiteY682" fmla="*/ 711293 h 6858000"/>
              <a:gd name="connsiteX683" fmla="*/ 758687 w 7834225"/>
              <a:gd name="connsiteY683" fmla="*/ 727158 h 6858000"/>
              <a:gd name="connsiteX684" fmla="*/ 789891 w 7834225"/>
              <a:gd name="connsiteY684" fmla="*/ 713938 h 6858000"/>
              <a:gd name="connsiteX685" fmla="*/ 820562 w 7834225"/>
              <a:gd name="connsiteY685" fmla="*/ 675333 h 6858000"/>
              <a:gd name="connsiteX686" fmla="*/ 831140 w 7834225"/>
              <a:gd name="connsiteY686" fmla="*/ 615045 h 6858000"/>
              <a:gd name="connsiteX687" fmla="*/ 871860 w 7834225"/>
              <a:gd name="connsiteY687" fmla="*/ 495000 h 6858000"/>
              <a:gd name="connsiteX688" fmla="*/ 909407 w 7834225"/>
              <a:gd name="connsiteY688" fmla="*/ 403511 h 6858000"/>
              <a:gd name="connsiteX689" fmla="*/ 983445 w 7834225"/>
              <a:gd name="connsiteY689" fmla="*/ 163948 h 6858000"/>
              <a:gd name="connsiteX690" fmla="*/ 985557 w 7834225"/>
              <a:gd name="connsiteY690" fmla="*/ 70344 h 6858000"/>
              <a:gd name="connsiteX691" fmla="*/ 923683 w 7834225"/>
              <a:gd name="connsiteY691" fmla="*/ 741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</a:cxnLst>
            <a:rect l="l" t="t" r="r" b="b"/>
            <a:pathLst>
              <a:path w="7834225" h="6858000">
                <a:moveTo>
                  <a:pt x="7239569" y="5077358"/>
                </a:moveTo>
                <a:cubicBezTo>
                  <a:pt x="7242742" y="5078151"/>
                  <a:pt x="7244593" y="5080796"/>
                  <a:pt x="7245915" y="5084762"/>
                </a:cubicBezTo>
                <a:cubicBezTo>
                  <a:pt x="7248559" y="5092694"/>
                  <a:pt x="7246973" y="5100098"/>
                  <a:pt x="7235867" y="5105387"/>
                </a:cubicBezTo>
                <a:cubicBezTo>
                  <a:pt x="7232166" y="5107502"/>
                  <a:pt x="7227935" y="5104328"/>
                  <a:pt x="7225819" y="5102213"/>
                </a:cubicBezTo>
                <a:cubicBezTo>
                  <a:pt x="7223704" y="5100098"/>
                  <a:pt x="7223175" y="5096396"/>
                  <a:pt x="7221589" y="5093223"/>
                </a:cubicBezTo>
                <a:cubicBezTo>
                  <a:pt x="7222646" y="5088993"/>
                  <a:pt x="7224233" y="5081589"/>
                  <a:pt x="7225291" y="5081060"/>
                </a:cubicBezTo>
                <a:cubicBezTo>
                  <a:pt x="7231901" y="5077623"/>
                  <a:pt x="7236396" y="5076565"/>
                  <a:pt x="7239569" y="5077358"/>
                </a:cubicBezTo>
                <a:close/>
                <a:moveTo>
                  <a:pt x="7199907" y="4354969"/>
                </a:moveTo>
                <a:cubicBezTo>
                  <a:pt x="7193560" y="4369777"/>
                  <a:pt x="7187215" y="4384584"/>
                  <a:pt x="7178224" y="4405737"/>
                </a:cubicBezTo>
                <a:cubicBezTo>
                  <a:pt x="7195147" y="4422131"/>
                  <a:pt x="7214714" y="4441170"/>
                  <a:pt x="7234810" y="4459150"/>
                </a:cubicBezTo>
                <a:cubicBezTo>
                  <a:pt x="7236925" y="4461265"/>
                  <a:pt x="7245387" y="4458621"/>
                  <a:pt x="7250675" y="4458092"/>
                </a:cubicBezTo>
                <a:cubicBezTo>
                  <a:pt x="7255435" y="4448573"/>
                  <a:pt x="7265482" y="4435353"/>
                  <a:pt x="7264425" y="4430064"/>
                </a:cubicBezTo>
                <a:cubicBezTo>
                  <a:pt x="7258079" y="4401507"/>
                  <a:pt x="7249088" y="4375065"/>
                  <a:pt x="7224762" y="4359200"/>
                </a:cubicBezTo>
                <a:cubicBezTo>
                  <a:pt x="7220002" y="4355498"/>
                  <a:pt x="7208897" y="4356556"/>
                  <a:pt x="7199907" y="4354969"/>
                </a:cubicBezTo>
                <a:close/>
                <a:moveTo>
                  <a:pt x="7161830" y="4276173"/>
                </a:moveTo>
                <a:lnTo>
                  <a:pt x="7158129" y="4288865"/>
                </a:lnTo>
                <a:lnTo>
                  <a:pt x="7172407" y="4279345"/>
                </a:lnTo>
                <a:close/>
                <a:moveTo>
                  <a:pt x="7640427" y="4256606"/>
                </a:moveTo>
                <a:lnTo>
                  <a:pt x="7627206" y="4264010"/>
                </a:lnTo>
                <a:lnTo>
                  <a:pt x="7635138" y="4268769"/>
                </a:lnTo>
                <a:close/>
                <a:moveTo>
                  <a:pt x="6954725" y="4035090"/>
                </a:moveTo>
                <a:cubicBezTo>
                  <a:pt x="6949900" y="4036875"/>
                  <a:pt x="6944479" y="4040841"/>
                  <a:pt x="6939191" y="4046658"/>
                </a:cubicBezTo>
                <a:cubicBezTo>
                  <a:pt x="6936018" y="4050360"/>
                  <a:pt x="6938133" y="4054062"/>
                  <a:pt x="6937604" y="4057764"/>
                </a:cubicBezTo>
                <a:cubicBezTo>
                  <a:pt x="6942363" y="4065167"/>
                  <a:pt x="6952940" y="4061465"/>
                  <a:pt x="6965632" y="4047187"/>
                </a:cubicBezTo>
                <a:cubicBezTo>
                  <a:pt x="6968805" y="4043485"/>
                  <a:pt x="6968805" y="4038196"/>
                  <a:pt x="6966690" y="4036610"/>
                </a:cubicBezTo>
                <a:cubicBezTo>
                  <a:pt x="6963782" y="4033702"/>
                  <a:pt x="6959551" y="4033305"/>
                  <a:pt x="6954725" y="4035090"/>
                </a:cubicBezTo>
                <a:close/>
                <a:moveTo>
                  <a:pt x="6922268" y="3982140"/>
                </a:moveTo>
                <a:lnTo>
                  <a:pt x="6911691" y="3985842"/>
                </a:lnTo>
                <a:lnTo>
                  <a:pt x="6912220" y="3991659"/>
                </a:lnTo>
                <a:close/>
                <a:moveTo>
                  <a:pt x="7834225" y="3662863"/>
                </a:moveTo>
                <a:lnTo>
                  <a:pt x="7834225" y="3848335"/>
                </a:lnTo>
                <a:lnTo>
                  <a:pt x="7814745" y="3808483"/>
                </a:lnTo>
                <a:cubicBezTo>
                  <a:pt x="7803573" y="3788453"/>
                  <a:pt x="7791938" y="3768754"/>
                  <a:pt x="7781626" y="3748394"/>
                </a:cubicBezTo>
                <a:cubicBezTo>
                  <a:pt x="7774751" y="3734644"/>
                  <a:pt x="7784271" y="3712962"/>
                  <a:pt x="7812827" y="3687049"/>
                </a:cubicBezTo>
                <a:close/>
                <a:moveTo>
                  <a:pt x="6456893" y="3263455"/>
                </a:moveTo>
                <a:cubicBezTo>
                  <a:pt x="6452133" y="3263455"/>
                  <a:pt x="6445786" y="3265043"/>
                  <a:pt x="6439441" y="3268216"/>
                </a:cubicBezTo>
                <a:cubicBezTo>
                  <a:pt x="6425691" y="3275090"/>
                  <a:pt x="6410883" y="3290427"/>
                  <a:pt x="6414586" y="3297302"/>
                </a:cubicBezTo>
                <a:cubicBezTo>
                  <a:pt x="6431508" y="3326916"/>
                  <a:pt x="6450017" y="3356002"/>
                  <a:pt x="6467469" y="3385088"/>
                </a:cubicBezTo>
                <a:lnTo>
                  <a:pt x="6520882" y="3472871"/>
                </a:lnTo>
                <a:cubicBezTo>
                  <a:pt x="6526170" y="3481861"/>
                  <a:pt x="6532516" y="3489794"/>
                  <a:pt x="6538862" y="3497727"/>
                </a:cubicBezTo>
                <a:cubicBezTo>
                  <a:pt x="6545208" y="3505659"/>
                  <a:pt x="6551025" y="3514649"/>
                  <a:pt x="6560016" y="3520466"/>
                </a:cubicBezTo>
                <a:cubicBezTo>
                  <a:pt x="6598620" y="3544793"/>
                  <a:pt x="6617129" y="3586571"/>
                  <a:pt x="6642514" y="3623060"/>
                </a:cubicBezTo>
                <a:cubicBezTo>
                  <a:pt x="6662080" y="3651089"/>
                  <a:pt x="6679004" y="3680704"/>
                  <a:pt x="6696455" y="3710318"/>
                </a:cubicBezTo>
                <a:cubicBezTo>
                  <a:pt x="6701214" y="3718251"/>
                  <a:pt x="6712320" y="3716135"/>
                  <a:pt x="6727128" y="3701328"/>
                </a:cubicBezTo>
                <a:cubicBezTo>
                  <a:pt x="6736646" y="3691280"/>
                  <a:pt x="6746165" y="3677002"/>
                  <a:pt x="6745637" y="3671184"/>
                </a:cubicBezTo>
                <a:cubicBezTo>
                  <a:pt x="6743521" y="3652146"/>
                  <a:pt x="6739820" y="3633637"/>
                  <a:pt x="6731358" y="3618830"/>
                </a:cubicBezTo>
                <a:cubicBezTo>
                  <a:pt x="6717608" y="3595032"/>
                  <a:pt x="6700157" y="3573879"/>
                  <a:pt x="6685878" y="3554840"/>
                </a:cubicBezTo>
                <a:cubicBezTo>
                  <a:pt x="6656792" y="3469698"/>
                  <a:pt x="6597034" y="3412584"/>
                  <a:pt x="6538862" y="3353887"/>
                </a:cubicBezTo>
                <a:cubicBezTo>
                  <a:pt x="6529343" y="3344368"/>
                  <a:pt x="6520353" y="3333791"/>
                  <a:pt x="6511891" y="3323215"/>
                </a:cubicBezTo>
                <a:cubicBezTo>
                  <a:pt x="6503430" y="3312638"/>
                  <a:pt x="6494968" y="3302061"/>
                  <a:pt x="6486507" y="3291485"/>
                </a:cubicBezTo>
                <a:cubicBezTo>
                  <a:pt x="6480161" y="3283552"/>
                  <a:pt x="6474344" y="3274562"/>
                  <a:pt x="6467998" y="3267158"/>
                </a:cubicBezTo>
                <a:cubicBezTo>
                  <a:pt x="6465883" y="3264514"/>
                  <a:pt x="6461652" y="3262927"/>
                  <a:pt x="6456893" y="3263455"/>
                </a:cubicBezTo>
                <a:close/>
                <a:moveTo>
                  <a:pt x="6404538" y="3196294"/>
                </a:moveTo>
                <a:cubicBezTo>
                  <a:pt x="6396076" y="3195765"/>
                  <a:pt x="6379153" y="3205813"/>
                  <a:pt x="6365932" y="3211630"/>
                </a:cubicBezTo>
                <a:cubicBezTo>
                  <a:pt x="6362231" y="3220619"/>
                  <a:pt x="6355356" y="3231725"/>
                  <a:pt x="6355884" y="3238601"/>
                </a:cubicBezTo>
                <a:cubicBezTo>
                  <a:pt x="6356942" y="3250235"/>
                  <a:pt x="6365932" y="3256052"/>
                  <a:pt x="6385500" y="3250763"/>
                </a:cubicBezTo>
                <a:cubicBezTo>
                  <a:pt x="6390259" y="3249706"/>
                  <a:pt x="6399249" y="3241244"/>
                  <a:pt x="6406653" y="3236484"/>
                </a:cubicBezTo>
                <a:cubicBezTo>
                  <a:pt x="6427807" y="3212159"/>
                  <a:pt x="6428864" y="3196294"/>
                  <a:pt x="6404538" y="3196294"/>
                </a:cubicBezTo>
                <a:close/>
                <a:moveTo>
                  <a:pt x="6331558" y="3149227"/>
                </a:moveTo>
                <a:lnTo>
                  <a:pt x="6319924" y="3156102"/>
                </a:lnTo>
                <a:lnTo>
                  <a:pt x="6326798" y="3160332"/>
                </a:lnTo>
                <a:close/>
                <a:moveTo>
                  <a:pt x="7580669" y="3006968"/>
                </a:moveTo>
                <a:cubicBezTo>
                  <a:pt x="7591774" y="3015959"/>
                  <a:pt x="7600764" y="3027065"/>
                  <a:pt x="7611870" y="3035525"/>
                </a:cubicBezTo>
                <a:cubicBezTo>
                  <a:pt x="7655234" y="3068842"/>
                  <a:pt x="7691195" y="3107448"/>
                  <a:pt x="7689609" y="3174081"/>
                </a:cubicBezTo>
                <a:cubicBezTo>
                  <a:pt x="7689080" y="3199465"/>
                  <a:pt x="7698599" y="3220090"/>
                  <a:pt x="7714464" y="3233840"/>
                </a:cubicBezTo>
                <a:cubicBezTo>
                  <a:pt x="7737733" y="3253935"/>
                  <a:pt x="7754655" y="3278791"/>
                  <a:pt x="7768405" y="3305761"/>
                </a:cubicBezTo>
                <a:cubicBezTo>
                  <a:pt x="7771578" y="3312636"/>
                  <a:pt x="7774751" y="3319511"/>
                  <a:pt x="7777924" y="3326386"/>
                </a:cubicBezTo>
                <a:cubicBezTo>
                  <a:pt x="7781097" y="3333261"/>
                  <a:pt x="7783741" y="3340664"/>
                  <a:pt x="7786385" y="3348068"/>
                </a:cubicBezTo>
                <a:cubicBezTo>
                  <a:pt x="7791674" y="3362876"/>
                  <a:pt x="7796433" y="3377683"/>
                  <a:pt x="7801193" y="3392490"/>
                </a:cubicBezTo>
                <a:cubicBezTo>
                  <a:pt x="7804366" y="3402535"/>
                  <a:pt x="7817587" y="3405708"/>
                  <a:pt x="7827635" y="3410997"/>
                </a:cubicBezTo>
                <a:lnTo>
                  <a:pt x="7834225" y="3410642"/>
                </a:lnTo>
                <a:lnTo>
                  <a:pt x="7834225" y="3602379"/>
                </a:lnTo>
                <a:lnTo>
                  <a:pt x="7819703" y="3545982"/>
                </a:lnTo>
                <a:cubicBezTo>
                  <a:pt x="7809258" y="3516896"/>
                  <a:pt x="7794054" y="3491115"/>
                  <a:pt x="7767347" y="3473399"/>
                </a:cubicBezTo>
                <a:cubicBezTo>
                  <a:pt x="7748838" y="3461236"/>
                  <a:pt x="7739848" y="3441669"/>
                  <a:pt x="7727685" y="3424217"/>
                </a:cubicBezTo>
                <a:cubicBezTo>
                  <a:pt x="7721868" y="3415756"/>
                  <a:pt x="7724512" y="3399362"/>
                  <a:pt x="7713935" y="3395660"/>
                </a:cubicBezTo>
                <a:cubicBezTo>
                  <a:pt x="7649946" y="3372924"/>
                  <a:pt x="7652062" y="3302588"/>
                  <a:pt x="7619802" y="3256579"/>
                </a:cubicBezTo>
                <a:cubicBezTo>
                  <a:pt x="7587543" y="3210571"/>
                  <a:pt x="7558457" y="3161918"/>
                  <a:pt x="7528843" y="3113794"/>
                </a:cubicBezTo>
                <a:cubicBezTo>
                  <a:pt x="7517208" y="3095285"/>
                  <a:pt x="7520381" y="3068314"/>
                  <a:pt x="7548409" y="3029179"/>
                </a:cubicBezTo>
                <a:cubicBezTo>
                  <a:pt x="7552640" y="3023362"/>
                  <a:pt x="7558986" y="3015959"/>
                  <a:pt x="7565332" y="3010670"/>
                </a:cubicBezTo>
                <a:cubicBezTo>
                  <a:pt x="7569034" y="3007497"/>
                  <a:pt x="7578553" y="3005382"/>
                  <a:pt x="7580669" y="3006968"/>
                </a:cubicBezTo>
                <a:close/>
                <a:moveTo>
                  <a:pt x="5618688" y="2984758"/>
                </a:moveTo>
                <a:cubicBezTo>
                  <a:pt x="5644072" y="2986873"/>
                  <a:pt x="5660466" y="2996392"/>
                  <a:pt x="5672100" y="3010142"/>
                </a:cubicBezTo>
                <a:cubicBezTo>
                  <a:pt x="5677917" y="3017017"/>
                  <a:pt x="5682148" y="3024949"/>
                  <a:pt x="5685850" y="3033411"/>
                </a:cubicBezTo>
                <a:cubicBezTo>
                  <a:pt x="5689551" y="3042401"/>
                  <a:pt x="5692196" y="3051920"/>
                  <a:pt x="5694311" y="3061439"/>
                </a:cubicBezTo>
                <a:cubicBezTo>
                  <a:pt x="5695369" y="3064612"/>
                  <a:pt x="5692196" y="3070958"/>
                  <a:pt x="5687965" y="3076247"/>
                </a:cubicBezTo>
                <a:cubicBezTo>
                  <a:pt x="5681090" y="3086294"/>
                  <a:pt x="5674216" y="3087352"/>
                  <a:pt x="5665754" y="3081535"/>
                </a:cubicBezTo>
                <a:cubicBezTo>
                  <a:pt x="5657821" y="3076247"/>
                  <a:pt x="5651476" y="3070429"/>
                  <a:pt x="5645658" y="3063554"/>
                </a:cubicBezTo>
                <a:cubicBezTo>
                  <a:pt x="5639841" y="3056680"/>
                  <a:pt x="5635082" y="3049276"/>
                  <a:pt x="5631380" y="3041343"/>
                </a:cubicBezTo>
                <a:cubicBezTo>
                  <a:pt x="5623447" y="3025478"/>
                  <a:pt x="5619745" y="3006440"/>
                  <a:pt x="5618688" y="2984758"/>
                </a:cubicBezTo>
                <a:close/>
                <a:moveTo>
                  <a:pt x="7714464" y="2888311"/>
                </a:moveTo>
                <a:cubicBezTo>
                  <a:pt x="7718959" y="2889700"/>
                  <a:pt x="7721075" y="2896178"/>
                  <a:pt x="7721339" y="2896970"/>
                </a:cubicBezTo>
                <a:cubicBezTo>
                  <a:pt x="7736146" y="2921298"/>
                  <a:pt x="7747252" y="2948268"/>
                  <a:pt x="7763117" y="2971537"/>
                </a:cubicBezTo>
                <a:cubicBezTo>
                  <a:pt x="7769199" y="2980527"/>
                  <a:pt x="7779511" y="2985684"/>
                  <a:pt x="7793657" y="2986940"/>
                </a:cubicBezTo>
                <a:lnTo>
                  <a:pt x="7834225" y="2980879"/>
                </a:lnTo>
                <a:lnTo>
                  <a:pt x="7834225" y="3239546"/>
                </a:lnTo>
                <a:lnTo>
                  <a:pt x="7818645" y="3211629"/>
                </a:lnTo>
                <a:cubicBezTo>
                  <a:pt x="7808201" y="3188889"/>
                  <a:pt x="7800400" y="3164298"/>
                  <a:pt x="7791674" y="3140235"/>
                </a:cubicBezTo>
                <a:cubicBezTo>
                  <a:pt x="7763646" y="3064611"/>
                  <a:pt x="7727685" y="2994805"/>
                  <a:pt x="7694897" y="2921825"/>
                </a:cubicBezTo>
                <a:cubicBezTo>
                  <a:pt x="7693310" y="2918653"/>
                  <a:pt x="7690666" y="2915479"/>
                  <a:pt x="7693310" y="2910192"/>
                </a:cubicBezTo>
                <a:cubicBezTo>
                  <a:pt x="7703094" y="2890625"/>
                  <a:pt x="7709969" y="2886923"/>
                  <a:pt x="7714464" y="2888311"/>
                </a:cubicBezTo>
                <a:close/>
                <a:moveTo>
                  <a:pt x="6945735" y="2847724"/>
                </a:moveTo>
                <a:cubicBezTo>
                  <a:pt x="6939191" y="2850434"/>
                  <a:pt x="6931258" y="2855459"/>
                  <a:pt x="6923854" y="2861540"/>
                </a:cubicBezTo>
                <a:cubicBezTo>
                  <a:pt x="6917508" y="2866828"/>
                  <a:pt x="6907460" y="2877405"/>
                  <a:pt x="6907989" y="2879520"/>
                </a:cubicBezTo>
                <a:cubicBezTo>
                  <a:pt x="6918037" y="2914952"/>
                  <a:pt x="6925970" y="2952500"/>
                  <a:pt x="6941835" y="2984230"/>
                </a:cubicBezTo>
                <a:cubicBezTo>
                  <a:pt x="6970392" y="3045576"/>
                  <a:pt x="7003180" y="3103748"/>
                  <a:pt x="7033852" y="3162977"/>
                </a:cubicBezTo>
                <a:cubicBezTo>
                  <a:pt x="7033324" y="3162977"/>
                  <a:pt x="7033324" y="3163505"/>
                  <a:pt x="7032794" y="3163505"/>
                </a:cubicBezTo>
                <a:cubicBezTo>
                  <a:pt x="7066640" y="3233312"/>
                  <a:pt x="7100485" y="3303648"/>
                  <a:pt x="7135388" y="3372925"/>
                </a:cubicBezTo>
                <a:cubicBezTo>
                  <a:pt x="7146494" y="3395132"/>
                  <a:pt x="7160773" y="3414699"/>
                  <a:pt x="7175580" y="3433738"/>
                </a:cubicBezTo>
                <a:cubicBezTo>
                  <a:pt x="7179282" y="3439026"/>
                  <a:pt x="7189330" y="3440083"/>
                  <a:pt x="7198320" y="3441141"/>
                </a:cubicBezTo>
                <a:cubicBezTo>
                  <a:pt x="7207310" y="3442199"/>
                  <a:pt x="7222118" y="3435324"/>
                  <a:pt x="7238511" y="3422631"/>
                </a:cubicBezTo>
                <a:cubicBezTo>
                  <a:pt x="7243800" y="3418401"/>
                  <a:pt x="7249088" y="3410997"/>
                  <a:pt x="7250146" y="3407296"/>
                </a:cubicBezTo>
                <a:cubicBezTo>
                  <a:pt x="7262309" y="3362349"/>
                  <a:pt x="7251732" y="3332205"/>
                  <a:pt x="7231637" y="3307350"/>
                </a:cubicBezTo>
                <a:cubicBezTo>
                  <a:pt x="7198849" y="3266628"/>
                  <a:pt x="7169234" y="3223792"/>
                  <a:pt x="7144379" y="3177256"/>
                </a:cubicBezTo>
                <a:cubicBezTo>
                  <a:pt x="7114235" y="3121728"/>
                  <a:pt x="7089909" y="3061441"/>
                  <a:pt x="7063996" y="3002740"/>
                </a:cubicBezTo>
                <a:cubicBezTo>
                  <a:pt x="7052362" y="2976826"/>
                  <a:pt x="7039669" y="2950913"/>
                  <a:pt x="7015872" y="2934519"/>
                </a:cubicBezTo>
                <a:cubicBezTo>
                  <a:pt x="7001064" y="2924471"/>
                  <a:pt x="6986257" y="2913895"/>
                  <a:pt x="6976738" y="2899087"/>
                </a:cubicBezTo>
                <a:cubicBezTo>
                  <a:pt x="6967748" y="2884280"/>
                  <a:pt x="6967219" y="2863127"/>
                  <a:pt x="6959287" y="2847790"/>
                </a:cubicBezTo>
                <a:cubicBezTo>
                  <a:pt x="6957436" y="2844617"/>
                  <a:pt x="6952279" y="2845014"/>
                  <a:pt x="6945735" y="2847724"/>
                </a:cubicBezTo>
                <a:close/>
                <a:moveTo>
                  <a:pt x="5466383" y="2819761"/>
                </a:moveTo>
                <a:cubicBezTo>
                  <a:pt x="5485421" y="2817645"/>
                  <a:pt x="5498642" y="2822404"/>
                  <a:pt x="5506046" y="2832453"/>
                </a:cubicBezTo>
                <a:lnTo>
                  <a:pt x="5579025" y="2937691"/>
                </a:lnTo>
                <a:cubicBezTo>
                  <a:pt x="5589602" y="2951970"/>
                  <a:pt x="5600707" y="2965720"/>
                  <a:pt x="5611813" y="2979470"/>
                </a:cubicBezTo>
                <a:cubicBezTo>
                  <a:pt x="5597005" y="2982114"/>
                  <a:pt x="5579025" y="2987402"/>
                  <a:pt x="5573208" y="2982114"/>
                </a:cubicBezTo>
                <a:cubicBezTo>
                  <a:pt x="5523498" y="2939278"/>
                  <a:pt x="5473258" y="2896442"/>
                  <a:pt x="5466383" y="2819761"/>
                </a:cubicBezTo>
                <a:close/>
                <a:moveTo>
                  <a:pt x="7664754" y="2804431"/>
                </a:moveTo>
                <a:cubicBezTo>
                  <a:pt x="7665812" y="2807603"/>
                  <a:pt x="7670571" y="2809718"/>
                  <a:pt x="7668456" y="2812892"/>
                </a:cubicBezTo>
                <a:cubicBezTo>
                  <a:pt x="7658937" y="2825055"/>
                  <a:pt x="7651533" y="2826112"/>
                  <a:pt x="7651004" y="2815008"/>
                </a:cubicBezTo>
                <a:cubicBezTo>
                  <a:pt x="7651004" y="2814478"/>
                  <a:pt x="7659465" y="2808133"/>
                  <a:pt x="7664754" y="2804431"/>
                </a:cubicBezTo>
                <a:close/>
                <a:moveTo>
                  <a:pt x="3883049" y="2556930"/>
                </a:moveTo>
                <a:cubicBezTo>
                  <a:pt x="3873530" y="2552171"/>
                  <a:pt x="3865068" y="2559046"/>
                  <a:pt x="3863483" y="2572267"/>
                </a:cubicBezTo>
                <a:cubicBezTo>
                  <a:pt x="3863483" y="2575440"/>
                  <a:pt x="3872473" y="2572267"/>
                  <a:pt x="3876704" y="2571738"/>
                </a:cubicBezTo>
                <a:cubicBezTo>
                  <a:pt x="3879347" y="2566449"/>
                  <a:pt x="3885164" y="2557988"/>
                  <a:pt x="3883049" y="2556930"/>
                </a:cubicBezTo>
                <a:close/>
                <a:moveTo>
                  <a:pt x="7281347" y="2525732"/>
                </a:moveTo>
                <a:cubicBezTo>
                  <a:pt x="7283991" y="2527848"/>
                  <a:pt x="7289280" y="2528377"/>
                  <a:pt x="7288751" y="2532608"/>
                </a:cubicBezTo>
                <a:cubicBezTo>
                  <a:pt x="7287694" y="2548473"/>
                  <a:pt x="7282934" y="2551118"/>
                  <a:pt x="7277117" y="2539484"/>
                </a:cubicBezTo>
                <a:close/>
                <a:moveTo>
                  <a:pt x="7470274" y="2518725"/>
                </a:moveTo>
                <a:cubicBezTo>
                  <a:pt x="7474637" y="2517669"/>
                  <a:pt x="7478603" y="2518593"/>
                  <a:pt x="7481776" y="2521503"/>
                </a:cubicBezTo>
                <a:cubicBezTo>
                  <a:pt x="7487593" y="2526791"/>
                  <a:pt x="7484949" y="2537368"/>
                  <a:pt x="7472786" y="2545300"/>
                </a:cubicBezTo>
                <a:cubicBezTo>
                  <a:pt x="7466440" y="2549531"/>
                  <a:pt x="7457450" y="2543714"/>
                  <a:pt x="7452161" y="2540541"/>
                </a:cubicBezTo>
                <a:cubicBezTo>
                  <a:pt x="7450046" y="2539484"/>
                  <a:pt x="7452690" y="2532079"/>
                  <a:pt x="7456392" y="2527849"/>
                </a:cubicBezTo>
                <a:cubicBezTo>
                  <a:pt x="7461152" y="2522824"/>
                  <a:pt x="7465911" y="2519784"/>
                  <a:pt x="7470274" y="2518725"/>
                </a:cubicBezTo>
                <a:close/>
                <a:moveTo>
                  <a:pt x="5107832" y="2296214"/>
                </a:moveTo>
                <a:cubicBezTo>
                  <a:pt x="5099371" y="2293570"/>
                  <a:pt x="5086150" y="2299916"/>
                  <a:pt x="5075044" y="2311550"/>
                </a:cubicBezTo>
                <a:cubicBezTo>
                  <a:pt x="5070285" y="2316839"/>
                  <a:pt x="5068698" y="2323714"/>
                  <a:pt x="5068698" y="2327945"/>
                </a:cubicBezTo>
                <a:cubicBezTo>
                  <a:pt x="5069227" y="2375011"/>
                  <a:pt x="5095140" y="2401982"/>
                  <a:pt x="5119995" y="2429481"/>
                </a:cubicBezTo>
                <a:lnTo>
                  <a:pt x="5299800" y="2624093"/>
                </a:lnTo>
                <a:cubicBezTo>
                  <a:pt x="5304559" y="2628852"/>
                  <a:pt x="5308790" y="2634140"/>
                  <a:pt x="5315136" y="2637842"/>
                </a:cubicBezTo>
                <a:cubicBezTo>
                  <a:pt x="5376481" y="2674861"/>
                  <a:pt x="5410855" y="2734619"/>
                  <a:pt x="5454749" y="2786445"/>
                </a:cubicBezTo>
                <a:cubicBezTo>
                  <a:pt x="5460566" y="2793320"/>
                  <a:pt x="5460037" y="2806541"/>
                  <a:pt x="5461623" y="2817118"/>
                </a:cubicBezTo>
                <a:cubicBezTo>
                  <a:pt x="5440470" y="2831925"/>
                  <a:pt x="5418788" y="2845146"/>
                  <a:pt x="5409269" y="2838271"/>
                </a:cubicBezTo>
                <a:cubicBezTo>
                  <a:pt x="5394990" y="2828223"/>
                  <a:pt x="5380183" y="2818175"/>
                  <a:pt x="5373308" y="2802839"/>
                </a:cubicBezTo>
                <a:cubicBezTo>
                  <a:pt x="5363789" y="2780099"/>
                  <a:pt x="5355327" y="2756830"/>
                  <a:pt x="5324655" y="2752071"/>
                </a:cubicBezTo>
                <a:cubicBezTo>
                  <a:pt x="5308261" y="2749427"/>
                  <a:pt x="5296098" y="2741494"/>
                  <a:pt x="5287107" y="2731446"/>
                </a:cubicBezTo>
                <a:cubicBezTo>
                  <a:pt x="5245858" y="2686495"/>
                  <a:pt x="5189273" y="2654765"/>
                  <a:pt x="5154370" y="2604526"/>
                </a:cubicBezTo>
                <a:cubicBezTo>
                  <a:pt x="5144851" y="2590776"/>
                  <a:pt x="5133745" y="2578084"/>
                  <a:pt x="5121582" y="2565921"/>
                </a:cubicBezTo>
                <a:cubicBezTo>
                  <a:pt x="5115765" y="2559575"/>
                  <a:pt x="5109419" y="2553758"/>
                  <a:pt x="5103602" y="2547940"/>
                </a:cubicBezTo>
                <a:lnTo>
                  <a:pt x="5084563" y="2531017"/>
                </a:lnTo>
                <a:cubicBezTo>
                  <a:pt x="5059179" y="2508278"/>
                  <a:pt x="5033795" y="2485538"/>
                  <a:pt x="5013700" y="2458567"/>
                </a:cubicBezTo>
                <a:cubicBezTo>
                  <a:pt x="5003652" y="2444818"/>
                  <a:pt x="4980912" y="2442702"/>
                  <a:pt x="4953412" y="2446404"/>
                </a:cubicBezTo>
                <a:cubicBezTo>
                  <a:pt x="4948653" y="2446934"/>
                  <a:pt x="4940191" y="2452221"/>
                  <a:pt x="4933845" y="2454865"/>
                </a:cubicBezTo>
                <a:cubicBezTo>
                  <a:pt x="4917980" y="2461740"/>
                  <a:pt x="4911105" y="2471259"/>
                  <a:pt x="4913750" y="2481307"/>
                </a:cubicBezTo>
                <a:cubicBezTo>
                  <a:pt x="4924855" y="2519912"/>
                  <a:pt x="4947066" y="2550056"/>
                  <a:pt x="4980383" y="2570151"/>
                </a:cubicBezTo>
                <a:cubicBezTo>
                  <a:pt x="4999950" y="2582316"/>
                  <a:pt x="5013171" y="2600295"/>
                  <a:pt x="5024805" y="2618804"/>
                </a:cubicBezTo>
                <a:cubicBezTo>
                  <a:pt x="5035910" y="2637842"/>
                  <a:pt x="5045958" y="2657938"/>
                  <a:pt x="5060766" y="2674332"/>
                </a:cubicBezTo>
                <a:cubicBezTo>
                  <a:pt x="5089323" y="2707120"/>
                  <a:pt x="5137447" y="2723514"/>
                  <a:pt x="5165475" y="2757359"/>
                </a:cubicBezTo>
                <a:cubicBezTo>
                  <a:pt x="5187158" y="2783272"/>
                  <a:pt x="5207782" y="2809714"/>
                  <a:pt x="5238984" y="2827694"/>
                </a:cubicBezTo>
                <a:cubicBezTo>
                  <a:pt x="5263839" y="2841973"/>
                  <a:pt x="5279175" y="2863655"/>
                  <a:pt x="5277588" y="2899087"/>
                </a:cubicBezTo>
                <a:cubicBezTo>
                  <a:pt x="5275473" y="2946683"/>
                  <a:pt x="5292396" y="2981057"/>
                  <a:pt x="5326241" y="3001681"/>
                </a:cubicBezTo>
                <a:cubicBezTo>
                  <a:pt x="5369077" y="3027594"/>
                  <a:pt x="5393404" y="3068843"/>
                  <a:pt x="5424076" y="3104277"/>
                </a:cubicBezTo>
                <a:cubicBezTo>
                  <a:pt x="5438354" y="3120669"/>
                  <a:pt x="5453162" y="3137064"/>
                  <a:pt x="5467970" y="3153458"/>
                </a:cubicBezTo>
                <a:cubicBezTo>
                  <a:pt x="5482777" y="3169323"/>
                  <a:pt x="5498113" y="3185716"/>
                  <a:pt x="5511863" y="3202640"/>
                </a:cubicBezTo>
                <a:cubicBezTo>
                  <a:pt x="5585900" y="3289898"/>
                  <a:pt x="5670513" y="3369223"/>
                  <a:pt x="5738205" y="3462294"/>
                </a:cubicBezTo>
                <a:cubicBezTo>
                  <a:pt x="5787386" y="3530514"/>
                  <a:pt x="5835511" y="3600850"/>
                  <a:pt x="5923826" y="3637339"/>
                </a:cubicBezTo>
                <a:cubicBezTo>
                  <a:pt x="5941806" y="3644742"/>
                  <a:pt x="5944451" y="3663781"/>
                  <a:pt x="5950268" y="3680175"/>
                </a:cubicBezTo>
                <a:cubicBezTo>
                  <a:pt x="5955556" y="3694982"/>
                  <a:pt x="5960844" y="3710318"/>
                  <a:pt x="5969834" y="3723010"/>
                </a:cubicBezTo>
                <a:cubicBezTo>
                  <a:pt x="5974065" y="3729356"/>
                  <a:pt x="5979354" y="3734645"/>
                  <a:pt x="5986229" y="3738876"/>
                </a:cubicBezTo>
                <a:cubicBezTo>
                  <a:pt x="5992575" y="3743106"/>
                  <a:pt x="6000507" y="3746279"/>
                  <a:pt x="6010555" y="3747865"/>
                </a:cubicBezTo>
                <a:cubicBezTo>
                  <a:pt x="6050746" y="3754212"/>
                  <a:pt x="6073487" y="3773250"/>
                  <a:pt x="6085121" y="3803393"/>
                </a:cubicBezTo>
                <a:cubicBezTo>
                  <a:pt x="6103101" y="3849402"/>
                  <a:pt x="6142764" y="3877960"/>
                  <a:pt x="6194590" y="3896469"/>
                </a:cubicBezTo>
                <a:cubicBezTo>
                  <a:pt x="6196176" y="3896998"/>
                  <a:pt x="6206753" y="3890651"/>
                  <a:pt x="6212570" y="3886421"/>
                </a:cubicBezTo>
                <a:cubicBezTo>
                  <a:pt x="6219445" y="3881132"/>
                  <a:pt x="6228435" y="3874786"/>
                  <a:pt x="6232137" y="3869498"/>
                </a:cubicBezTo>
                <a:cubicBezTo>
                  <a:pt x="6250647" y="3844643"/>
                  <a:pt x="6257521" y="3824018"/>
                  <a:pt x="6255935" y="3808682"/>
                </a:cubicBezTo>
                <a:cubicBezTo>
                  <a:pt x="6254877" y="3801278"/>
                  <a:pt x="6252761" y="3793875"/>
                  <a:pt x="6245887" y="3790702"/>
                </a:cubicBezTo>
                <a:cubicBezTo>
                  <a:pt x="6205166" y="3770606"/>
                  <a:pt x="6178724" y="3739933"/>
                  <a:pt x="6156514" y="3706088"/>
                </a:cubicBezTo>
                <a:cubicBezTo>
                  <a:pt x="6134303" y="3671714"/>
                  <a:pt x="6117380" y="3633637"/>
                  <a:pt x="6094640" y="3599791"/>
                </a:cubicBezTo>
                <a:cubicBezTo>
                  <a:pt x="6091467" y="3595032"/>
                  <a:pt x="6099928" y="3581282"/>
                  <a:pt x="6103101" y="3571764"/>
                </a:cubicBezTo>
                <a:cubicBezTo>
                  <a:pt x="6113149" y="3571235"/>
                  <a:pt x="6129543" y="3565946"/>
                  <a:pt x="6132716" y="3570705"/>
                </a:cubicBezTo>
                <a:cubicBezTo>
                  <a:pt x="6141706" y="3584984"/>
                  <a:pt x="6151754" y="3598734"/>
                  <a:pt x="6163917" y="3610368"/>
                </a:cubicBezTo>
                <a:cubicBezTo>
                  <a:pt x="6175552" y="3622532"/>
                  <a:pt x="6189301" y="3633108"/>
                  <a:pt x="6205696" y="3642098"/>
                </a:cubicBezTo>
                <a:cubicBezTo>
                  <a:pt x="6237954" y="3659021"/>
                  <a:pt x="6259637" y="3685463"/>
                  <a:pt x="6269156" y="3721424"/>
                </a:cubicBezTo>
                <a:cubicBezTo>
                  <a:pt x="6276559" y="3749452"/>
                  <a:pt x="6294540" y="3770606"/>
                  <a:pt x="6309347" y="3793346"/>
                </a:cubicBezTo>
                <a:cubicBezTo>
                  <a:pt x="6320981" y="3810797"/>
                  <a:pt x="6349539" y="3812913"/>
                  <a:pt x="6381798" y="3810797"/>
                </a:cubicBezTo>
                <a:cubicBezTo>
                  <a:pt x="6386557" y="3809211"/>
                  <a:pt x="6394490" y="3806037"/>
                  <a:pt x="6401365" y="3802336"/>
                </a:cubicBezTo>
                <a:cubicBezTo>
                  <a:pt x="6402951" y="3801278"/>
                  <a:pt x="6408768" y="3792817"/>
                  <a:pt x="6409297" y="3789644"/>
                </a:cubicBezTo>
                <a:cubicBezTo>
                  <a:pt x="6418287" y="3741520"/>
                  <a:pt x="6372808" y="3732530"/>
                  <a:pt x="6369105" y="3693396"/>
                </a:cubicBezTo>
                <a:cubicBezTo>
                  <a:pt x="6368048" y="3684405"/>
                  <a:pt x="6381269" y="3670127"/>
                  <a:pt x="6397663" y="3660608"/>
                </a:cubicBezTo>
                <a:cubicBezTo>
                  <a:pt x="6411942" y="3652146"/>
                  <a:pt x="6425162" y="3647916"/>
                  <a:pt x="6439441" y="3639983"/>
                </a:cubicBezTo>
                <a:cubicBezTo>
                  <a:pt x="6470642" y="3622003"/>
                  <a:pt x="6501314" y="3586571"/>
                  <a:pt x="6494440" y="3575465"/>
                </a:cubicBezTo>
                <a:cubicBezTo>
                  <a:pt x="6476988" y="3545850"/>
                  <a:pt x="6465883" y="3512005"/>
                  <a:pt x="6453190" y="3478689"/>
                </a:cubicBezTo>
                <a:cubicBezTo>
                  <a:pt x="6441556" y="3449073"/>
                  <a:pt x="6425162" y="3422103"/>
                  <a:pt x="6398191" y="3404652"/>
                </a:cubicBezTo>
                <a:cubicBezTo>
                  <a:pt x="6349539" y="3373454"/>
                  <a:pt x="6321510" y="3325859"/>
                  <a:pt x="6290309" y="3280379"/>
                </a:cubicBezTo>
                <a:cubicBezTo>
                  <a:pt x="6268627" y="3249178"/>
                  <a:pt x="6246416" y="3219033"/>
                  <a:pt x="6223147" y="3189419"/>
                </a:cubicBezTo>
                <a:cubicBezTo>
                  <a:pt x="6204109" y="3165092"/>
                  <a:pt x="6184542" y="3141294"/>
                  <a:pt x="6163389" y="3119083"/>
                </a:cubicBezTo>
                <a:cubicBezTo>
                  <a:pt x="6146994" y="3101631"/>
                  <a:pt x="6129543" y="3085239"/>
                  <a:pt x="6111034" y="3069374"/>
                </a:cubicBezTo>
                <a:cubicBezTo>
                  <a:pt x="6095169" y="3055623"/>
                  <a:pt x="6076660" y="3044517"/>
                  <a:pt x="6061323" y="3030767"/>
                </a:cubicBezTo>
                <a:cubicBezTo>
                  <a:pt x="6025362" y="2998508"/>
                  <a:pt x="5992046" y="2964134"/>
                  <a:pt x="5954499" y="2932934"/>
                </a:cubicBezTo>
                <a:cubicBezTo>
                  <a:pt x="5943922" y="2924471"/>
                  <a:pt x="5925941" y="2921827"/>
                  <a:pt x="5906903" y="2921827"/>
                </a:cubicBezTo>
                <a:cubicBezTo>
                  <a:pt x="5876231" y="2921298"/>
                  <a:pt x="5859308" y="2909664"/>
                  <a:pt x="5849260" y="2891155"/>
                </a:cubicBezTo>
                <a:cubicBezTo>
                  <a:pt x="5833924" y="2864184"/>
                  <a:pt x="5819116" y="2836685"/>
                  <a:pt x="5802194" y="2810772"/>
                </a:cubicBezTo>
                <a:cubicBezTo>
                  <a:pt x="5791088" y="2793320"/>
                  <a:pt x="5777867" y="2776926"/>
                  <a:pt x="5748253" y="2776397"/>
                </a:cubicBezTo>
                <a:cubicBezTo>
                  <a:pt x="5686907" y="2775869"/>
                  <a:pt x="5664168" y="2742552"/>
                  <a:pt x="5645658" y="2704476"/>
                </a:cubicBezTo>
                <a:cubicBezTo>
                  <a:pt x="5636668" y="2685967"/>
                  <a:pt x="5622918" y="2670101"/>
                  <a:pt x="5611284" y="2653179"/>
                </a:cubicBezTo>
                <a:cubicBezTo>
                  <a:pt x="5591717" y="2624621"/>
                  <a:pt x="5567390" y="2601353"/>
                  <a:pt x="5524026" y="2593949"/>
                </a:cubicBezTo>
                <a:cubicBezTo>
                  <a:pt x="5499170" y="2589718"/>
                  <a:pt x="5481719" y="2576497"/>
                  <a:pt x="5466383" y="2563277"/>
                </a:cubicBezTo>
                <a:cubicBezTo>
                  <a:pt x="5443114" y="2542652"/>
                  <a:pt x="5420374" y="2521498"/>
                  <a:pt x="5406096" y="2493999"/>
                </a:cubicBezTo>
                <a:cubicBezTo>
                  <a:pt x="5389173" y="2462269"/>
                  <a:pt x="5330472" y="2471788"/>
                  <a:pt x="5309319" y="2443759"/>
                </a:cubicBezTo>
                <a:cubicBezTo>
                  <a:pt x="5296627" y="2427366"/>
                  <a:pt x="5281819" y="2413616"/>
                  <a:pt x="5266483" y="2399866"/>
                </a:cubicBezTo>
                <a:cubicBezTo>
                  <a:pt x="5250618" y="2386117"/>
                  <a:pt x="5234753" y="2372896"/>
                  <a:pt x="5221532" y="2358088"/>
                </a:cubicBezTo>
                <a:cubicBezTo>
                  <a:pt x="5194032" y="2327416"/>
                  <a:pt x="5152783" y="2309964"/>
                  <a:pt x="5107832" y="2296214"/>
                </a:cubicBezTo>
                <a:close/>
                <a:moveTo>
                  <a:pt x="7097710" y="2275395"/>
                </a:moveTo>
                <a:cubicBezTo>
                  <a:pt x="7101544" y="2275032"/>
                  <a:pt x="7104584" y="2275726"/>
                  <a:pt x="7106303" y="2277709"/>
                </a:cubicBezTo>
                <a:cubicBezTo>
                  <a:pt x="7115294" y="2288815"/>
                  <a:pt x="7123755" y="2299920"/>
                  <a:pt x="7129043" y="2306266"/>
                </a:cubicBezTo>
                <a:cubicBezTo>
                  <a:pt x="7146495" y="2322660"/>
                  <a:pt x="7157071" y="2336939"/>
                  <a:pt x="7147024" y="2363908"/>
                </a:cubicBezTo>
                <a:cubicBezTo>
                  <a:pt x="7146495" y="2366024"/>
                  <a:pt x="7135389" y="2375015"/>
                  <a:pt x="7134332" y="2375015"/>
                </a:cubicBezTo>
                <a:cubicBezTo>
                  <a:pt x="7082506" y="2376072"/>
                  <a:pt x="7048660" y="2360208"/>
                  <a:pt x="7043901" y="2318958"/>
                </a:cubicBezTo>
                <a:cubicBezTo>
                  <a:pt x="7043372" y="2315785"/>
                  <a:pt x="7050775" y="2307324"/>
                  <a:pt x="7056064" y="2300978"/>
                </a:cubicBezTo>
                <a:cubicBezTo>
                  <a:pt x="7067566" y="2287096"/>
                  <a:pt x="7086208" y="2276487"/>
                  <a:pt x="7097710" y="2275395"/>
                </a:cubicBezTo>
                <a:close/>
                <a:moveTo>
                  <a:pt x="7322110" y="1878662"/>
                </a:moveTo>
                <a:lnTo>
                  <a:pt x="7322597" y="1878960"/>
                </a:lnTo>
                <a:lnTo>
                  <a:pt x="7322529" y="1878662"/>
                </a:lnTo>
                <a:lnTo>
                  <a:pt x="7325241" y="1880018"/>
                </a:lnTo>
                <a:cubicBezTo>
                  <a:pt x="7326298" y="1881605"/>
                  <a:pt x="7327356" y="1882663"/>
                  <a:pt x="7327885" y="1883720"/>
                </a:cubicBezTo>
                <a:cubicBezTo>
                  <a:pt x="7326298" y="1884249"/>
                  <a:pt x="7325241" y="1884249"/>
                  <a:pt x="7323125" y="1884249"/>
                </a:cubicBezTo>
                <a:close/>
                <a:moveTo>
                  <a:pt x="7360045" y="1876945"/>
                </a:moveTo>
                <a:cubicBezTo>
                  <a:pt x="7388304" y="1874367"/>
                  <a:pt x="7404962" y="1883985"/>
                  <a:pt x="7410912" y="1902230"/>
                </a:cubicBezTo>
                <a:cubicBezTo>
                  <a:pt x="7424662" y="1941893"/>
                  <a:pt x="7444229" y="1974681"/>
                  <a:pt x="7484949" y="1992661"/>
                </a:cubicBezTo>
                <a:cubicBezTo>
                  <a:pt x="7529371" y="2011699"/>
                  <a:pt x="7547881" y="2052948"/>
                  <a:pt x="7545236" y="2106890"/>
                </a:cubicBezTo>
                <a:cubicBezTo>
                  <a:pt x="7543121" y="2152898"/>
                  <a:pt x="7558457" y="2184628"/>
                  <a:pt x="7581197" y="2212657"/>
                </a:cubicBezTo>
                <a:cubicBezTo>
                  <a:pt x="7590187" y="2223763"/>
                  <a:pt x="7594418" y="2238569"/>
                  <a:pt x="7606581" y="2247031"/>
                </a:cubicBezTo>
                <a:cubicBezTo>
                  <a:pt x="7615572" y="2252848"/>
                  <a:pt x="7630379" y="2254964"/>
                  <a:pt x="7647831" y="2251262"/>
                </a:cubicBezTo>
                <a:cubicBezTo>
                  <a:pt x="7687493" y="2242800"/>
                  <a:pt x="7709704" y="2249675"/>
                  <a:pt x="7722925" y="2267655"/>
                </a:cubicBezTo>
                <a:cubicBezTo>
                  <a:pt x="7739848" y="2290924"/>
                  <a:pt x="7757299" y="2313664"/>
                  <a:pt x="7775280" y="2335875"/>
                </a:cubicBezTo>
                <a:cubicBezTo>
                  <a:pt x="7792732" y="2358615"/>
                  <a:pt x="7810712" y="2380827"/>
                  <a:pt x="7829222" y="2402509"/>
                </a:cubicBezTo>
                <a:lnTo>
                  <a:pt x="7834225" y="2409747"/>
                </a:lnTo>
                <a:lnTo>
                  <a:pt x="7834225" y="2861367"/>
                </a:lnTo>
                <a:lnTo>
                  <a:pt x="7802250" y="2848318"/>
                </a:lnTo>
                <a:cubicBezTo>
                  <a:pt x="7787443" y="2846732"/>
                  <a:pt x="7790616" y="2830867"/>
                  <a:pt x="7791674" y="2817645"/>
                </a:cubicBezTo>
                <a:cubicBezTo>
                  <a:pt x="7795376" y="2771636"/>
                  <a:pt x="7774223" y="2743609"/>
                  <a:pt x="7746194" y="2719810"/>
                </a:cubicBezTo>
                <a:cubicBezTo>
                  <a:pt x="7727156" y="2703416"/>
                  <a:pt x="7693839" y="2696541"/>
                  <a:pt x="7698599" y="2663225"/>
                </a:cubicBezTo>
                <a:cubicBezTo>
                  <a:pt x="7708118" y="2595005"/>
                  <a:pt x="7640956" y="2581784"/>
                  <a:pt x="7643600" y="2519382"/>
                </a:cubicBezTo>
                <a:cubicBezTo>
                  <a:pt x="7644129" y="2511449"/>
                  <a:pt x="7635138" y="2508276"/>
                  <a:pt x="7627735" y="2505103"/>
                </a:cubicBezTo>
                <a:cubicBezTo>
                  <a:pt x="7597591" y="2492940"/>
                  <a:pt x="7582255" y="2468613"/>
                  <a:pt x="7567448" y="2444288"/>
                </a:cubicBezTo>
                <a:cubicBezTo>
                  <a:pt x="7545236" y="2407798"/>
                  <a:pt x="7533602" y="2362846"/>
                  <a:pt x="7486536" y="2345394"/>
                </a:cubicBezTo>
                <a:cubicBezTo>
                  <a:pt x="7488123" y="2295155"/>
                  <a:pt x="7434710" y="2287751"/>
                  <a:pt x="7416200" y="2253377"/>
                </a:cubicBezTo>
                <a:cubicBezTo>
                  <a:pt x="7407210" y="2236983"/>
                  <a:pt x="7405095" y="2217945"/>
                  <a:pt x="7429421" y="2183571"/>
                </a:cubicBezTo>
                <a:cubicBezTo>
                  <a:pt x="7453219" y="2150254"/>
                  <a:pt x="7459565" y="2125399"/>
                  <a:pt x="7450575" y="2109005"/>
                </a:cubicBezTo>
                <a:cubicBezTo>
                  <a:pt x="7429421" y="2070400"/>
                  <a:pt x="7410383" y="2031266"/>
                  <a:pt x="7394518" y="1988959"/>
                </a:cubicBezTo>
                <a:cubicBezTo>
                  <a:pt x="7379711" y="1948768"/>
                  <a:pt x="7351154" y="1918095"/>
                  <a:pt x="7327885" y="1883721"/>
                </a:cubicBezTo>
                <a:cubicBezTo>
                  <a:pt x="7339916" y="1880019"/>
                  <a:pt x="7350625" y="1877805"/>
                  <a:pt x="7360045" y="1876945"/>
                </a:cubicBezTo>
                <a:close/>
                <a:moveTo>
                  <a:pt x="7495525" y="1748337"/>
                </a:moveTo>
                <a:cubicBezTo>
                  <a:pt x="7499756" y="1748337"/>
                  <a:pt x="7503458" y="1749395"/>
                  <a:pt x="7505045" y="1752039"/>
                </a:cubicBezTo>
                <a:cubicBezTo>
                  <a:pt x="7506102" y="1754683"/>
                  <a:pt x="7505573" y="1758914"/>
                  <a:pt x="7503987" y="1763673"/>
                </a:cubicBezTo>
                <a:cubicBezTo>
                  <a:pt x="7503458" y="1764202"/>
                  <a:pt x="7500814" y="1766318"/>
                  <a:pt x="7498170" y="1768433"/>
                </a:cubicBezTo>
                <a:cubicBezTo>
                  <a:pt x="7495525" y="1770548"/>
                  <a:pt x="7492881" y="1772135"/>
                  <a:pt x="7492881" y="1772135"/>
                </a:cubicBezTo>
                <a:cubicBezTo>
                  <a:pt x="7489708" y="1767375"/>
                  <a:pt x="7487064" y="1762087"/>
                  <a:pt x="7484420" y="1756799"/>
                </a:cubicBezTo>
                <a:cubicBezTo>
                  <a:pt x="7488122" y="1753625"/>
                  <a:pt x="7494468" y="1748337"/>
                  <a:pt x="7495525" y="1748337"/>
                </a:cubicBezTo>
                <a:close/>
                <a:moveTo>
                  <a:pt x="6691630" y="1731752"/>
                </a:moveTo>
                <a:cubicBezTo>
                  <a:pt x="6696191" y="1730892"/>
                  <a:pt x="6700422" y="1731950"/>
                  <a:pt x="6702802" y="1735651"/>
                </a:cubicBezTo>
                <a:cubicBezTo>
                  <a:pt x="6717609" y="1759449"/>
                  <a:pt x="6730830" y="1784833"/>
                  <a:pt x="6743522" y="1810217"/>
                </a:cubicBezTo>
                <a:cubicBezTo>
                  <a:pt x="6745109" y="1812861"/>
                  <a:pt x="6742465" y="1820264"/>
                  <a:pt x="6737705" y="1825554"/>
                </a:cubicBezTo>
                <a:cubicBezTo>
                  <a:pt x="6731358" y="1832958"/>
                  <a:pt x="6721311" y="1834544"/>
                  <a:pt x="6714965" y="1828199"/>
                </a:cubicBezTo>
                <a:cubicBezTo>
                  <a:pt x="6704917" y="1817621"/>
                  <a:pt x="6696984" y="1806515"/>
                  <a:pt x="6685879" y="1793294"/>
                </a:cubicBezTo>
                <a:cubicBezTo>
                  <a:pt x="6682177" y="1782718"/>
                  <a:pt x="6676360" y="1768968"/>
                  <a:pt x="6672658" y="1754689"/>
                </a:cubicBezTo>
                <a:cubicBezTo>
                  <a:pt x="6671600" y="1751516"/>
                  <a:pt x="6673716" y="1744113"/>
                  <a:pt x="6678475" y="1739352"/>
                </a:cubicBezTo>
                <a:cubicBezTo>
                  <a:pt x="6682177" y="1735386"/>
                  <a:pt x="6687069" y="1732611"/>
                  <a:pt x="6691630" y="1731752"/>
                </a:cubicBezTo>
                <a:close/>
                <a:moveTo>
                  <a:pt x="6571650" y="1640987"/>
                </a:moveTo>
                <a:cubicBezTo>
                  <a:pt x="6575352" y="1642045"/>
                  <a:pt x="6580112" y="1642045"/>
                  <a:pt x="6581698" y="1644689"/>
                </a:cubicBezTo>
                <a:cubicBezTo>
                  <a:pt x="6583285" y="1647333"/>
                  <a:pt x="6581170" y="1652621"/>
                  <a:pt x="6580640" y="1656852"/>
                </a:cubicBezTo>
                <a:cubicBezTo>
                  <a:pt x="6577467" y="1655794"/>
                  <a:pt x="6572179" y="1655794"/>
                  <a:pt x="6570593" y="1653150"/>
                </a:cubicBezTo>
                <a:cubicBezTo>
                  <a:pt x="6569535" y="1650506"/>
                  <a:pt x="6571122" y="1645218"/>
                  <a:pt x="6571650" y="1640987"/>
                </a:cubicBezTo>
                <a:close/>
                <a:moveTo>
                  <a:pt x="7107361" y="1573293"/>
                </a:moveTo>
                <a:cubicBezTo>
                  <a:pt x="7142264" y="1579110"/>
                  <a:pt x="7176638" y="1586514"/>
                  <a:pt x="7186686" y="1615600"/>
                </a:cubicBezTo>
                <a:cubicBezTo>
                  <a:pt x="7187744" y="1619302"/>
                  <a:pt x="7190917" y="1621417"/>
                  <a:pt x="7192503" y="1624591"/>
                </a:cubicBezTo>
                <a:lnTo>
                  <a:pt x="7254377" y="1731415"/>
                </a:lnTo>
                <a:cubicBezTo>
                  <a:pt x="7264954" y="1748867"/>
                  <a:pt x="7274473" y="1767376"/>
                  <a:pt x="7284521" y="1785356"/>
                </a:cubicBezTo>
                <a:lnTo>
                  <a:pt x="7313607" y="1839827"/>
                </a:lnTo>
                <a:lnTo>
                  <a:pt x="7322529" y="1878662"/>
                </a:lnTo>
                <a:lnTo>
                  <a:pt x="7322068" y="1878432"/>
                </a:lnTo>
                <a:lnTo>
                  <a:pt x="7322110" y="1878662"/>
                </a:lnTo>
                <a:lnTo>
                  <a:pt x="7290602" y="1859393"/>
                </a:lnTo>
                <a:cubicBezTo>
                  <a:pt x="7281876" y="1851329"/>
                  <a:pt x="7274737" y="1841942"/>
                  <a:pt x="7268127" y="1831894"/>
                </a:cubicBezTo>
                <a:cubicBezTo>
                  <a:pt x="7256492" y="1814442"/>
                  <a:pt x="7243800" y="1796991"/>
                  <a:pt x="7233224" y="1778482"/>
                </a:cubicBezTo>
                <a:cubicBezTo>
                  <a:pt x="7213128" y="1744636"/>
                  <a:pt x="7189859" y="1712906"/>
                  <a:pt x="7176110" y="1674830"/>
                </a:cubicBezTo>
                <a:cubicBezTo>
                  <a:pt x="7161831" y="1635167"/>
                  <a:pt x="7106303" y="1632523"/>
                  <a:pt x="7085678" y="1600264"/>
                </a:cubicBezTo>
                <a:cubicBezTo>
                  <a:pt x="7082505" y="1595505"/>
                  <a:pt x="7088852" y="1583341"/>
                  <a:pt x="7090967" y="1574880"/>
                </a:cubicBezTo>
                <a:cubicBezTo>
                  <a:pt x="7096784" y="1574351"/>
                  <a:pt x="7103130" y="1572765"/>
                  <a:pt x="7107361" y="1573293"/>
                </a:cubicBezTo>
                <a:close/>
                <a:moveTo>
                  <a:pt x="6951883" y="1535222"/>
                </a:moveTo>
                <a:cubicBezTo>
                  <a:pt x="7006882" y="1559019"/>
                  <a:pt x="7021689" y="1614546"/>
                  <a:pt x="7038612" y="1668489"/>
                </a:cubicBezTo>
                <a:cubicBezTo>
                  <a:pt x="7040199" y="1673248"/>
                  <a:pt x="7033324" y="1684883"/>
                  <a:pt x="7030151" y="1693344"/>
                </a:cubicBezTo>
                <a:cubicBezTo>
                  <a:pt x="7025392" y="1692814"/>
                  <a:pt x="7019045" y="1693872"/>
                  <a:pt x="7016930" y="1691229"/>
                </a:cubicBezTo>
                <a:cubicBezTo>
                  <a:pt x="6997892" y="1670075"/>
                  <a:pt x="6979382" y="1648393"/>
                  <a:pt x="6958229" y="1623538"/>
                </a:cubicBezTo>
                <a:cubicBezTo>
                  <a:pt x="6950296" y="1603971"/>
                  <a:pt x="6940248" y="1580172"/>
                  <a:pt x="6931787" y="1555846"/>
                </a:cubicBezTo>
                <a:cubicBezTo>
                  <a:pt x="6930730" y="1552673"/>
                  <a:pt x="6936018" y="1545270"/>
                  <a:pt x="6938134" y="1539452"/>
                </a:cubicBezTo>
                <a:cubicBezTo>
                  <a:pt x="6942893" y="1537866"/>
                  <a:pt x="6949768" y="1534164"/>
                  <a:pt x="6951883" y="1535222"/>
                </a:cubicBezTo>
                <a:close/>
                <a:moveTo>
                  <a:pt x="6444729" y="1488153"/>
                </a:moveTo>
                <a:cubicBezTo>
                  <a:pt x="6454777" y="1493442"/>
                  <a:pt x="6461652" y="1501904"/>
                  <a:pt x="6450546" y="1521471"/>
                </a:cubicBezTo>
                <a:cubicBezTo>
                  <a:pt x="6449489" y="1523057"/>
                  <a:pt x="6435210" y="1531518"/>
                  <a:pt x="6431508" y="1531518"/>
                </a:cubicBezTo>
                <a:cubicBezTo>
                  <a:pt x="6417230" y="1531518"/>
                  <a:pt x="6404538" y="1529402"/>
                  <a:pt x="6391317" y="1527816"/>
                </a:cubicBezTo>
                <a:cubicBezTo>
                  <a:pt x="6398191" y="1518826"/>
                  <a:pt x="6402422" y="1512480"/>
                  <a:pt x="6408239" y="1506134"/>
                </a:cubicBezTo>
                <a:cubicBezTo>
                  <a:pt x="6424105" y="1490269"/>
                  <a:pt x="6436797" y="1483923"/>
                  <a:pt x="6444729" y="1488153"/>
                </a:cubicBezTo>
                <a:close/>
                <a:moveTo>
                  <a:pt x="6898999" y="1462769"/>
                </a:moveTo>
                <a:lnTo>
                  <a:pt x="6906403" y="1465942"/>
                </a:lnTo>
                <a:lnTo>
                  <a:pt x="6893711" y="1474403"/>
                </a:lnTo>
                <a:close/>
                <a:moveTo>
                  <a:pt x="6416700" y="1451136"/>
                </a:moveTo>
                <a:lnTo>
                  <a:pt x="6418287" y="1457481"/>
                </a:lnTo>
                <a:lnTo>
                  <a:pt x="6405595" y="1462769"/>
                </a:lnTo>
                <a:close/>
                <a:moveTo>
                  <a:pt x="6577845" y="1444793"/>
                </a:moveTo>
                <a:lnTo>
                  <a:pt x="6591415" y="1445050"/>
                </a:lnTo>
                <a:cubicBezTo>
                  <a:pt x="6595977" y="1445315"/>
                  <a:pt x="6599943" y="1446108"/>
                  <a:pt x="6601794" y="1448488"/>
                </a:cubicBezTo>
                <a:cubicBezTo>
                  <a:pt x="6612900" y="1462238"/>
                  <a:pt x="6620303" y="1478103"/>
                  <a:pt x="6628765" y="1493439"/>
                </a:cubicBezTo>
                <a:cubicBezTo>
                  <a:pt x="6635111" y="1505602"/>
                  <a:pt x="6632466" y="1508246"/>
                  <a:pt x="6594390" y="1532573"/>
                </a:cubicBezTo>
                <a:cubicBezTo>
                  <a:pt x="6580640" y="1541563"/>
                  <a:pt x="6566362" y="1551611"/>
                  <a:pt x="6552612" y="1561659"/>
                </a:cubicBezTo>
                <a:cubicBezTo>
                  <a:pt x="6537276" y="1572764"/>
                  <a:pt x="6525112" y="1578053"/>
                  <a:pt x="6516651" y="1576466"/>
                </a:cubicBezTo>
                <a:cubicBezTo>
                  <a:pt x="6500257" y="1573293"/>
                  <a:pt x="6495498" y="1551082"/>
                  <a:pt x="6508719" y="1532573"/>
                </a:cubicBezTo>
                <a:lnTo>
                  <a:pt x="6577170" y="1445165"/>
                </a:lnTo>
                <a:lnTo>
                  <a:pt x="6577467" y="1445313"/>
                </a:lnTo>
                <a:close/>
                <a:moveTo>
                  <a:pt x="6581698" y="1439497"/>
                </a:moveTo>
                <a:lnTo>
                  <a:pt x="6577845" y="1444793"/>
                </a:lnTo>
                <a:lnTo>
                  <a:pt x="6577467" y="1444786"/>
                </a:lnTo>
                <a:lnTo>
                  <a:pt x="6577170" y="1445165"/>
                </a:lnTo>
                <a:lnTo>
                  <a:pt x="6576410" y="1444785"/>
                </a:lnTo>
                <a:cubicBezTo>
                  <a:pt x="6574823" y="1444785"/>
                  <a:pt x="6573766" y="1443727"/>
                  <a:pt x="6572179" y="1443199"/>
                </a:cubicBezTo>
                <a:cubicBezTo>
                  <a:pt x="6575352" y="1442140"/>
                  <a:pt x="6578525" y="1441083"/>
                  <a:pt x="6581698" y="1439497"/>
                </a:cubicBezTo>
                <a:close/>
                <a:moveTo>
                  <a:pt x="6305580" y="1246674"/>
                </a:moveTo>
                <a:cubicBezTo>
                  <a:pt x="6301151" y="1247930"/>
                  <a:pt x="6295862" y="1251764"/>
                  <a:pt x="6290309" y="1258110"/>
                </a:cubicBezTo>
                <a:cubicBezTo>
                  <a:pt x="6286607" y="1262340"/>
                  <a:pt x="6288723" y="1266571"/>
                  <a:pt x="6288723" y="1270802"/>
                </a:cubicBezTo>
                <a:cubicBezTo>
                  <a:pt x="6294540" y="1278205"/>
                  <a:pt x="6304059" y="1276090"/>
                  <a:pt x="6313578" y="1264455"/>
                </a:cubicBezTo>
                <a:cubicBezTo>
                  <a:pt x="6317280" y="1259696"/>
                  <a:pt x="6317280" y="1253879"/>
                  <a:pt x="6315693" y="1250706"/>
                </a:cubicBezTo>
                <a:cubicBezTo>
                  <a:pt x="6313578" y="1246739"/>
                  <a:pt x="6310008" y="1245417"/>
                  <a:pt x="6305580" y="1246674"/>
                </a:cubicBezTo>
                <a:close/>
                <a:moveTo>
                  <a:pt x="6707792" y="1188460"/>
                </a:moveTo>
                <a:cubicBezTo>
                  <a:pt x="6719691" y="1189428"/>
                  <a:pt x="6725938" y="1204301"/>
                  <a:pt x="6717608" y="1222149"/>
                </a:cubicBezTo>
                <a:cubicBezTo>
                  <a:pt x="6716551" y="1224264"/>
                  <a:pt x="6704916" y="1232726"/>
                  <a:pt x="6702801" y="1232726"/>
                </a:cubicBezTo>
                <a:cubicBezTo>
                  <a:pt x="6686407" y="1233783"/>
                  <a:pt x="6681119" y="1224794"/>
                  <a:pt x="6683234" y="1209985"/>
                </a:cubicBezTo>
                <a:cubicBezTo>
                  <a:pt x="6684292" y="1205756"/>
                  <a:pt x="6690638" y="1194650"/>
                  <a:pt x="6694340" y="1192535"/>
                </a:cubicBezTo>
                <a:cubicBezTo>
                  <a:pt x="6699232" y="1189362"/>
                  <a:pt x="6703826" y="1188139"/>
                  <a:pt x="6707792" y="1188460"/>
                </a:cubicBezTo>
                <a:close/>
                <a:moveTo>
                  <a:pt x="6243771" y="1154987"/>
                </a:moveTo>
                <a:lnTo>
                  <a:pt x="6241127" y="1168208"/>
                </a:lnTo>
                <a:cubicBezTo>
                  <a:pt x="6242185" y="1171909"/>
                  <a:pt x="6240599" y="1178784"/>
                  <a:pt x="6244829" y="1178255"/>
                </a:cubicBezTo>
                <a:cubicBezTo>
                  <a:pt x="6256464" y="1176669"/>
                  <a:pt x="6259637" y="1169794"/>
                  <a:pt x="6251175" y="1162390"/>
                </a:cubicBezTo>
                <a:cubicBezTo>
                  <a:pt x="6248531" y="1160275"/>
                  <a:pt x="6246416" y="1157102"/>
                  <a:pt x="6243771" y="1154987"/>
                </a:cubicBezTo>
                <a:close/>
                <a:moveTo>
                  <a:pt x="6044822" y="1120116"/>
                </a:moveTo>
                <a:cubicBezTo>
                  <a:pt x="6036930" y="1119819"/>
                  <a:pt x="6027610" y="1120877"/>
                  <a:pt x="6016901" y="1123257"/>
                </a:cubicBezTo>
                <a:cubicBezTo>
                  <a:pt x="6011612" y="1124314"/>
                  <a:pt x="5999450" y="1130131"/>
                  <a:pt x="5997863" y="1132776"/>
                </a:cubicBezTo>
                <a:cubicBezTo>
                  <a:pt x="5990459" y="1143352"/>
                  <a:pt x="5979882" y="1157631"/>
                  <a:pt x="5980940" y="1162390"/>
                </a:cubicBezTo>
                <a:cubicBezTo>
                  <a:pt x="5986229" y="1185659"/>
                  <a:pt x="6021132" y="1179313"/>
                  <a:pt x="6046515" y="1183015"/>
                </a:cubicBezTo>
                <a:cubicBezTo>
                  <a:pt x="6049689" y="1183544"/>
                  <a:pt x="6058679" y="1177727"/>
                  <a:pt x="6065554" y="1175082"/>
                </a:cubicBezTo>
                <a:cubicBezTo>
                  <a:pt x="6069256" y="1170323"/>
                  <a:pt x="6075601" y="1163448"/>
                  <a:pt x="6076131" y="1160275"/>
                </a:cubicBezTo>
                <a:cubicBezTo>
                  <a:pt x="6079304" y="1134098"/>
                  <a:pt x="6068495" y="1121008"/>
                  <a:pt x="6044822" y="1120116"/>
                </a:cubicBezTo>
                <a:close/>
                <a:moveTo>
                  <a:pt x="6568477" y="1064026"/>
                </a:moveTo>
                <a:cubicBezTo>
                  <a:pt x="6580640" y="1081478"/>
                  <a:pt x="6591217" y="1099987"/>
                  <a:pt x="6603909" y="1116381"/>
                </a:cubicBezTo>
                <a:cubicBezTo>
                  <a:pt x="6608669" y="1122198"/>
                  <a:pt x="6610255" y="1129073"/>
                  <a:pt x="6601265" y="1142822"/>
                </a:cubicBezTo>
                <a:cubicBezTo>
                  <a:pt x="6598092" y="1141236"/>
                  <a:pt x="6593332" y="1140707"/>
                  <a:pt x="6591746" y="1138063"/>
                </a:cubicBezTo>
                <a:cubicBezTo>
                  <a:pt x="6585928" y="1129073"/>
                  <a:pt x="6580640" y="1119554"/>
                  <a:pt x="6563718" y="1089410"/>
                </a:cubicBezTo>
                <a:cubicBezTo>
                  <a:pt x="6562660" y="1085180"/>
                  <a:pt x="6560545" y="1078305"/>
                  <a:pt x="6558958" y="1071430"/>
                </a:cubicBezTo>
                <a:cubicBezTo>
                  <a:pt x="6558958" y="1071430"/>
                  <a:pt x="6561602" y="1069314"/>
                  <a:pt x="6563718" y="1067728"/>
                </a:cubicBezTo>
                <a:cubicBezTo>
                  <a:pt x="6564775" y="1066670"/>
                  <a:pt x="6565833" y="1065612"/>
                  <a:pt x="6566891" y="1065084"/>
                </a:cubicBezTo>
                <a:cubicBezTo>
                  <a:pt x="6567949" y="1064555"/>
                  <a:pt x="6568477" y="1064026"/>
                  <a:pt x="6568477" y="1064026"/>
                </a:cubicBezTo>
                <a:close/>
                <a:moveTo>
                  <a:pt x="6344779" y="848261"/>
                </a:moveTo>
                <a:cubicBezTo>
                  <a:pt x="6398721" y="843503"/>
                  <a:pt x="6423047" y="867829"/>
                  <a:pt x="6432566" y="904847"/>
                </a:cubicBezTo>
                <a:cubicBezTo>
                  <a:pt x="6434152" y="910665"/>
                  <a:pt x="6426749" y="922828"/>
                  <a:pt x="6423047" y="931818"/>
                </a:cubicBezTo>
                <a:cubicBezTo>
                  <a:pt x="6417230" y="933405"/>
                  <a:pt x="6408239" y="938165"/>
                  <a:pt x="6405595" y="936577"/>
                </a:cubicBezTo>
                <a:cubicBezTo>
                  <a:pt x="6372279" y="920712"/>
                  <a:pt x="6327856" y="915952"/>
                  <a:pt x="6315693" y="879464"/>
                </a:cubicBezTo>
                <a:lnTo>
                  <a:pt x="6327328" y="852492"/>
                </a:lnTo>
                <a:cubicBezTo>
                  <a:pt x="6333145" y="850907"/>
                  <a:pt x="6339491" y="848791"/>
                  <a:pt x="6344779" y="848261"/>
                </a:cubicBezTo>
                <a:close/>
                <a:moveTo>
                  <a:pt x="2320342" y="595478"/>
                </a:moveTo>
                <a:cubicBezTo>
                  <a:pt x="2318754" y="594421"/>
                  <a:pt x="2311352" y="599709"/>
                  <a:pt x="2306592" y="602353"/>
                </a:cubicBezTo>
                <a:cubicBezTo>
                  <a:pt x="2304476" y="607642"/>
                  <a:pt x="2300243" y="615045"/>
                  <a:pt x="2301304" y="617689"/>
                </a:cubicBezTo>
                <a:cubicBezTo>
                  <a:pt x="2304476" y="627208"/>
                  <a:pt x="2308706" y="635670"/>
                  <a:pt x="2313995" y="642545"/>
                </a:cubicBezTo>
                <a:cubicBezTo>
                  <a:pt x="2315582" y="644660"/>
                  <a:pt x="2322983" y="642545"/>
                  <a:pt x="2327745" y="638843"/>
                </a:cubicBezTo>
                <a:cubicBezTo>
                  <a:pt x="2337790" y="631439"/>
                  <a:pt x="2344137" y="619276"/>
                  <a:pt x="2340438" y="612930"/>
                </a:cubicBezTo>
                <a:cubicBezTo>
                  <a:pt x="2335678" y="604997"/>
                  <a:pt x="2327745" y="600238"/>
                  <a:pt x="2320342" y="595478"/>
                </a:cubicBezTo>
                <a:close/>
                <a:moveTo>
                  <a:pt x="5678975" y="83037"/>
                </a:moveTo>
                <a:cubicBezTo>
                  <a:pt x="5683206" y="83566"/>
                  <a:pt x="5689023" y="82508"/>
                  <a:pt x="5690609" y="85152"/>
                </a:cubicBezTo>
                <a:cubicBezTo>
                  <a:pt x="5692196" y="87796"/>
                  <a:pt x="5689551" y="94142"/>
                  <a:pt x="5688494" y="98902"/>
                </a:cubicBezTo>
                <a:cubicBezTo>
                  <a:pt x="5684792" y="98373"/>
                  <a:pt x="5678446" y="99431"/>
                  <a:pt x="5676860" y="96787"/>
                </a:cubicBezTo>
                <a:cubicBezTo>
                  <a:pt x="5675273" y="94142"/>
                  <a:pt x="5677917" y="87796"/>
                  <a:pt x="5678975" y="83037"/>
                </a:cubicBezTo>
                <a:close/>
                <a:moveTo>
                  <a:pt x="5548554" y="0"/>
                </a:moveTo>
                <a:lnTo>
                  <a:pt x="5577265" y="0"/>
                </a:lnTo>
                <a:lnTo>
                  <a:pt x="5585900" y="17990"/>
                </a:lnTo>
                <a:cubicBezTo>
                  <a:pt x="5572943" y="11115"/>
                  <a:pt x="5562763" y="3976"/>
                  <a:pt x="5550733" y="274"/>
                </a:cubicBezTo>
                <a:close/>
                <a:moveTo>
                  <a:pt x="5428791" y="0"/>
                </a:moveTo>
                <a:lnTo>
                  <a:pt x="5519874" y="0"/>
                </a:lnTo>
                <a:lnTo>
                  <a:pt x="5504459" y="3182"/>
                </a:lnTo>
                <a:cubicBezTo>
                  <a:pt x="5481454" y="11115"/>
                  <a:pt x="5463077" y="13230"/>
                  <a:pt x="5448402" y="10917"/>
                </a:cubicBezTo>
                <a:close/>
                <a:moveTo>
                  <a:pt x="921423" y="0"/>
                </a:moveTo>
                <a:lnTo>
                  <a:pt x="5300645" y="0"/>
                </a:lnTo>
                <a:lnTo>
                  <a:pt x="5317144" y="16734"/>
                </a:lnTo>
                <a:cubicBezTo>
                  <a:pt x="5326837" y="24666"/>
                  <a:pt x="5337744" y="31475"/>
                  <a:pt x="5350568" y="36499"/>
                </a:cubicBezTo>
                <a:cubicBezTo>
                  <a:pt x="5357443" y="39143"/>
                  <a:pt x="5362731" y="44960"/>
                  <a:pt x="5364318" y="52893"/>
                </a:cubicBezTo>
                <a:cubicBezTo>
                  <a:pt x="5372779" y="107363"/>
                  <a:pt x="5414028" y="130632"/>
                  <a:pt x="5469556" y="140680"/>
                </a:cubicBezTo>
                <a:cubicBezTo>
                  <a:pt x="5478546" y="142266"/>
                  <a:pt x="5477488" y="152843"/>
                  <a:pt x="5469027" y="166592"/>
                </a:cubicBezTo>
                <a:cubicBezTo>
                  <a:pt x="5449989" y="199380"/>
                  <a:pt x="5436768" y="228466"/>
                  <a:pt x="5454219" y="239572"/>
                </a:cubicBezTo>
                <a:cubicBezTo>
                  <a:pt x="5490709" y="263369"/>
                  <a:pt x="5510805" y="303032"/>
                  <a:pt x="5562631" y="312551"/>
                </a:cubicBezTo>
                <a:cubicBezTo>
                  <a:pt x="5574266" y="314666"/>
                  <a:pt x="5579025" y="326301"/>
                  <a:pt x="5582198" y="337406"/>
                </a:cubicBezTo>
                <a:cubicBezTo>
                  <a:pt x="5587486" y="356444"/>
                  <a:pt x="5599121" y="369665"/>
                  <a:pt x="5622389" y="371781"/>
                </a:cubicBezTo>
                <a:cubicBezTo>
                  <a:pt x="5645658" y="373896"/>
                  <a:pt x="5657821" y="386588"/>
                  <a:pt x="5660465" y="407742"/>
                </a:cubicBezTo>
                <a:cubicBezTo>
                  <a:pt x="5664696" y="441587"/>
                  <a:pt x="5685321" y="460096"/>
                  <a:pt x="5712820" y="473846"/>
                </a:cubicBezTo>
                <a:cubicBezTo>
                  <a:pt x="5783684" y="508749"/>
                  <a:pt x="5839212" y="558989"/>
                  <a:pt x="5889452" y="613988"/>
                </a:cubicBezTo>
                <a:cubicBezTo>
                  <a:pt x="5932287" y="661054"/>
                  <a:pt x="5969834" y="713409"/>
                  <a:pt x="6019545" y="754658"/>
                </a:cubicBezTo>
                <a:cubicBezTo>
                  <a:pt x="6057622" y="786917"/>
                  <a:pt x="6080890" y="832926"/>
                  <a:pt x="6111563" y="871531"/>
                </a:cubicBezTo>
                <a:cubicBezTo>
                  <a:pt x="6129014" y="893742"/>
                  <a:pt x="6146466" y="916482"/>
                  <a:pt x="6167090" y="936049"/>
                </a:cubicBezTo>
                <a:cubicBezTo>
                  <a:pt x="6193003" y="960375"/>
                  <a:pt x="6225262" y="979413"/>
                  <a:pt x="6249589" y="1005326"/>
                </a:cubicBezTo>
                <a:cubicBezTo>
                  <a:pt x="6271271" y="1028595"/>
                  <a:pt x="6286078" y="1057152"/>
                  <a:pt x="6310933" y="1078834"/>
                </a:cubicBezTo>
                <a:cubicBezTo>
                  <a:pt x="6337375" y="1102103"/>
                  <a:pt x="6347952" y="1139650"/>
                  <a:pt x="6362231" y="1173496"/>
                </a:cubicBezTo>
                <a:cubicBezTo>
                  <a:pt x="6372279" y="1197294"/>
                  <a:pt x="6388144" y="1215274"/>
                  <a:pt x="6409826" y="1229552"/>
                </a:cubicBezTo>
                <a:cubicBezTo>
                  <a:pt x="6440498" y="1249648"/>
                  <a:pt x="6464825" y="1275561"/>
                  <a:pt x="6484920" y="1305176"/>
                </a:cubicBezTo>
                <a:cubicBezTo>
                  <a:pt x="6494968" y="1319983"/>
                  <a:pt x="6503958" y="1335320"/>
                  <a:pt x="6512420" y="1351713"/>
                </a:cubicBezTo>
                <a:cubicBezTo>
                  <a:pt x="6520882" y="1367578"/>
                  <a:pt x="6527756" y="1385030"/>
                  <a:pt x="6535160" y="1401953"/>
                </a:cubicBezTo>
                <a:cubicBezTo>
                  <a:pt x="6543092" y="1421520"/>
                  <a:pt x="6552612" y="1438971"/>
                  <a:pt x="6574823" y="1445846"/>
                </a:cubicBezTo>
                <a:cubicBezTo>
                  <a:pt x="6543621" y="1458538"/>
                  <a:pt x="6517709" y="1464356"/>
                  <a:pt x="6506074" y="1451135"/>
                </a:cubicBezTo>
                <a:cubicBezTo>
                  <a:pt x="6487036" y="1429981"/>
                  <a:pt x="6456363" y="1419933"/>
                  <a:pt x="6447373" y="1389790"/>
                </a:cubicBezTo>
                <a:cubicBezTo>
                  <a:pt x="6444200" y="1378684"/>
                  <a:pt x="6429393" y="1376569"/>
                  <a:pt x="6408239" y="1385559"/>
                </a:cubicBezTo>
                <a:cubicBezTo>
                  <a:pt x="6372279" y="1400895"/>
                  <a:pt x="6347423" y="1404068"/>
                  <a:pt x="6333674" y="1390319"/>
                </a:cubicBezTo>
                <a:cubicBezTo>
                  <a:pt x="6288723" y="1345368"/>
                  <a:pt x="6241127" y="1302532"/>
                  <a:pt x="6193532" y="1259696"/>
                </a:cubicBezTo>
                <a:cubicBezTo>
                  <a:pt x="6188772" y="1255466"/>
                  <a:pt x="6177138" y="1255466"/>
                  <a:pt x="6165504" y="1258638"/>
                </a:cubicBezTo>
                <a:cubicBezTo>
                  <a:pt x="6154398" y="1261811"/>
                  <a:pt x="6136947" y="1269744"/>
                  <a:pt x="6125841" y="1279263"/>
                </a:cubicBezTo>
                <a:cubicBezTo>
                  <a:pt x="6116322" y="1287196"/>
                  <a:pt x="6107332" y="1303589"/>
                  <a:pt x="6106803" y="1310993"/>
                </a:cubicBezTo>
                <a:cubicBezTo>
                  <a:pt x="6105745" y="1324743"/>
                  <a:pt x="6107332" y="1337435"/>
                  <a:pt x="6114207" y="1344839"/>
                </a:cubicBezTo>
                <a:cubicBezTo>
                  <a:pt x="6138533" y="1370223"/>
                  <a:pt x="6168677" y="1390847"/>
                  <a:pt x="6190888" y="1418347"/>
                </a:cubicBezTo>
                <a:cubicBezTo>
                  <a:pt x="6210984" y="1442673"/>
                  <a:pt x="6231608" y="1465942"/>
                  <a:pt x="6276030" y="1467529"/>
                </a:cubicBezTo>
                <a:cubicBezTo>
                  <a:pt x="6306703" y="1468586"/>
                  <a:pt x="6314636" y="1489211"/>
                  <a:pt x="6310405" y="1518826"/>
                </a:cubicBezTo>
                <a:cubicBezTo>
                  <a:pt x="6308289" y="1533104"/>
                  <a:pt x="6313578" y="1544210"/>
                  <a:pt x="6306174" y="1560604"/>
                </a:cubicBezTo>
                <a:cubicBezTo>
                  <a:pt x="6281319" y="1615603"/>
                  <a:pt x="6308289" y="1627237"/>
                  <a:pt x="6349539" y="1627766"/>
                </a:cubicBezTo>
                <a:cubicBezTo>
                  <a:pt x="6370163" y="1628295"/>
                  <a:pt x="6381269" y="1636227"/>
                  <a:pt x="6381798" y="1654208"/>
                </a:cubicBezTo>
                <a:cubicBezTo>
                  <a:pt x="6383913" y="1722428"/>
                  <a:pt x="6399249" y="1781657"/>
                  <a:pt x="6414586" y="1840887"/>
                </a:cubicBezTo>
                <a:cubicBezTo>
                  <a:pt x="6427277" y="1889539"/>
                  <a:pt x="6448960" y="1930260"/>
                  <a:pt x="6488093" y="1957230"/>
                </a:cubicBezTo>
                <a:cubicBezTo>
                  <a:pt x="6536218" y="1990547"/>
                  <a:pt x="6567419" y="2037614"/>
                  <a:pt x="6609197" y="2075690"/>
                </a:cubicBezTo>
                <a:cubicBezTo>
                  <a:pt x="6632466" y="2097372"/>
                  <a:pt x="6654148" y="2120641"/>
                  <a:pt x="6673715" y="2145495"/>
                </a:cubicBezTo>
                <a:cubicBezTo>
                  <a:pt x="6683234" y="2158187"/>
                  <a:pt x="6692753" y="2170879"/>
                  <a:pt x="6701214" y="2184101"/>
                </a:cubicBezTo>
                <a:cubicBezTo>
                  <a:pt x="6705445" y="2190976"/>
                  <a:pt x="6709676" y="2197322"/>
                  <a:pt x="6713378" y="2204726"/>
                </a:cubicBezTo>
                <a:cubicBezTo>
                  <a:pt x="6717080" y="2211601"/>
                  <a:pt x="6720781" y="2219004"/>
                  <a:pt x="6724483" y="2225879"/>
                </a:cubicBezTo>
                <a:cubicBezTo>
                  <a:pt x="6737176" y="2251792"/>
                  <a:pt x="6758858" y="2269773"/>
                  <a:pt x="6794818" y="2276119"/>
                </a:cubicBezTo>
                <a:cubicBezTo>
                  <a:pt x="6834481" y="2282993"/>
                  <a:pt x="6859865" y="2302561"/>
                  <a:pt x="6856692" y="2345925"/>
                </a:cubicBezTo>
                <a:cubicBezTo>
                  <a:pt x="6855634" y="2359146"/>
                  <a:pt x="6862509" y="2367607"/>
                  <a:pt x="6867269" y="2377655"/>
                </a:cubicBezTo>
                <a:cubicBezTo>
                  <a:pt x="6889480" y="2422606"/>
                  <a:pt x="6911691" y="2467557"/>
                  <a:pt x="6934960" y="2511451"/>
                </a:cubicBezTo>
                <a:cubicBezTo>
                  <a:pt x="6941835" y="2523614"/>
                  <a:pt x="6951354" y="2534191"/>
                  <a:pt x="6962988" y="2542652"/>
                </a:cubicBezTo>
                <a:cubicBezTo>
                  <a:pt x="6971978" y="2548998"/>
                  <a:pt x="6981497" y="2553758"/>
                  <a:pt x="6979911" y="2568565"/>
                </a:cubicBezTo>
                <a:cubicBezTo>
                  <a:pt x="6978853" y="2582316"/>
                  <a:pt x="6977796" y="2596064"/>
                  <a:pt x="6982555" y="2605583"/>
                </a:cubicBezTo>
                <a:cubicBezTo>
                  <a:pt x="7028035" y="2699187"/>
                  <a:pt x="7073515" y="2791734"/>
                  <a:pt x="7120581" y="2883751"/>
                </a:cubicBezTo>
                <a:cubicBezTo>
                  <a:pt x="7149138" y="2941394"/>
                  <a:pt x="7182455" y="2994807"/>
                  <a:pt x="7212070" y="3051392"/>
                </a:cubicBezTo>
                <a:cubicBezTo>
                  <a:pt x="7218416" y="3064084"/>
                  <a:pt x="7224762" y="3077834"/>
                  <a:pt x="7220531" y="3096872"/>
                </a:cubicBezTo>
                <a:cubicBezTo>
                  <a:pt x="7212598" y="3131775"/>
                  <a:pt x="7216829" y="3157159"/>
                  <a:pt x="7239570" y="3171967"/>
                </a:cubicBezTo>
                <a:cubicBezTo>
                  <a:pt x="7254905" y="3182015"/>
                  <a:pt x="7264425" y="3197352"/>
                  <a:pt x="7272886" y="3212687"/>
                </a:cubicBezTo>
                <a:cubicBezTo>
                  <a:pt x="7295626" y="3252351"/>
                  <a:pt x="7316779" y="3293071"/>
                  <a:pt x="7337404" y="3334320"/>
                </a:cubicBezTo>
                <a:cubicBezTo>
                  <a:pt x="7345337" y="3350185"/>
                  <a:pt x="7346394" y="3371339"/>
                  <a:pt x="7329472" y="3400949"/>
                </a:cubicBezTo>
                <a:cubicBezTo>
                  <a:pt x="7305145" y="3443256"/>
                  <a:pt x="7301443" y="3473400"/>
                  <a:pt x="7313607" y="3496140"/>
                </a:cubicBezTo>
                <a:cubicBezTo>
                  <a:pt x="7321539" y="3511476"/>
                  <a:pt x="7320481" y="3533687"/>
                  <a:pt x="7326827" y="3550610"/>
                </a:cubicBezTo>
                <a:cubicBezTo>
                  <a:pt x="7330529" y="3560129"/>
                  <a:pt x="7336875" y="3569648"/>
                  <a:pt x="7350096" y="3570705"/>
                </a:cubicBezTo>
                <a:cubicBezTo>
                  <a:pt x="7374951" y="3572821"/>
                  <a:pt x="7390816" y="3581812"/>
                  <a:pt x="7398220" y="3598205"/>
                </a:cubicBezTo>
                <a:cubicBezTo>
                  <a:pt x="7430479" y="3665367"/>
                  <a:pt x="7460622" y="3733587"/>
                  <a:pt x="7486536" y="3804980"/>
                </a:cubicBezTo>
                <a:cubicBezTo>
                  <a:pt x="7442642" y="3751039"/>
                  <a:pt x="7404566" y="3692338"/>
                  <a:pt x="7372307" y="3629935"/>
                </a:cubicBezTo>
                <a:cubicBezTo>
                  <a:pt x="7366490" y="3619359"/>
                  <a:pt x="7335817" y="3627291"/>
                  <a:pt x="7322596" y="3642628"/>
                </a:cubicBezTo>
                <a:cubicBezTo>
                  <a:pt x="7313077" y="3654262"/>
                  <a:pt x="7299328" y="3668540"/>
                  <a:pt x="7297212" y="3676473"/>
                </a:cubicBezTo>
                <a:cubicBezTo>
                  <a:pt x="7280818" y="3739933"/>
                  <a:pt x="7276059" y="3795990"/>
                  <a:pt x="7296683" y="3837768"/>
                </a:cubicBezTo>
                <a:cubicBezTo>
                  <a:pt x="7329472" y="3903872"/>
                  <a:pt x="7354855" y="3975265"/>
                  <a:pt x="7384999" y="4042956"/>
                </a:cubicBezTo>
                <a:cubicBezTo>
                  <a:pt x="7396633" y="4068869"/>
                  <a:pt x="7417787" y="4086850"/>
                  <a:pt x="7472257" y="4076273"/>
                </a:cubicBezTo>
                <a:cubicBezTo>
                  <a:pt x="7497641" y="4071513"/>
                  <a:pt x="7507689" y="4082090"/>
                  <a:pt x="7514564" y="4094253"/>
                </a:cubicBezTo>
                <a:cubicBezTo>
                  <a:pt x="7531487" y="4124926"/>
                  <a:pt x="7547352" y="4156127"/>
                  <a:pt x="7564803" y="4186270"/>
                </a:cubicBezTo>
                <a:cubicBezTo>
                  <a:pt x="7570092" y="4195261"/>
                  <a:pt x="7577495" y="4202664"/>
                  <a:pt x="7585428" y="4209539"/>
                </a:cubicBezTo>
                <a:cubicBezTo>
                  <a:pt x="7587543" y="4211655"/>
                  <a:pt x="7593889" y="4212712"/>
                  <a:pt x="7598648" y="4210068"/>
                </a:cubicBezTo>
                <a:cubicBezTo>
                  <a:pt x="7618216" y="4198963"/>
                  <a:pt x="7626677" y="4188386"/>
                  <a:pt x="7626148" y="4178867"/>
                </a:cubicBezTo>
                <a:cubicBezTo>
                  <a:pt x="7624562" y="4163002"/>
                  <a:pt x="7621389" y="4148723"/>
                  <a:pt x="7623504" y="4130743"/>
                </a:cubicBezTo>
                <a:cubicBezTo>
                  <a:pt x="7625090" y="4119637"/>
                  <a:pt x="7639898" y="4107474"/>
                  <a:pt x="7656292" y="4100599"/>
                </a:cubicBezTo>
                <a:cubicBezTo>
                  <a:pt x="7679561" y="4090551"/>
                  <a:pt x="7699127" y="4087378"/>
                  <a:pt x="7705474" y="4095311"/>
                </a:cubicBezTo>
                <a:cubicBezTo>
                  <a:pt x="7725040" y="4119637"/>
                  <a:pt x="7743550" y="4143964"/>
                  <a:pt x="7775808" y="4159300"/>
                </a:cubicBezTo>
                <a:cubicBezTo>
                  <a:pt x="7798549" y="4170405"/>
                  <a:pt x="7814414" y="4186270"/>
                  <a:pt x="7825519" y="4206367"/>
                </a:cubicBezTo>
                <a:lnTo>
                  <a:pt x="7834225" y="4227610"/>
                </a:lnTo>
                <a:lnTo>
                  <a:pt x="7834225" y="4294492"/>
                </a:lnTo>
                <a:lnTo>
                  <a:pt x="7828163" y="4298384"/>
                </a:lnTo>
                <a:cubicBezTo>
                  <a:pt x="7822346" y="4299970"/>
                  <a:pt x="7816000" y="4299970"/>
                  <a:pt x="7813885" y="4297855"/>
                </a:cubicBezTo>
                <a:cubicBezTo>
                  <a:pt x="7802780" y="4288865"/>
                  <a:pt x="7799077" y="4274586"/>
                  <a:pt x="7794318" y="4260836"/>
                </a:cubicBezTo>
                <a:cubicBezTo>
                  <a:pt x="7789559" y="4247615"/>
                  <a:pt x="7783212" y="4234924"/>
                  <a:pt x="7766819" y="4229635"/>
                </a:cubicBezTo>
                <a:cubicBezTo>
                  <a:pt x="7763117" y="4228577"/>
                  <a:pt x="7755184" y="4230164"/>
                  <a:pt x="7748309" y="4233337"/>
                </a:cubicBezTo>
                <a:cubicBezTo>
                  <a:pt x="7737733" y="4237568"/>
                  <a:pt x="7722925" y="4251846"/>
                  <a:pt x="7722925" y="4261366"/>
                </a:cubicBezTo>
                <a:cubicBezTo>
                  <a:pt x="7723454" y="4284634"/>
                  <a:pt x="7725569" y="4307374"/>
                  <a:pt x="7728213" y="4329585"/>
                </a:cubicBezTo>
                <a:cubicBezTo>
                  <a:pt x="7730857" y="4351796"/>
                  <a:pt x="7734031" y="4373478"/>
                  <a:pt x="7737733" y="4395161"/>
                </a:cubicBezTo>
                <a:cubicBezTo>
                  <a:pt x="7745665" y="4437996"/>
                  <a:pt x="7756242" y="4478717"/>
                  <a:pt x="7768934" y="4518380"/>
                </a:cubicBezTo>
                <a:cubicBezTo>
                  <a:pt x="7772636" y="4530014"/>
                  <a:pt x="7753069" y="4547466"/>
                  <a:pt x="7728743" y="4563859"/>
                </a:cubicBezTo>
                <a:cubicBezTo>
                  <a:pt x="7710762" y="4576023"/>
                  <a:pt x="7703887" y="4586600"/>
                  <a:pt x="7706002" y="4595590"/>
                </a:cubicBezTo>
                <a:cubicBezTo>
                  <a:pt x="7725040" y="4682847"/>
                  <a:pt x="7761001" y="4758471"/>
                  <a:pt x="7811241" y="4824576"/>
                </a:cubicBezTo>
                <a:cubicBezTo>
                  <a:pt x="7816530" y="4831451"/>
                  <a:pt x="7821818" y="4838458"/>
                  <a:pt x="7828164" y="4844540"/>
                </a:cubicBezTo>
                <a:lnTo>
                  <a:pt x="7834225" y="4848294"/>
                </a:lnTo>
                <a:lnTo>
                  <a:pt x="7834225" y="5819758"/>
                </a:lnTo>
                <a:lnTo>
                  <a:pt x="7821818" y="5799748"/>
                </a:lnTo>
                <a:cubicBezTo>
                  <a:pt x="7792203" y="5762201"/>
                  <a:pt x="7769991" y="5719894"/>
                  <a:pt x="7744078" y="5679703"/>
                </a:cubicBezTo>
                <a:cubicBezTo>
                  <a:pt x="7761001" y="5636868"/>
                  <a:pt x="7738261" y="5621531"/>
                  <a:pt x="7703887" y="5612012"/>
                </a:cubicBezTo>
                <a:cubicBezTo>
                  <a:pt x="7683792" y="5606723"/>
                  <a:pt x="7675859" y="5590330"/>
                  <a:pt x="7667397" y="5575523"/>
                </a:cubicBezTo>
                <a:cubicBezTo>
                  <a:pt x="7649946" y="5546437"/>
                  <a:pt x="7635667" y="5514706"/>
                  <a:pt x="7619802" y="5484034"/>
                </a:cubicBezTo>
                <a:cubicBezTo>
                  <a:pt x="7611869" y="5468697"/>
                  <a:pt x="7604466" y="5452304"/>
                  <a:pt x="7578024" y="5451775"/>
                </a:cubicBezTo>
                <a:cubicBezTo>
                  <a:pt x="7533602" y="5450717"/>
                  <a:pt x="7524611" y="5424804"/>
                  <a:pt x="7518266" y="5396247"/>
                </a:cubicBezTo>
                <a:cubicBezTo>
                  <a:pt x="7510333" y="5360815"/>
                  <a:pt x="7505574" y="5323796"/>
                  <a:pt x="7497112" y="5288893"/>
                </a:cubicBezTo>
                <a:cubicBezTo>
                  <a:pt x="7488651" y="5254519"/>
                  <a:pt x="7509804" y="5202164"/>
                  <a:pt x="7511391" y="5161444"/>
                </a:cubicBezTo>
                <a:cubicBezTo>
                  <a:pt x="7512449" y="5137118"/>
                  <a:pt x="7503987" y="5117550"/>
                  <a:pt x="7496055" y="5098512"/>
                </a:cubicBezTo>
                <a:cubicBezTo>
                  <a:pt x="7492353" y="5088994"/>
                  <a:pt x="7479660" y="5084764"/>
                  <a:pt x="7457978" y="5091108"/>
                </a:cubicBezTo>
                <a:cubicBezTo>
                  <a:pt x="7436296" y="5096926"/>
                  <a:pt x="7419902" y="5097984"/>
                  <a:pt x="7424133" y="5082118"/>
                </a:cubicBezTo>
                <a:cubicBezTo>
                  <a:pt x="7436825" y="5037167"/>
                  <a:pt x="7424133" y="5009668"/>
                  <a:pt x="7382355" y="5002793"/>
                </a:cubicBezTo>
                <a:cubicBezTo>
                  <a:pt x="7371778" y="5001206"/>
                  <a:pt x="7364903" y="5000150"/>
                  <a:pt x="7370720" y="4988515"/>
                </a:cubicBezTo>
                <a:cubicBezTo>
                  <a:pt x="7385528" y="4959958"/>
                  <a:pt x="7384999" y="4938804"/>
                  <a:pt x="7359615" y="4937217"/>
                </a:cubicBezTo>
                <a:cubicBezTo>
                  <a:pt x="7319424" y="4934044"/>
                  <a:pt x="7297741" y="4917122"/>
                  <a:pt x="7283991" y="4893324"/>
                </a:cubicBezTo>
                <a:cubicBezTo>
                  <a:pt x="7277117" y="4881161"/>
                  <a:pt x="7255963" y="4880632"/>
                  <a:pt x="7232166" y="4883805"/>
                </a:cubicBezTo>
                <a:cubicBezTo>
                  <a:pt x="7226877" y="4884335"/>
                  <a:pt x="7218416" y="4888036"/>
                  <a:pt x="7211012" y="4891739"/>
                </a:cubicBezTo>
                <a:cubicBezTo>
                  <a:pt x="7206253" y="4894382"/>
                  <a:pt x="7198849" y="4901257"/>
                  <a:pt x="7196733" y="4904958"/>
                </a:cubicBezTo>
                <a:cubicBezTo>
                  <a:pt x="7180868" y="4929285"/>
                  <a:pt x="7190916" y="4939862"/>
                  <a:pt x="7190916" y="4955727"/>
                </a:cubicBezTo>
                <a:cubicBezTo>
                  <a:pt x="7191445" y="4970534"/>
                  <a:pt x="7217887" y="4971063"/>
                  <a:pt x="7185628" y="5003322"/>
                </a:cubicBezTo>
                <a:cubicBezTo>
                  <a:pt x="7181926" y="5002265"/>
                  <a:pt x="7176638" y="5002793"/>
                  <a:pt x="7175051" y="5000678"/>
                </a:cubicBezTo>
                <a:cubicBezTo>
                  <a:pt x="7158129" y="4970534"/>
                  <a:pt x="7134860" y="4946208"/>
                  <a:pt x="7099428" y="4930344"/>
                </a:cubicBezTo>
                <a:cubicBezTo>
                  <a:pt x="7078803" y="4920825"/>
                  <a:pt x="7063996" y="4906016"/>
                  <a:pt x="7052890" y="4889093"/>
                </a:cubicBezTo>
                <a:cubicBezTo>
                  <a:pt x="7032265" y="4857892"/>
                  <a:pt x="7016929" y="4822989"/>
                  <a:pt x="6996834" y="4791259"/>
                </a:cubicBezTo>
                <a:cubicBezTo>
                  <a:pt x="6971978" y="4750539"/>
                  <a:pt x="6951883" y="4706116"/>
                  <a:pt x="6918566" y="4672271"/>
                </a:cubicBezTo>
                <a:cubicBezTo>
                  <a:pt x="6879961" y="4633137"/>
                  <a:pt x="6854048" y="4585013"/>
                  <a:pt x="6829722" y="4535831"/>
                </a:cubicBezTo>
                <a:cubicBezTo>
                  <a:pt x="6805395" y="4486649"/>
                  <a:pt x="6779482" y="4437996"/>
                  <a:pt x="6753569" y="4389344"/>
                </a:cubicBezTo>
                <a:cubicBezTo>
                  <a:pt x="6730829" y="4347037"/>
                  <a:pt x="6661552" y="4341220"/>
                  <a:pt x="6649388" y="4290452"/>
                </a:cubicBezTo>
                <a:cubicBezTo>
                  <a:pt x="6647802" y="4283576"/>
                  <a:pt x="6639341" y="4280933"/>
                  <a:pt x="6632994" y="4277231"/>
                </a:cubicBezTo>
                <a:cubicBezTo>
                  <a:pt x="6629822" y="4275644"/>
                  <a:pt x="6625062" y="4275115"/>
                  <a:pt x="6620302" y="4275115"/>
                </a:cubicBezTo>
                <a:cubicBezTo>
                  <a:pt x="6567948" y="4275115"/>
                  <a:pt x="6548909" y="4246558"/>
                  <a:pt x="6523526" y="4223289"/>
                </a:cubicBezTo>
                <a:cubicBezTo>
                  <a:pt x="6450017" y="4155598"/>
                  <a:pt x="6375452" y="4089494"/>
                  <a:pt x="6299299" y="4023918"/>
                </a:cubicBezTo>
                <a:cubicBezTo>
                  <a:pt x="6295598" y="4020745"/>
                  <a:pt x="6277617" y="4028678"/>
                  <a:pt x="6265982" y="4031322"/>
                </a:cubicBezTo>
                <a:cubicBezTo>
                  <a:pt x="6263868" y="4036610"/>
                  <a:pt x="6259637" y="4043485"/>
                  <a:pt x="6260165" y="4046658"/>
                </a:cubicBezTo>
                <a:cubicBezTo>
                  <a:pt x="6264925" y="4080503"/>
                  <a:pt x="6271800" y="4113292"/>
                  <a:pt x="6304059" y="4127041"/>
                </a:cubicBezTo>
                <a:cubicBezTo>
                  <a:pt x="6328914" y="4137618"/>
                  <a:pt x="6343193" y="4156127"/>
                  <a:pt x="6356942" y="4175694"/>
                </a:cubicBezTo>
                <a:cubicBezTo>
                  <a:pt x="6376509" y="4203194"/>
                  <a:pt x="6392903" y="4233866"/>
                  <a:pt x="6419345" y="4255548"/>
                </a:cubicBezTo>
                <a:cubicBezTo>
                  <a:pt x="6469584" y="4296797"/>
                  <a:pt x="6485979" y="4367133"/>
                  <a:pt x="6591746" y="4362373"/>
                </a:cubicBezTo>
                <a:cubicBezTo>
                  <a:pt x="6632994" y="4381411"/>
                  <a:pt x="6669484" y="4405209"/>
                  <a:pt x="6683234" y="4445400"/>
                </a:cubicBezTo>
                <a:cubicBezTo>
                  <a:pt x="6699099" y="4491938"/>
                  <a:pt x="6739290" y="4522610"/>
                  <a:pt x="6710204" y="4597705"/>
                </a:cubicBezTo>
                <a:cubicBezTo>
                  <a:pt x="6698042" y="4628906"/>
                  <a:pt x="6711791" y="4644772"/>
                  <a:pt x="6719195" y="4664867"/>
                </a:cubicBezTo>
                <a:cubicBezTo>
                  <a:pt x="6747752" y="4743664"/>
                  <a:pt x="6806453" y="4802364"/>
                  <a:pt x="6817558" y="4893324"/>
                </a:cubicBezTo>
                <a:cubicBezTo>
                  <a:pt x="6819674" y="4911834"/>
                  <a:pt x="6832895" y="4923468"/>
                  <a:pt x="6845587" y="4935631"/>
                </a:cubicBezTo>
                <a:cubicBezTo>
                  <a:pt x="6867798" y="4956785"/>
                  <a:pt x="6896884" y="4973178"/>
                  <a:pt x="6914864" y="4996976"/>
                </a:cubicBezTo>
                <a:cubicBezTo>
                  <a:pt x="6934960" y="5023947"/>
                  <a:pt x="6943950" y="5058850"/>
                  <a:pt x="6962459" y="5087407"/>
                </a:cubicBezTo>
                <a:cubicBezTo>
                  <a:pt x="6971449" y="5101685"/>
                  <a:pt x="6991017" y="5108032"/>
                  <a:pt x="7013756" y="5123897"/>
                </a:cubicBezTo>
                <a:cubicBezTo>
                  <a:pt x="7019045" y="5087936"/>
                  <a:pt x="7024333" y="5062022"/>
                  <a:pt x="7019573" y="5040870"/>
                </a:cubicBezTo>
                <a:cubicBezTo>
                  <a:pt x="7014814" y="5020245"/>
                  <a:pt x="6995247" y="5008610"/>
                  <a:pt x="7012170" y="4975294"/>
                </a:cubicBezTo>
                <a:cubicBezTo>
                  <a:pt x="7036496" y="5014958"/>
                  <a:pt x="7062938" y="5054619"/>
                  <a:pt x="7085678" y="5096397"/>
                </a:cubicBezTo>
                <a:cubicBezTo>
                  <a:pt x="7108418" y="5138704"/>
                  <a:pt x="7127456" y="5183126"/>
                  <a:pt x="7147552" y="5226491"/>
                </a:cubicBezTo>
                <a:cubicBezTo>
                  <a:pt x="7161830" y="5257692"/>
                  <a:pt x="7181398" y="5285193"/>
                  <a:pt x="7209954" y="5306345"/>
                </a:cubicBezTo>
                <a:cubicBezTo>
                  <a:pt x="7226877" y="5319037"/>
                  <a:pt x="7241156" y="5334373"/>
                  <a:pt x="7249617" y="5352882"/>
                </a:cubicBezTo>
                <a:cubicBezTo>
                  <a:pt x="7264953" y="5385670"/>
                  <a:pt x="7283462" y="5415814"/>
                  <a:pt x="7303558" y="5445428"/>
                </a:cubicBezTo>
                <a:cubicBezTo>
                  <a:pt x="7323654" y="5475044"/>
                  <a:pt x="7345337" y="5503072"/>
                  <a:pt x="7366490" y="5531629"/>
                </a:cubicBezTo>
                <a:cubicBezTo>
                  <a:pt x="7384470" y="5555955"/>
                  <a:pt x="7400335" y="5581868"/>
                  <a:pt x="7397162" y="5620474"/>
                </a:cubicBezTo>
                <a:cubicBezTo>
                  <a:pt x="7395047" y="5639512"/>
                  <a:pt x="7405623" y="5653261"/>
                  <a:pt x="7416200" y="5666482"/>
                </a:cubicBezTo>
                <a:cubicBezTo>
                  <a:pt x="7432595" y="5687635"/>
                  <a:pt x="7455334" y="5705087"/>
                  <a:pt x="7472257" y="5726241"/>
                </a:cubicBezTo>
                <a:cubicBezTo>
                  <a:pt x="7506102" y="5768548"/>
                  <a:pt x="7519852" y="5824604"/>
                  <a:pt x="7581726" y="5847344"/>
                </a:cubicBezTo>
                <a:cubicBezTo>
                  <a:pt x="7592831" y="5851575"/>
                  <a:pt x="7593889" y="5863738"/>
                  <a:pt x="7600235" y="5871671"/>
                </a:cubicBezTo>
                <a:cubicBezTo>
                  <a:pt x="7651532" y="5935131"/>
                  <a:pt x="7693310" y="6004937"/>
                  <a:pt x="7708647" y="6091137"/>
                </a:cubicBezTo>
                <a:cubicBezTo>
                  <a:pt x="7712348" y="6110704"/>
                  <a:pt x="7720281" y="6127627"/>
                  <a:pt x="7731387" y="6142963"/>
                </a:cubicBezTo>
                <a:cubicBezTo>
                  <a:pt x="7741963" y="6158299"/>
                  <a:pt x="7755713" y="6171520"/>
                  <a:pt x="7771049" y="6183154"/>
                </a:cubicBezTo>
                <a:cubicBezTo>
                  <a:pt x="7778189" y="6188707"/>
                  <a:pt x="7800797" y="6183419"/>
                  <a:pt x="7824991" y="6173107"/>
                </a:cubicBezTo>
                <a:lnTo>
                  <a:pt x="7834225" y="6168325"/>
                </a:lnTo>
                <a:lnTo>
                  <a:pt x="7834225" y="6858000"/>
                </a:lnTo>
                <a:lnTo>
                  <a:pt x="7223428" y="6858000"/>
                </a:lnTo>
                <a:lnTo>
                  <a:pt x="7239900" y="6818750"/>
                </a:lnTo>
                <a:cubicBezTo>
                  <a:pt x="7239569" y="6808107"/>
                  <a:pt x="7232959" y="6800835"/>
                  <a:pt x="7220002" y="6796604"/>
                </a:cubicBezTo>
                <a:cubicBezTo>
                  <a:pt x="7188272" y="6786556"/>
                  <a:pt x="7182455" y="6758528"/>
                  <a:pt x="7173994" y="6732615"/>
                </a:cubicBezTo>
                <a:cubicBezTo>
                  <a:pt x="7171878" y="6726269"/>
                  <a:pt x="7176109" y="6715692"/>
                  <a:pt x="7174522" y="6709346"/>
                </a:cubicBezTo>
                <a:cubicBezTo>
                  <a:pt x="7167119" y="6682904"/>
                  <a:pt x="7159715" y="6656462"/>
                  <a:pt x="7150196" y="6631078"/>
                </a:cubicBezTo>
                <a:cubicBezTo>
                  <a:pt x="7148081" y="6624732"/>
                  <a:pt x="7142264" y="6618915"/>
                  <a:pt x="7131687" y="6620502"/>
                </a:cubicBezTo>
                <a:cubicBezTo>
                  <a:pt x="7098899" y="6623675"/>
                  <a:pt x="7090966" y="6610454"/>
                  <a:pt x="7096784" y="6587714"/>
                </a:cubicBezTo>
                <a:cubicBezTo>
                  <a:pt x="7099428" y="6577666"/>
                  <a:pt x="7101014" y="6567618"/>
                  <a:pt x="7102072" y="6558628"/>
                </a:cubicBezTo>
                <a:cubicBezTo>
                  <a:pt x="7102601" y="6549638"/>
                  <a:pt x="7102072" y="6541176"/>
                  <a:pt x="7099957" y="6534301"/>
                </a:cubicBezTo>
                <a:cubicBezTo>
                  <a:pt x="7095197" y="6520023"/>
                  <a:pt x="7084092" y="6509975"/>
                  <a:pt x="7060823" y="6507859"/>
                </a:cubicBezTo>
                <a:cubicBezTo>
                  <a:pt x="7052890" y="6506802"/>
                  <a:pt x="7048659" y="6498870"/>
                  <a:pt x="7053419" y="6490408"/>
                </a:cubicBezTo>
                <a:cubicBezTo>
                  <a:pt x="7085149" y="6433822"/>
                  <a:pt x="7050246" y="6415842"/>
                  <a:pt x="7040727" y="6383054"/>
                </a:cubicBezTo>
                <a:cubicBezTo>
                  <a:pt x="7031208" y="6349737"/>
                  <a:pt x="7019573" y="6317479"/>
                  <a:pt x="6970392" y="6311662"/>
                </a:cubicBezTo>
                <a:cubicBezTo>
                  <a:pt x="6961401" y="6310604"/>
                  <a:pt x="6956642" y="6304787"/>
                  <a:pt x="6955584" y="6298441"/>
                </a:cubicBezTo>
                <a:cubicBezTo>
                  <a:pt x="6949767" y="6270412"/>
                  <a:pt x="6937075" y="6247673"/>
                  <a:pt x="6903229" y="6238682"/>
                </a:cubicBezTo>
                <a:cubicBezTo>
                  <a:pt x="6895826" y="6236567"/>
                  <a:pt x="6895297" y="6228105"/>
                  <a:pt x="6897941" y="6219644"/>
                </a:cubicBezTo>
                <a:cubicBezTo>
                  <a:pt x="6907989" y="6185270"/>
                  <a:pt x="6893182" y="6169405"/>
                  <a:pt x="6855106" y="6167819"/>
                </a:cubicBezTo>
                <a:cubicBezTo>
                  <a:pt x="6809097" y="6166232"/>
                  <a:pt x="6784771" y="6147194"/>
                  <a:pt x="6759386" y="6128156"/>
                </a:cubicBezTo>
                <a:cubicBezTo>
                  <a:pt x="6756742" y="6126041"/>
                  <a:pt x="6744579" y="6128685"/>
                  <a:pt x="6743521" y="6129213"/>
                </a:cubicBezTo>
                <a:cubicBezTo>
                  <a:pt x="6732416" y="6139790"/>
                  <a:pt x="6718137" y="6151954"/>
                  <a:pt x="6713378" y="6160415"/>
                </a:cubicBezTo>
                <a:cubicBezTo>
                  <a:pt x="6690109" y="6202193"/>
                  <a:pt x="6703859" y="6227048"/>
                  <a:pt x="6678474" y="6270942"/>
                </a:cubicBezTo>
                <a:cubicBezTo>
                  <a:pt x="6670013" y="6285220"/>
                  <a:pt x="6677417" y="6294210"/>
                  <a:pt x="6681118" y="6303729"/>
                </a:cubicBezTo>
                <a:cubicBezTo>
                  <a:pt x="6687465" y="6319065"/>
                  <a:pt x="6695926" y="6333344"/>
                  <a:pt x="6704387" y="6347623"/>
                </a:cubicBezTo>
                <a:cubicBezTo>
                  <a:pt x="6737176" y="6401035"/>
                  <a:pt x="6780011" y="6448101"/>
                  <a:pt x="6801693" y="6508388"/>
                </a:cubicBezTo>
                <a:cubicBezTo>
                  <a:pt x="6823375" y="6568676"/>
                  <a:pt x="6841885" y="6631607"/>
                  <a:pt x="6869913" y="6687664"/>
                </a:cubicBezTo>
                <a:cubicBezTo>
                  <a:pt x="6879432" y="6705644"/>
                  <a:pt x="6883134" y="6726798"/>
                  <a:pt x="6881547" y="6750067"/>
                </a:cubicBezTo>
                <a:cubicBezTo>
                  <a:pt x="6879961" y="6773864"/>
                  <a:pt x="6872029" y="6800306"/>
                  <a:pt x="6856164" y="6830978"/>
                </a:cubicBezTo>
                <a:lnTo>
                  <a:pt x="6850072" y="6858000"/>
                </a:lnTo>
                <a:lnTo>
                  <a:pt x="4581229" y="6858000"/>
                </a:lnTo>
                <a:lnTo>
                  <a:pt x="4555728" y="6834152"/>
                </a:lnTo>
                <a:cubicBezTo>
                  <a:pt x="4543036" y="6804536"/>
                  <a:pt x="4519767" y="6783383"/>
                  <a:pt x="4493854" y="6763816"/>
                </a:cubicBezTo>
                <a:cubicBezTo>
                  <a:pt x="4470585" y="6746364"/>
                  <a:pt x="4453662" y="6723625"/>
                  <a:pt x="4440442" y="6698769"/>
                </a:cubicBezTo>
                <a:cubicBezTo>
                  <a:pt x="4437269" y="6692952"/>
                  <a:pt x="4434095" y="6687135"/>
                  <a:pt x="4430923" y="6681847"/>
                </a:cubicBezTo>
                <a:cubicBezTo>
                  <a:pt x="4427749" y="6676558"/>
                  <a:pt x="4424048" y="6670741"/>
                  <a:pt x="4420875" y="6665453"/>
                </a:cubicBezTo>
                <a:cubicBezTo>
                  <a:pt x="4414000" y="6654347"/>
                  <a:pt x="4407125" y="6643771"/>
                  <a:pt x="4399721" y="6633194"/>
                </a:cubicBezTo>
                <a:cubicBezTo>
                  <a:pt x="4385442" y="6612041"/>
                  <a:pt x="4370106" y="6591416"/>
                  <a:pt x="4354241" y="6570791"/>
                </a:cubicBezTo>
                <a:cubicBezTo>
                  <a:pt x="4322511" y="6530071"/>
                  <a:pt x="4288666" y="6491466"/>
                  <a:pt x="4254820" y="6452332"/>
                </a:cubicBezTo>
                <a:cubicBezTo>
                  <a:pt x="4246888" y="6442813"/>
                  <a:pt x="4236840" y="6434351"/>
                  <a:pt x="4234196" y="6421130"/>
                </a:cubicBezTo>
                <a:cubicBezTo>
                  <a:pt x="4229965" y="6397333"/>
                  <a:pt x="4218859" y="6378823"/>
                  <a:pt x="4196119" y="6368247"/>
                </a:cubicBezTo>
                <a:cubicBezTo>
                  <a:pt x="4163860" y="6353440"/>
                  <a:pt x="4153284" y="6322238"/>
                  <a:pt x="4147466" y="6288922"/>
                </a:cubicBezTo>
                <a:cubicBezTo>
                  <a:pt x="4142178" y="6261951"/>
                  <a:pt x="4139534" y="6233923"/>
                  <a:pt x="4139534" y="6203250"/>
                </a:cubicBezTo>
                <a:cubicBezTo>
                  <a:pt x="4140063" y="6149838"/>
                  <a:pt x="4121554" y="6109117"/>
                  <a:pt x="4101458" y="6069455"/>
                </a:cubicBezTo>
                <a:cubicBezTo>
                  <a:pt x="4082420" y="6032436"/>
                  <a:pt x="4026892" y="6025033"/>
                  <a:pt x="3994104" y="5999120"/>
                </a:cubicBezTo>
                <a:cubicBezTo>
                  <a:pt x="3965547" y="6004937"/>
                  <a:pt x="3937519" y="6009697"/>
                  <a:pt x="3907375" y="6017629"/>
                </a:cubicBezTo>
                <a:cubicBezTo>
                  <a:pt x="3881992" y="6023975"/>
                  <a:pt x="3863483" y="6024504"/>
                  <a:pt x="3855549" y="6014456"/>
                </a:cubicBezTo>
                <a:cubicBezTo>
                  <a:pt x="3802666" y="5947294"/>
                  <a:pt x="3752426" y="5878016"/>
                  <a:pt x="3706947" y="5805037"/>
                </a:cubicBezTo>
                <a:cubicBezTo>
                  <a:pt x="3684206" y="5768548"/>
                  <a:pt x="3662527" y="5731000"/>
                  <a:pt x="3642959" y="5692395"/>
                </a:cubicBezTo>
                <a:cubicBezTo>
                  <a:pt x="3632909" y="5673358"/>
                  <a:pt x="3623392" y="5653261"/>
                  <a:pt x="3614400" y="5633695"/>
                </a:cubicBezTo>
                <a:cubicBezTo>
                  <a:pt x="3609643" y="5623646"/>
                  <a:pt x="3605411" y="5613598"/>
                  <a:pt x="3600653" y="5603550"/>
                </a:cubicBezTo>
                <a:lnTo>
                  <a:pt x="3587430" y="5573407"/>
                </a:lnTo>
                <a:cubicBezTo>
                  <a:pt x="3571037" y="5534802"/>
                  <a:pt x="3553058" y="5497783"/>
                  <a:pt x="3533490" y="5461823"/>
                </a:cubicBezTo>
                <a:cubicBezTo>
                  <a:pt x="3497530" y="5394660"/>
                  <a:pt x="3463154" y="5326970"/>
                  <a:pt x="3442000" y="5248702"/>
                </a:cubicBezTo>
                <a:cubicBezTo>
                  <a:pt x="3428252" y="5196876"/>
                  <a:pt x="3395464" y="5158271"/>
                  <a:pt x="3370080" y="5114377"/>
                </a:cubicBezTo>
                <a:cubicBezTo>
                  <a:pt x="3347869" y="5075773"/>
                  <a:pt x="3326715" y="5037167"/>
                  <a:pt x="3322482" y="4985342"/>
                </a:cubicBezTo>
                <a:cubicBezTo>
                  <a:pt x="3321428" y="4972650"/>
                  <a:pt x="3318252" y="4961545"/>
                  <a:pt x="3312965" y="4951496"/>
                </a:cubicBezTo>
                <a:cubicBezTo>
                  <a:pt x="3307675" y="4941448"/>
                  <a:pt x="3301330" y="4932987"/>
                  <a:pt x="3293398" y="4925055"/>
                </a:cubicBezTo>
                <a:cubicBezTo>
                  <a:pt x="3275418" y="4906545"/>
                  <a:pt x="3272773" y="4879574"/>
                  <a:pt x="3276476" y="4844671"/>
                </a:cubicBezTo>
                <a:cubicBezTo>
                  <a:pt x="3282294" y="4790730"/>
                  <a:pt x="3272246" y="4746308"/>
                  <a:pt x="3243689" y="4716693"/>
                </a:cubicBezTo>
                <a:cubicBezTo>
                  <a:pt x="3224121" y="4696068"/>
                  <a:pt x="3205613" y="4674915"/>
                  <a:pt x="3182873" y="4656934"/>
                </a:cubicBezTo>
                <a:cubicBezTo>
                  <a:pt x="3132633" y="4617272"/>
                  <a:pt x="3093499" y="4568091"/>
                  <a:pt x="3060182" y="4513620"/>
                </a:cubicBezTo>
                <a:cubicBezTo>
                  <a:pt x="3038500" y="4478717"/>
                  <a:pt x="3013116" y="4446458"/>
                  <a:pt x="2979269" y="4421602"/>
                </a:cubicBezTo>
                <a:cubicBezTo>
                  <a:pt x="2967637" y="4413141"/>
                  <a:pt x="2958116" y="4402564"/>
                  <a:pt x="2948599" y="4391988"/>
                </a:cubicBezTo>
                <a:cubicBezTo>
                  <a:pt x="2939609" y="4380882"/>
                  <a:pt x="2931147" y="4369777"/>
                  <a:pt x="2922156" y="4358671"/>
                </a:cubicBezTo>
                <a:cubicBezTo>
                  <a:pt x="2860282" y="4283576"/>
                  <a:pt x="2798937" y="4207953"/>
                  <a:pt x="2737592" y="4132329"/>
                </a:cubicBezTo>
                <a:cubicBezTo>
                  <a:pt x="2731775" y="4124926"/>
                  <a:pt x="2721728" y="4120695"/>
                  <a:pt x="2720142" y="4110118"/>
                </a:cubicBezTo>
                <a:cubicBezTo>
                  <a:pt x="2711678" y="4055120"/>
                  <a:pt x="2654035" y="4043485"/>
                  <a:pt x="2619131" y="4012283"/>
                </a:cubicBezTo>
                <a:cubicBezTo>
                  <a:pt x="2575240" y="4014399"/>
                  <a:pt x="2577885" y="3974736"/>
                  <a:pt x="2552500" y="3959929"/>
                </a:cubicBezTo>
                <a:cubicBezTo>
                  <a:pt x="2544568" y="3955169"/>
                  <a:pt x="2541923" y="3944064"/>
                  <a:pt x="2545095" y="3930843"/>
                </a:cubicBezTo>
                <a:cubicBezTo>
                  <a:pt x="2550385" y="3907046"/>
                  <a:pt x="2547211" y="3889594"/>
                  <a:pt x="2539278" y="3875315"/>
                </a:cubicBezTo>
                <a:cubicBezTo>
                  <a:pt x="2529761" y="3858921"/>
                  <a:pt x="2521299" y="3840941"/>
                  <a:pt x="2512309" y="3824018"/>
                </a:cubicBezTo>
                <a:cubicBezTo>
                  <a:pt x="2502788" y="3807624"/>
                  <a:pt x="2492211" y="3791759"/>
                  <a:pt x="2478462" y="3778538"/>
                </a:cubicBezTo>
                <a:cubicBezTo>
                  <a:pt x="2420292" y="3724597"/>
                  <a:pt x="2369524" y="3664839"/>
                  <a:pt x="2321397" y="3602965"/>
                </a:cubicBezTo>
                <a:cubicBezTo>
                  <a:pt x="2309233" y="3587100"/>
                  <a:pt x="2302361" y="3590273"/>
                  <a:pt x="2245247" y="3635224"/>
                </a:cubicBezTo>
                <a:cubicBezTo>
                  <a:pt x="2213516" y="3660079"/>
                  <a:pt x="2203467" y="3664839"/>
                  <a:pt x="2195536" y="3655849"/>
                </a:cubicBezTo>
                <a:cubicBezTo>
                  <a:pt x="2142123" y="3590273"/>
                  <a:pt x="2069674" y="3542149"/>
                  <a:pt x="2027367" y="3466525"/>
                </a:cubicBezTo>
                <a:cubicBezTo>
                  <a:pt x="2023664" y="3460179"/>
                  <a:pt x="2030011" y="3448016"/>
                  <a:pt x="2041116" y="3437439"/>
                </a:cubicBezTo>
                <a:cubicBezTo>
                  <a:pt x="2055395" y="3424218"/>
                  <a:pt x="2069145" y="3417872"/>
                  <a:pt x="2079721" y="3416814"/>
                </a:cubicBezTo>
                <a:cubicBezTo>
                  <a:pt x="2084481" y="3416286"/>
                  <a:pt x="2090297" y="3415228"/>
                  <a:pt x="2093471" y="3415757"/>
                </a:cubicBezTo>
                <a:cubicBezTo>
                  <a:pt x="2100343" y="3417872"/>
                  <a:pt x="2109864" y="3417872"/>
                  <a:pt x="2111452" y="3424218"/>
                </a:cubicBezTo>
                <a:cubicBezTo>
                  <a:pt x="2118326" y="3459650"/>
                  <a:pt x="2156931" y="3467054"/>
                  <a:pt x="2184431" y="3510419"/>
                </a:cubicBezTo>
                <a:cubicBezTo>
                  <a:pt x="2171209" y="3468641"/>
                  <a:pt x="2166450" y="3444843"/>
                  <a:pt x="2156931" y="3424747"/>
                </a:cubicBezTo>
                <a:cubicBezTo>
                  <a:pt x="2145824" y="3401478"/>
                  <a:pt x="2129961" y="3381915"/>
                  <a:pt x="2116740" y="3359705"/>
                </a:cubicBezTo>
                <a:cubicBezTo>
                  <a:pt x="2075490" y="3287254"/>
                  <a:pt x="2033712" y="3214803"/>
                  <a:pt x="1963378" y="3168795"/>
                </a:cubicBezTo>
                <a:cubicBezTo>
                  <a:pt x="1954916" y="3163505"/>
                  <a:pt x="1939580" y="3166678"/>
                  <a:pt x="1915253" y="3187303"/>
                </a:cubicBezTo>
                <a:cubicBezTo>
                  <a:pt x="1891455" y="3206871"/>
                  <a:pt x="1874533" y="3214273"/>
                  <a:pt x="1868716" y="3204754"/>
                </a:cubicBezTo>
                <a:cubicBezTo>
                  <a:pt x="1818476" y="3122786"/>
                  <a:pt x="1744440" y="3063027"/>
                  <a:pt x="1678864" y="2995864"/>
                </a:cubicBezTo>
                <a:cubicBezTo>
                  <a:pt x="1659297" y="2975770"/>
                  <a:pt x="1638143" y="2957259"/>
                  <a:pt x="1588962" y="2967837"/>
                </a:cubicBezTo>
                <a:cubicBezTo>
                  <a:pt x="1569924" y="2972067"/>
                  <a:pt x="1559876" y="2962019"/>
                  <a:pt x="1550886" y="2953557"/>
                </a:cubicBezTo>
                <a:cubicBezTo>
                  <a:pt x="1534491" y="2938750"/>
                  <a:pt x="1518096" y="2923943"/>
                  <a:pt x="1500645" y="2910722"/>
                </a:cubicBezTo>
                <a:cubicBezTo>
                  <a:pt x="1483193" y="2897501"/>
                  <a:pt x="1463626" y="2885866"/>
                  <a:pt x="1441946" y="2875818"/>
                </a:cubicBezTo>
                <a:cubicBezTo>
                  <a:pt x="1426609" y="2868944"/>
                  <a:pt x="1414445" y="2858896"/>
                  <a:pt x="1403869" y="2847261"/>
                </a:cubicBezTo>
                <a:cubicBezTo>
                  <a:pt x="1348867" y="2787503"/>
                  <a:pt x="1276419" y="2744138"/>
                  <a:pt x="1212960" y="2692841"/>
                </a:cubicBezTo>
                <a:cubicBezTo>
                  <a:pt x="1181228" y="2666928"/>
                  <a:pt x="1150028" y="2640486"/>
                  <a:pt x="1120942" y="2612458"/>
                </a:cubicBezTo>
                <a:cubicBezTo>
                  <a:pt x="1100843" y="2592891"/>
                  <a:pt x="1085507" y="2568565"/>
                  <a:pt x="1055895" y="2558517"/>
                </a:cubicBezTo>
                <a:cubicBezTo>
                  <a:pt x="1043200" y="2554286"/>
                  <a:pt x="1035798" y="2543710"/>
                  <a:pt x="1027338" y="2534191"/>
                </a:cubicBezTo>
                <a:lnTo>
                  <a:pt x="985557" y="2485009"/>
                </a:lnTo>
                <a:lnTo>
                  <a:pt x="964405" y="2460682"/>
                </a:lnTo>
                <a:cubicBezTo>
                  <a:pt x="957531" y="2452750"/>
                  <a:pt x="950128" y="2444818"/>
                  <a:pt x="943250" y="2436356"/>
                </a:cubicBezTo>
                <a:lnTo>
                  <a:pt x="857581" y="2340108"/>
                </a:lnTo>
                <a:cubicBezTo>
                  <a:pt x="800467" y="2275590"/>
                  <a:pt x="743879" y="2211072"/>
                  <a:pt x="687296" y="2146025"/>
                </a:cubicBezTo>
                <a:cubicBezTo>
                  <a:pt x="667200" y="2122228"/>
                  <a:pt x="657152" y="2088382"/>
                  <a:pt x="641288" y="2059825"/>
                </a:cubicBezTo>
                <a:cubicBezTo>
                  <a:pt x="613260" y="2008528"/>
                  <a:pt x="585232" y="1957230"/>
                  <a:pt x="558260" y="1904347"/>
                </a:cubicBezTo>
                <a:cubicBezTo>
                  <a:pt x="530760" y="1851992"/>
                  <a:pt x="504846" y="1799109"/>
                  <a:pt x="481579" y="1742523"/>
                </a:cubicBezTo>
                <a:cubicBezTo>
                  <a:pt x="476290" y="1730360"/>
                  <a:pt x="468888" y="1719783"/>
                  <a:pt x="458310" y="1712909"/>
                </a:cubicBezTo>
                <a:cubicBezTo>
                  <a:pt x="436100" y="1699159"/>
                  <a:pt x="424993" y="1674832"/>
                  <a:pt x="414945" y="1649448"/>
                </a:cubicBezTo>
                <a:cubicBezTo>
                  <a:pt x="407543" y="1630410"/>
                  <a:pt x="401723" y="1609786"/>
                  <a:pt x="392205" y="1592863"/>
                </a:cubicBezTo>
                <a:cubicBezTo>
                  <a:pt x="378986" y="1570123"/>
                  <a:pt x="357829" y="1555844"/>
                  <a:pt x="314995" y="1567479"/>
                </a:cubicBezTo>
                <a:cubicBezTo>
                  <a:pt x="288025" y="1574882"/>
                  <a:pt x="272160" y="1569594"/>
                  <a:pt x="263698" y="1555315"/>
                </a:cubicBezTo>
                <a:cubicBezTo>
                  <a:pt x="239372" y="1515124"/>
                  <a:pt x="203941" y="1486567"/>
                  <a:pt x="165863" y="1460654"/>
                </a:cubicBezTo>
                <a:cubicBezTo>
                  <a:pt x="146827" y="1447962"/>
                  <a:pt x="126729" y="1435798"/>
                  <a:pt x="107693" y="1423635"/>
                </a:cubicBezTo>
                <a:cubicBezTo>
                  <a:pt x="98174" y="1417289"/>
                  <a:pt x="88125" y="1411472"/>
                  <a:pt x="78606" y="1404597"/>
                </a:cubicBezTo>
                <a:cubicBezTo>
                  <a:pt x="69085" y="1398251"/>
                  <a:pt x="59568" y="1391905"/>
                  <a:pt x="50579" y="1385030"/>
                </a:cubicBezTo>
                <a:cubicBezTo>
                  <a:pt x="40528" y="1377626"/>
                  <a:pt x="26779" y="1373925"/>
                  <a:pt x="17789" y="1365463"/>
                </a:cubicBezTo>
                <a:cubicBezTo>
                  <a:pt x="-6539" y="1343781"/>
                  <a:pt x="-3895" y="1298830"/>
                  <a:pt x="13560" y="1241716"/>
                </a:cubicBezTo>
                <a:cubicBezTo>
                  <a:pt x="18848" y="1225322"/>
                  <a:pt x="28365" y="1204697"/>
                  <a:pt x="40528" y="1184601"/>
                </a:cubicBezTo>
                <a:cubicBezTo>
                  <a:pt x="94999" y="1095757"/>
                  <a:pt x="151057" y="1006913"/>
                  <a:pt x="207113" y="917539"/>
                </a:cubicBezTo>
                <a:cubicBezTo>
                  <a:pt x="226151" y="887396"/>
                  <a:pt x="269517" y="846675"/>
                  <a:pt x="299660" y="829753"/>
                </a:cubicBezTo>
                <a:cubicBezTo>
                  <a:pt x="311822" y="822878"/>
                  <a:pt x="325043" y="814416"/>
                  <a:pt x="336677" y="809128"/>
                </a:cubicBezTo>
                <a:cubicBezTo>
                  <a:pt x="413887" y="771052"/>
                  <a:pt x="491096" y="732975"/>
                  <a:pt x="575711" y="679563"/>
                </a:cubicBezTo>
                <a:cubicBezTo>
                  <a:pt x="593693" y="667929"/>
                  <a:pt x="612200" y="662112"/>
                  <a:pt x="623836" y="662640"/>
                </a:cubicBezTo>
                <a:cubicBezTo>
                  <a:pt x="660855" y="663169"/>
                  <a:pt x="698931" y="662640"/>
                  <a:pt x="713739" y="690669"/>
                </a:cubicBezTo>
                <a:cubicBezTo>
                  <a:pt x="718498" y="699659"/>
                  <a:pt x="725902" y="705476"/>
                  <a:pt x="733833" y="711293"/>
                </a:cubicBezTo>
                <a:cubicBezTo>
                  <a:pt x="741767" y="716582"/>
                  <a:pt x="750757" y="721341"/>
                  <a:pt x="758687" y="727158"/>
                </a:cubicBezTo>
                <a:cubicBezTo>
                  <a:pt x="765034" y="731389"/>
                  <a:pt x="776669" y="725572"/>
                  <a:pt x="789891" y="713938"/>
                </a:cubicBezTo>
                <a:cubicBezTo>
                  <a:pt x="803641" y="702303"/>
                  <a:pt x="816862" y="687496"/>
                  <a:pt x="820562" y="675333"/>
                </a:cubicBezTo>
                <a:cubicBezTo>
                  <a:pt x="826381" y="653650"/>
                  <a:pt x="829553" y="633554"/>
                  <a:pt x="831140" y="615045"/>
                </a:cubicBezTo>
                <a:cubicBezTo>
                  <a:pt x="834310" y="581200"/>
                  <a:pt x="844360" y="543652"/>
                  <a:pt x="871860" y="495000"/>
                </a:cubicBezTo>
                <a:cubicBezTo>
                  <a:pt x="890898" y="461154"/>
                  <a:pt x="905703" y="429424"/>
                  <a:pt x="909407" y="403511"/>
                </a:cubicBezTo>
                <a:cubicBezTo>
                  <a:pt x="919984" y="332647"/>
                  <a:pt x="949596" y="249620"/>
                  <a:pt x="983445" y="163948"/>
                </a:cubicBezTo>
                <a:cubicBezTo>
                  <a:pt x="1001424" y="118468"/>
                  <a:pt x="999308" y="90440"/>
                  <a:pt x="985557" y="70344"/>
                </a:cubicBezTo>
                <a:cubicBezTo>
                  <a:pt x="968638" y="45489"/>
                  <a:pt x="950657" y="21691"/>
                  <a:pt x="923683" y="7413"/>
                </a:cubicBezTo>
                <a:close/>
              </a:path>
            </a:pathLst>
          </a:custGeom>
          <a:solidFill>
            <a:srgbClr val="FFF8EB"/>
          </a:solidFill>
          <a:ln w="5288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37" name="任意多边形: 形状 706"/>
          <p:cNvSpPr/>
          <p:nvPr>
            <p:custDataLst>
              <p:tags r:id="rId10"/>
            </p:custDataLst>
          </p:nvPr>
        </p:nvSpPr>
        <p:spPr>
          <a:xfrm>
            <a:off x="4570095" y="0"/>
            <a:ext cx="7621905" cy="6858000"/>
          </a:xfrm>
          <a:custGeom>
            <a:avLst/>
            <a:gdLst>
              <a:gd name="connsiteX0" fmla="*/ 7239569 w 7834225"/>
              <a:gd name="connsiteY0" fmla="*/ 5077358 h 6858000"/>
              <a:gd name="connsiteX1" fmla="*/ 7245915 w 7834225"/>
              <a:gd name="connsiteY1" fmla="*/ 5084762 h 6858000"/>
              <a:gd name="connsiteX2" fmla="*/ 7235867 w 7834225"/>
              <a:gd name="connsiteY2" fmla="*/ 5105387 h 6858000"/>
              <a:gd name="connsiteX3" fmla="*/ 7225819 w 7834225"/>
              <a:gd name="connsiteY3" fmla="*/ 5102213 h 6858000"/>
              <a:gd name="connsiteX4" fmla="*/ 7221589 w 7834225"/>
              <a:gd name="connsiteY4" fmla="*/ 5093223 h 6858000"/>
              <a:gd name="connsiteX5" fmla="*/ 7225291 w 7834225"/>
              <a:gd name="connsiteY5" fmla="*/ 5081060 h 6858000"/>
              <a:gd name="connsiteX6" fmla="*/ 7239569 w 7834225"/>
              <a:gd name="connsiteY6" fmla="*/ 5077358 h 6858000"/>
              <a:gd name="connsiteX7" fmla="*/ 7199907 w 7834225"/>
              <a:gd name="connsiteY7" fmla="*/ 4354969 h 6858000"/>
              <a:gd name="connsiteX8" fmla="*/ 7178224 w 7834225"/>
              <a:gd name="connsiteY8" fmla="*/ 4405737 h 6858000"/>
              <a:gd name="connsiteX9" fmla="*/ 7234810 w 7834225"/>
              <a:gd name="connsiteY9" fmla="*/ 4459150 h 6858000"/>
              <a:gd name="connsiteX10" fmla="*/ 7250675 w 7834225"/>
              <a:gd name="connsiteY10" fmla="*/ 4458092 h 6858000"/>
              <a:gd name="connsiteX11" fmla="*/ 7264425 w 7834225"/>
              <a:gd name="connsiteY11" fmla="*/ 4430064 h 6858000"/>
              <a:gd name="connsiteX12" fmla="*/ 7224762 w 7834225"/>
              <a:gd name="connsiteY12" fmla="*/ 4359200 h 6858000"/>
              <a:gd name="connsiteX13" fmla="*/ 7199907 w 7834225"/>
              <a:gd name="connsiteY13" fmla="*/ 4354969 h 6858000"/>
              <a:gd name="connsiteX14" fmla="*/ 7161830 w 7834225"/>
              <a:gd name="connsiteY14" fmla="*/ 4276173 h 6858000"/>
              <a:gd name="connsiteX15" fmla="*/ 7158129 w 7834225"/>
              <a:gd name="connsiteY15" fmla="*/ 4288865 h 6858000"/>
              <a:gd name="connsiteX16" fmla="*/ 7172407 w 7834225"/>
              <a:gd name="connsiteY16" fmla="*/ 4279345 h 6858000"/>
              <a:gd name="connsiteX17" fmla="*/ 7640427 w 7834225"/>
              <a:gd name="connsiteY17" fmla="*/ 4256606 h 6858000"/>
              <a:gd name="connsiteX18" fmla="*/ 7627206 w 7834225"/>
              <a:gd name="connsiteY18" fmla="*/ 4264010 h 6858000"/>
              <a:gd name="connsiteX19" fmla="*/ 7635138 w 7834225"/>
              <a:gd name="connsiteY19" fmla="*/ 4268769 h 6858000"/>
              <a:gd name="connsiteX20" fmla="*/ 6954725 w 7834225"/>
              <a:gd name="connsiteY20" fmla="*/ 4035090 h 6858000"/>
              <a:gd name="connsiteX21" fmla="*/ 6939191 w 7834225"/>
              <a:gd name="connsiteY21" fmla="*/ 4046658 h 6858000"/>
              <a:gd name="connsiteX22" fmla="*/ 6937604 w 7834225"/>
              <a:gd name="connsiteY22" fmla="*/ 4057764 h 6858000"/>
              <a:gd name="connsiteX23" fmla="*/ 6965632 w 7834225"/>
              <a:gd name="connsiteY23" fmla="*/ 4047187 h 6858000"/>
              <a:gd name="connsiteX24" fmla="*/ 6966690 w 7834225"/>
              <a:gd name="connsiteY24" fmla="*/ 4036610 h 6858000"/>
              <a:gd name="connsiteX25" fmla="*/ 6954725 w 7834225"/>
              <a:gd name="connsiteY25" fmla="*/ 4035090 h 6858000"/>
              <a:gd name="connsiteX26" fmla="*/ 6922268 w 7834225"/>
              <a:gd name="connsiteY26" fmla="*/ 3982140 h 6858000"/>
              <a:gd name="connsiteX27" fmla="*/ 6911691 w 7834225"/>
              <a:gd name="connsiteY27" fmla="*/ 3985842 h 6858000"/>
              <a:gd name="connsiteX28" fmla="*/ 6912220 w 7834225"/>
              <a:gd name="connsiteY28" fmla="*/ 3991659 h 6858000"/>
              <a:gd name="connsiteX29" fmla="*/ 7834225 w 7834225"/>
              <a:gd name="connsiteY29" fmla="*/ 3662863 h 6858000"/>
              <a:gd name="connsiteX30" fmla="*/ 7834225 w 7834225"/>
              <a:gd name="connsiteY30" fmla="*/ 3848335 h 6858000"/>
              <a:gd name="connsiteX31" fmla="*/ 7814745 w 7834225"/>
              <a:gd name="connsiteY31" fmla="*/ 3808483 h 6858000"/>
              <a:gd name="connsiteX32" fmla="*/ 7781626 w 7834225"/>
              <a:gd name="connsiteY32" fmla="*/ 3748394 h 6858000"/>
              <a:gd name="connsiteX33" fmla="*/ 7812827 w 7834225"/>
              <a:gd name="connsiteY33" fmla="*/ 3687049 h 6858000"/>
              <a:gd name="connsiteX34" fmla="*/ 6456893 w 7834225"/>
              <a:gd name="connsiteY34" fmla="*/ 3263455 h 6858000"/>
              <a:gd name="connsiteX35" fmla="*/ 6439441 w 7834225"/>
              <a:gd name="connsiteY35" fmla="*/ 3268216 h 6858000"/>
              <a:gd name="connsiteX36" fmla="*/ 6414586 w 7834225"/>
              <a:gd name="connsiteY36" fmla="*/ 3297302 h 6858000"/>
              <a:gd name="connsiteX37" fmla="*/ 6467469 w 7834225"/>
              <a:gd name="connsiteY37" fmla="*/ 3385088 h 6858000"/>
              <a:gd name="connsiteX38" fmla="*/ 6520882 w 7834225"/>
              <a:gd name="connsiteY38" fmla="*/ 3472871 h 6858000"/>
              <a:gd name="connsiteX39" fmla="*/ 6538862 w 7834225"/>
              <a:gd name="connsiteY39" fmla="*/ 3497727 h 6858000"/>
              <a:gd name="connsiteX40" fmla="*/ 6560016 w 7834225"/>
              <a:gd name="connsiteY40" fmla="*/ 3520466 h 6858000"/>
              <a:gd name="connsiteX41" fmla="*/ 6642514 w 7834225"/>
              <a:gd name="connsiteY41" fmla="*/ 3623060 h 6858000"/>
              <a:gd name="connsiteX42" fmla="*/ 6696455 w 7834225"/>
              <a:gd name="connsiteY42" fmla="*/ 3710318 h 6858000"/>
              <a:gd name="connsiteX43" fmla="*/ 6727128 w 7834225"/>
              <a:gd name="connsiteY43" fmla="*/ 3701328 h 6858000"/>
              <a:gd name="connsiteX44" fmla="*/ 6745637 w 7834225"/>
              <a:gd name="connsiteY44" fmla="*/ 3671184 h 6858000"/>
              <a:gd name="connsiteX45" fmla="*/ 6731358 w 7834225"/>
              <a:gd name="connsiteY45" fmla="*/ 3618830 h 6858000"/>
              <a:gd name="connsiteX46" fmla="*/ 6685878 w 7834225"/>
              <a:gd name="connsiteY46" fmla="*/ 3554840 h 6858000"/>
              <a:gd name="connsiteX47" fmla="*/ 6538862 w 7834225"/>
              <a:gd name="connsiteY47" fmla="*/ 3353887 h 6858000"/>
              <a:gd name="connsiteX48" fmla="*/ 6511891 w 7834225"/>
              <a:gd name="connsiteY48" fmla="*/ 3323215 h 6858000"/>
              <a:gd name="connsiteX49" fmla="*/ 6486507 w 7834225"/>
              <a:gd name="connsiteY49" fmla="*/ 3291485 h 6858000"/>
              <a:gd name="connsiteX50" fmla="*/ 6467998 w 7834225"/>
              <a:gd name="connsiteY50" fmla="*/ 3267158 h 6858000"/>
              <a:gd name="connsiteX51" fmla="*/ 6456893 w 7834225"/>
              <a:gd name="connsiteY51" fmla="*/ 3263455 h 6858000"/>
              <a:gd name="connsiteX52" fmla="*/ 6404538 w 7834225"/>
              <a:gd name="connsiteY52" fmla="*/ 3196294 h 6858000"/>
              <a:gd name="connsiteX53" fmla="*/ 6365932 w 7834225"/>
              <a:gd name="connsiteY53" fmla="*/ 3211630 h 6858000"/>
              <a:gd name="connsiteX54" fmla="*/ 6355884 w 7834225"/>
              <a:gd name="connsiteY54" fmla="*/ 3238601 h 6858000"/>
              <a:gd name="connsiteX55" fmla="*/ 6385500 w 7834225"/>
              <a:gd name="connsiteY55" fmla="*/ 3250763 h 6858000"/>
              <a:gd name="connsiteX56" fmla="*/ 6406653 w 7834225"/>
              <a:gd name="connsiteY56" fmla="*/ 3236484 h 6858000"/>
              <a:gd name="connsiteX57" fmla="*/ 6404538 w 7834225"/>
              <a:gd name="connsiteY57" fmla="*/ 3196294 h 6858000"/>
              <a:gd name="connsiteX58" fmla="*/ 6331558 w 7834225"/>
              <a:gd name="connsiteY58" fmla="*/ 3149227 h 6858000"/>
              <a:gd name="connsiteX59" fmla="*/ 6319924 w 7834225"/>
              <a:gd name="connsiteY59" fmla="*/ 3156102 h 6858000"/>
              <a:gd name="connsiteX60" fmla="*/ 6326798 w 7834225"/>
              <a:gd name="connsiteY60" fmla="*/ 3160332 h 6858000"/>
              <a:gd name="connsiteX61" fmla="*/ 7580669 w 7834225"/>
              <a:gd name="connsiteY61" fmla="*/ 3006968 h 6858000"/>
              <a:gd name="connsiteX62" fmla="*/ 7611870 w 7834225"/>
              <a:gd name="connsiteY62" fmla="*/ 3035525 h 6858000"/>
              <a:gd name="connsiteX63" fmla="*/ 7689609 w 7834225"/>
              <a:gd name="connsiteY63" fmla="*/ 3174081 h 6858000"/>
              <a:gd name="connsiteX64" fmla="*/ 7714464 w 7834225"/>
              <a:gd name="connsiteY64" fmla="*/ 3233840 h 6858000"/>
              <a:gd name="connsiteX65" fmla="*/ 7768405 w 7834225"/>
              <a:gd name="connsiteY65" fmla="*/ 3305761 h 6858000"/>
              <a:gd name="connsiteX66" fmla="*/ 7777924 w 7834225"/>
              <a:gd name="connsiteY66" fmla="*/ 3326386 h 6858000"/>
              <a:gd name="connsiteX67" fmla="*/ 7786385 w 7834225"/>
              <a:gd name="connsiteY67" fmla="*/ 3348068 h 6858000"/>
              <a:gd name="connsiteX68" fmla="*/ 7801193 w 7834225"/>
              <a:gd name="connsiteY68" fmla="*/ 3392490 h 6858000"/>
              <a:gd name="connsiteX69" fmla="*/ 7827635 w 7834225"/>
              <a:gd name="connsiteY69" fmla="*/ 3410997 h 6858000"/>
              <a:gd name="connsiteX70" fmla="*/ 7834225 w 7834225"/>
              <a:gd name="connsiteY70" fmla="*/ 3410642 h 6858000"/>
              <a:gd name="connsiteX71" fmla="*/ 7834225 w 7834225"/>
              <a:gd name="connsiteY71" fmla="*/ 3602379 h 6858000"/>
              <a:gd name="connsiteX72" fmla="*/ 7819703 w 7834225"/>
              <a:gd name="connsiteY72" fmla="*/ 3545982 h 6858000"/>
              <a:gd name="connsiteX73" fmla="*/ 7767347 w 7834225"/>
              <a:gd name="connsiteY73" fmla="*/ 3473399 h 6858000"/>
              <a:gd name="connsiteX74" fmla="*/ 7727685 w 7834225"/>
              <a:gd name="connsiteY74" fmla="*/ 3424217 h 6858000"/>
              <a:gd name="connsiteX75" fmla="*/ 7713935 w 7834225"/>
              <a:gd name="connsiteY75" fmla="*/ 3395660 h 6858000"/>
              <a:gd name="connsiteX76" fmla="*/ 7619802 w 7834225"/>
              <a:gd name="connsiteY76" fmla="*/ 3256579 h 6858000"/>
              <a:gd name="connsiteX77" fmla="*/ 7528843 w 7834225"/>
              <a:gd name="connsiteY77" fmla="*/ 3113794 h 6858000"/>
              <a:gd name="connsiteX78" fmla="*/ 7548409 w 7834225"/>
              <a:gd name="connsiteY78" fmla="*/ 3029179 h 6858000"/>
              <a:gd name="connsiteX79" fmla="*/ 7565332 w 7834225"/>
              <a:gd name="connsiteY79" fmla="*/ 3010670 h 6858000"/>
              <a:gd name="connsiteX80" fmla="*/ 7580669 w 7834225"/>
              <a:gd name="connsiteY80" fmla="*/ 3006968 h 6858000"/>
              <a:gd name="connsiteX81" fmla="*/ 5618688 w 7834225"/>
              <a:gd name="connsiteY81" fmla="*/ 2984758 h 6858000"/>
              <a:gd name="connsiteX82" fmla="*/ 5672100 w 7834225"/>
              <a:gd name="connsiteY82" fmla="*/ 3010142 h 6858000"/>
              <a:gd name="connsiteX83" fmla="*/ 5685850 w 7834225"/>
              <a:gd name="connsiteY83" fmla="*/ 3033411 h 6858000"/>
              <a:gd name="connsiteX84" fmla="*/ 5694311 w 7834225"/>
              <a:gd name="connsiteY84" fmla="*/ 3061439 h 6858000"/>
              <a:gd name="connsiteX85" fmla="*/ 5687965 w 7834225"/>
              <a:gd name="connsiteY85" fmla="*/ 3076247 h 6858000"/>
              <a:gd name="connsiteX86" fmla="*/ 5665754 w 7834225"/>
              <a:gd name="connsiteY86" fmla="*/ 3081535 h 6858000"/>
              <a:gd name="connsiteX87" fmla="*/ 5645658 w 7834225"/>
              <a:gd name="connsiteY87" fmla="*/ 3063554 h 6858000"/>
              <a:gd name="connsiteX88" fmla="*/ 5631380 w 7834225"/>
              <a:gd name="connsiteY88" fmla="*/ 3041343 h 6858000"/>
              <a:gd name="connsiteX89" fmla="*/ 5618688 w 7834225"/>
              <a:gd name="connsiteY89" fmla="*/ 2984758 h 6858000"/>
              <a:gd name="connsiteX90" fmla="*/ 7714464 w 7834225"/>
              <a:gd name="connsiteY90" fmla="*/ 2888311 h 6858000"/>
              <a:gd name="connsiteX91" fmla="*/ 7721339 w 7834225"/>
              <a:gd name="connsiteY91" fmla="*/ 2896970 h 6858000"/>
              <a:gd name="connsiteX92" fmla="*/ 7763117 w 7834225"/>
              <a:gd name="connsiteY92" fmla="*/ 2971537 h 6858000"/>
              <a:gd name="connsiteX93" fmla="*/ 7793657 w 7834225"/>
              <a:gd name="connsiteY93" fmla="*/ 2986940 h 6858000"/>
              <a:gd name="connsiteX94" fmla="*/ 7834225 w 7834225"/>
              <a:gd name="connsiteY94" fmla="*/ 2980879 h 6858000"/>
              <a:gd name="connsiteX95" fmla="*/ 7834225 w 7834225"/>
              <a:gd name="connsiteY95" fmla="*/ 3239546 h 6858000"/>
              <a:gd name="connsiteX96" fmla="*/ 7818645 w 7834225"/>
              <a:gd name="connsiteY96" fmla="*/ 3211629 h 6858000"/>
              <a:gd name="connsiteX97" fmla="*/ 7791674 w 7834225"/>
              <a:gd name="connsiteY97" fmla="*/ 3140235 h 6858000"/>
              <a:gd name="connsiteX98" fmla="*/ 7694897 w 7834225"/>
              <a:gd name="connsiteY98" fmla="*/ 2921825 h 6858000"/>
              <a:gd name="connsiteX99" fmla="*/ 7693310 w 7834225"/>
              <a:gd name="connsiteY99" fmla="*/ 2910192 h 6858000"/>
              <a:gd name="connsiteX100" fmla="*/ 7714464 w 7834225"/>
              <a:gd name="connsiteY100" fmla="*/ 2888311 h 6858000"/>
              <a:gd name="connsiteX101" fmla="*/ 6945735 w 7834225"/>
              <a:gd name="connsiteY101" fmla="*/ 2847724 h 6858000"/>
              <a:gd name="connsiteX102" fmla="*/ 6923854 w 7834225"/>
              <a:gd name="connsiteY102" fmla="*/ 2861540 h 6858000"/>
              <a:gd name="connsiteX103" fmla="*/ 6907989 w 7834225"/>
              <a:gd name="connsiteY103" fmla="*/ 2879520 h 6858000"/>
              <a:gd name="connsiteX104" fmla="*/ 6941835 w 7834225"/>
              <a:gd name="connsiteY104" fmla="*/ 2984230 h 6858000"/>
              <a:gd name="connsiteX105" fmla="*/ 7033852 w 7834225"/>
              <a:gd name="connsiteY105" fmla="*/ 3162977 h 6858000"/>
              <a:gd name="connsiteX106" fmla="*/ 7032794 w 7834225"/>
              <a:gd name="connsiteY106" fmla="*/ 3163505 h 6858000"/>
              <a:gd name="connsiteX107" fmla="*/ 7135388 w 7834225"/>
              <a:gd name="connsiteY107" fmla="*/ 3372925 h 6858000"/>
              <a:gd name="connsiteX108" fmla="*/ 7175580 w 7834225"/>
              <a:gd name="connsiteY108" fmla="*/ 3433738 h 6858000"/>
              <a:gd name="connsiteX109" fmla="*/ 7198320 w 7834225"/>
              <a:gd name="connsiteY109" fmla="*/ 3441141 h 6858000"/>
              <a:gd name="connsiteX110" fmla="*/ 7238511 w 7834225"/>
              <a:gd name="connsiteY110" fmla="*/ 3422631 h 6858000"/>
              <a:gd name="connsiteX111" fmla="*/ 7250146 w 7834225"/>
              <a:gd name="connsiteY111" fmla="*/ 3407296 h 6858000"/>
              <a:gd name="connsiteX112" fmla="*/ 7231637 w 7834225"/>
              <a:gd name="connsiteY112" fmla="*/ 3307350 h 6858000"/>
              <a:gd name="connsiteX113" fmla="*/ 7144379 w 7834225"/>
              <a:gd name="connsiteY113" fmla="*/ 3177256 h 6858000"/>
              <a:gd name="connsiteX114" fmla="*/ 7063996 w 7834225"/>
              <a:gd name="connsiteY114" fmla="*/ 3002740 h 6858000"/>
              <a:gd name="connsiteX115" fmla="*/ 7015872 w 7834225"/>
              <a:gd name="connsiteY115" fmla="*/ 2934519 h 6858000"/>
              <a:gd name="connsiteX116" fmla="*/ 6976738 w 7834225"/>
              <a:gd name="connsiteY116" fmla="*/ 2899087 h 6858000"/>
              <a:gd name="connsiteX117" fmla="*/ 6959287 w 7834225"/>
              <a:gd name="connsiteY117" fmla="*/ 2847790 h 6858000"/>
              <a:gd name="connsiteX118" fmla="*/ 6945735 w 7834225"/>
              <a:gd name="connsiteY118" fmla="*/ 2847724 h 6858000"/>
              <a:gd name="connsiteX119" fmla="*/ 5466383 w 7834225"/>
              <a:gd name="connsiteY119" fmla="*/ 2819761 h 6858000"/>
              <a:gd name="connsiteX120" fmla="*/ 5506046 w 7834225"/>
              <a:gd name="connsiteY120" fmla="*/ 2832453 h 6858000"/>
              <a:gd name="connsiteX121" fmla="*/ 5579025 w 7834225"/>
              <a:gd name="connsiteY121" fmla="*/ 2937691 h 6858000"/>
              <a:gd name="connsiteX122" fmla="*/ 5611813 w 7834225"/>
              <a:gd name="connsiteY122" fmla="*/ 2979470 h 6858000"/>
              <a:gd name="connsiteX123" fmla="*/ 5573208 w 7834225"/>
              <a:gd name="connsiteY123" fmla="*/ 2982114 h 6858000"/>
              <a:gd name="connsiteX124" fmla="*/ 5466383 w 7834225"/>
              <a:gd name="connsiteY124" fmla="*/ 2819761 h 6858000"/>
              <a:gd name="connsiteX125" fmla="*/ 7664754 w 7834225"/>
              <a:gd name="connsiteY125" fmla="*/ 2804431 h 6858000"/>
              <a:gd name="connsiteX126" fmla="*/ 7668456 w 7834225"/>
              <a:gd name="connsiteY126" fmla="*/ 2812892 h 6858000"/>
              <a:gd name="connsiteX127" fmla="*/ 7651004 w 7834225"/>
              <a:gd name="connsiteY127" fmla="*/ 2815008 h 6858000"/>
              <a:gd name="connsiteX128" fmla="*/ 7664754 w 7834225"/>
              <a:gd name="connsiteY128" fmla="*/ 2804431 h 6858000"/>
              <a:gd name="connsiteX129" fmla="*/ 3883049 w 7834225"/>
              <a:gd name="connsiteY129" fmla="*/ 2556930 h 6858000"/>
              <a:gd name="connsiteX130" fmla="*/ 3863483 w 7834225"/>
              <a:gd name="connsiteY130" fmla="*/ 2572267 h 6858000"/>
              <a:gd name="connsiteX131" fmla="*/ 3876704 w 7834225"/>
              <a:gd name="connsiteY131" fmla="*/ 2571738 h 6858000"/>
              <a:gd name="connsiteX132" fmla="*/ 3883049 w 7834225"/>
              <a:gd name="connsiteY132" fmla="*/ 2556930 h 6858000"/>
              <a:gd name="connsiteX133" fmla="*/ 7281347 w 7834225"/>
              <a:gd name="connsiteY133" fmla="*/ 2525732 h 6858000"/>
              <a:gd name="connsiteX134" fmla="*/ 7288751 w 7834225"/>
              <a:gd name="connsiteY134" fmla="*/ 2532608 h 6858000"/>
              <a:gd name="connsiteX135" fmla="*/ 7277117 w 7834225"/>
              <a:gd name="connsiteY135" fmla="*/ 2539484 h 6858000"/>
              <a:gd name="connsiteX136" fmla="*/ 7470274 w 7834225"/>
              <a:gd name="connsiteY136" fmla="*/ 2518725 h 6858000"/>
              <a:gd name="connsiteX137" fmla="*/ 7481776 w 7834225"/>
              <a:gd name="connsiteY137" fmla="*/ 2521503 h 6858000"/>
              <a:gd name="connsiteX138" fmla="*/ 7472786 w 7834225"/>
              <a:gd name="connsiteY138" fmla="*/ 2545300 h 6858000"/>
              <a:gd name="connsiteX139" fmla="*/ 7452161 w 7834225"/>
              <a:gd name="connsiteY139" fmla="*/ 2540541 h 6858000"/>
              <a:gd name="connsiteX140" fmla="*/ 7456392 w 7834225"/>
              <a:gd name="connsiteY140" fmla="*/ 2527849 h 6858000"/>
              <a:gd name="connsiteX141" fmla="*/ 7470274 w 7834225"/>
              <a:gd name="connsiteY141" fmla="*/ 2518725 h 6858000"/>
              <a:gd name="connsiteX142" fmla="*/ 5107832 w 7834225"/>
              <a:gd name="connsiteY142" fmla="*/ 2296214 h 6858000"/>
              <a:gd name="connsiteX143" fmla="*/ 5075044 w 7834225"/>
              <a:gd name="connsiteY143" fmla="*/ 2311550 h 6858000"/>
              <a:gd name="connsiteX144" fmla="*/ 5068698 w 7834225"/>
              <a:gd name="connsiteY144" fmla="*/ 2327945 h 6858000"/>
              <a:gd name="connsiteX145" fmla="*/ 5119995 w 7834225"/>
              <a:gd name="connsiteY145" fmla="*/ 2429481 h 6858000"/>
              <a:gd name="connsiteX146" fmla="*/ 5299800 w 7834225"/>
              <a:gd name="connsiteY146" fmla="*/ 2624093 h 6858000"/>
              <a:gd name="connsiteX147" fmla="*/ 5315136 w 7834225"/>
              <a:gd name="connsiteY147" fmla="*/ 2637842 h 6858000"/>
              <a:gd name="connsiteX148" fmla="*/ 5454749 w 7834225"/>
              <a:gd name="connsiteY148" fmla="*/ 2786445 h 6858000"/>
              <a:gd name="connsiteX149" fmla="*/ 5461623 w 7834225"/>
              <a:gd name="connsiteY149" fmla="*/ 2817118 h 6858000"/>
              <a:gd name="connsiteX150" fmla="*/ 5409269 w 7834225"/>
              <a:gd name="connsiteY150" fmla="*/ 2838271 h 6858000"/>
              <a:gd name="connsiteX151" fmla="*/ 5373308 w 7834225"/>
              <a:gd name="connsiteY151" fmla="*/ 2802839 h 6858000"/>
              <a:gd name="connsiteX152" fmla="*/ 5324655 w 7834225"/>
              <a:gd name="connsiteY152" fmla="*/ 2752071 h 6858000"/>
              <a:gd name="connsiteX153" fmla="*/ 5287107 w 7834225"/>
              <a:gd name="connsiteY153" fmla="*/ 2731446 h 6858000"/>
              <a:gd name="connsiteX154" fmla="*/ 5154370 w 7834225"/>
              <a:gd name="connsiteY154" fmla="*/ 2604526 h 6858000"/>
              <a:gd name="connsiteX155" fmla="*/ 5121582 w 7834225"/>
              <a:gd name="connsiteY155" fmla="*/ 2565921 h 6858000"/>
              <a:gd name="connsiteX156" fmla="*/ 5103602 w 7834225"/>
              <a:gd name="connsiteY156" fmla="*/ 2547940 h 6858000"/>
              <a:gd name="connsiteX157" fmla="*/ 5084563 w 7834225"/>
              <a:gd name="connsiteY157" fmla="*/ 2531017 h 6858000"/>
              <a:gd name="connsiteX158" fmla="*/ 5013700 w 7834225"/>
              <a:gd name="connsiteY158" fmla="*/ 2458567 h 6858000"/>
              <a:gd name="connsiteX159" fmla="*/ 4953412 w 7834225"/>
              <a:gd name="connsiteY159" fmla="*/ 2446404 h 6858000"/>
              <a:gd name="connsiteX160" fmla="*/ 4933845 w 7834225"/>
              <a:gd name="connsiteY160" fmla="*/ 2454865 h 6858000"/>
              <a:gd name="connsiteX161" fmla="*/ 4913750 w 7834225"/>
              <a:gd name="connsiteY161" fmla="*/ 2481307 h 6858000"/>
              <a:gd name="connsiteX162" fmla="*/ 4980383 w 7834225"/>
              <a:gd name="connsiteY162" fmla="*/ 2570151 h 6858000"/>
              <a:gd name="connsiteX163" fmla="*/ 5024805 w 7834225"/>
              <a:gd name="connsiteY163" fmla="*/ 2618804 h 6858000"/>
              <a:gd name="connsiteX164" fmla="*/ 5060766 w 7834225"/>
              <a:gd name="connsiteY164" fmla="*/ 2674332 h 6858000"/>
              <a:gd name="connsiteX165" fmla="*/ 5165475 w 7834225"/>
              <a:gd name="connsiteY165" fmla="*/ 2757359 h 6858000"/>
              <a:gd name="connsiteX166" fmla="*/ 5238984 w 7834225"/>
              <a:gd name="connsiteY166" fmla="*/ 2827694 h 6858000"/>
              <a:gd name="connsiteX167" fmla="*/ 5277588 w 7834225"/>
              <a:gd name="connsiteY167" fmla="*/ 2899087 h 6858000"/>
              <a:gd name="connsiteX168" fmla="*/ 5326241 w 7834225"/>
              <a:gd name="connsiteY168" fmla="*/ 3001681 h 6858000"/>
              <a:gd name="connsiteX169" fmla="*/ 5424076 w 7834225"/>
              <a:gd name="connsiteY169" fmla="*/ 3104277 h 6858000"/>
              <a:gd name="connsiteX170" fmla="*/ 5467970 w 7834225"/>
              <a:gd name="connsiteY170" fmla="*/ 3153458 h 6858000"/>
              <a:gd name="connsiteX171" fmla="*/ 5511863 w 7834225"/>
              <a:gd name="connsiteY171" fmla="*/ 3202640 h 6858000"/>
              <a:gd name="connsiteX172" fmla="*/ 5738205 w 7834225"/>
              <a:gd name="connsiteY172" fmla="*/ 3462294 h 6858000"/>
              <a:gd name="connsiteX173" fmla="*/ 5923826 w 7834225"/>
              <a:gd name="connsiteY173" fmla="*/ 3637339 h 6858000"/>
              <a:gd name="connsiteX174" fmla="*/ 5950268 w 7834225"/>
              <a:gd name="connsiteY174" fmla="*/ 3680175 h 6858000"/>
              <a:gd name="connsiteX175" fmla="*/ 5969834 w 7834225"/>
              <a:gd name="connsiteY175" fmla="*/ 3723010 h 6858000"/>
              <a:gd name="connsiteX176" fmla="*/ 5986229 w 7834225"/>
              <a:gd name="connsiteY176" fmla="*/ 3738876 h 6858000"/>
              <a:gd name="connsiteX177" fmla="*/ 6010555 w 7834225"/>
              <a:gd name="connsiteY177" fmla="*/ 3747865 h 6858000"/>
              <a:gd name="connsiteX178" fmla="*/ 6085121 w 7834225"/>
              <a:gd name="connsiteY178" fmla="*/ 3803393 h 6858000"/>
              <a:gd name="connsiteX179" fmla="*/ 6194590 w 7834225"/>
              <a:gd name="connsiteY179" fmla="*/ 3896469 h 6858000"/>
              <a:gd name="connsiteX180" fmla="*/ 6212570 w 7834225"/>
              <a:gd name="connsiteY180" fmla="*/ 3886421 h 6858000"/>
              <a:gd name="connsiteX181" fmla="*/ 6232137 w 7834225"/>
              <a:gd name="connsiteY181" fmla="*/ 3869498 h 6858000"/>
              <a:gd name="connsiteX182" fmla="*/ 6255935 w 7834225"/>
              <a:gd name="connsiteY182" fmla="*/ 3808682 h 6858000"/>
              <a:gd name="connsiteX183" fmla="*/ 6245887 w 7834225"/>
              <a:gd name="connsiteY183" fmla="*/ 3790702 h 6858000"/>
              <a:gd name="connsiteX184" fmla="*/ 6156514 w 7834225"/>
              <a:gd name="connsiteY184" fmla="*/ 3706088 h 6858000"/>
              <a:gd name="connsiteX185" fmla="*/ 6094640 w 7834225"/>
              <a:gd name="connsiteY185" fmla="*/ 3599791 h 6858000"/>
              <a:gd name="connsiteX186" fmla="*/ 6103101 w 7834225"/>
              <a:gd name="connsiteY186" fmla="*/ 3571764 h 6858000"/>
              <a:gd name="connsiteX187" fmla="*/ 6132716 w 7834225"/>
              <a:gd name="connsiteY187" fmla="*/ 3570705 h 6858000"/>
              <a:gd name="connsiteX188" fmla="*/ 6163917 w 7834225"/>
              <a:gd name="connsiteY188" fmla="*/ 3610368 h 6858000"/>
              <a:gd name="connsiteX189" fmla="*/ 6205696 w 7834225"/>
              <a:gd name="connsiteY189" fmla="*/ 3642098 h 6858000"/>
              <a:gd name="connsiteX190" fmla="*/ 6269156 w 7834225"/>
              <a:gd name="connsiteY190" fmla="*/ 3721424 h 6858000"/>
              <a:gd name="connsiteX191" fmla="*/ 6309347 w 7834225"/>
              <a:gd name="connsiteY191" fmla="*/ 3793346 h 6858000"/>
              <a:gd name="connsiteX192" fmla="*/ 6381798 w 7834225"/>
              <a:gd name="connsiteY192" fmla="*/ 3810797 h 6858000"/>
              <a:gd name="connsiteX193" fmla="*/ 6401365 w 7834225"/>
              <a:gd name="connsiteY193" fmla="*/ 3802336 h 6858000"/>
              <a:gd name="connsiteX194" fmla="*/ 6409297 w 7834225"/>
              <a:gd name="connsiteY194" fmla="*/ 3789644 h 6858000"/>
              <a:gd name="connsiteX195" fmla="*/ 6369105 w 7834225"/>
              <a:gd name="connsiteY195" fmla="*/ 3693396 h 6858000"/>
              <a:gd name="connsiteX196" fmla="*/ 6397663 w 7834225"/>
              <a:gd name="connsiteY196" fmla="*/ 3660608 h 6858000"/>
              <a:gd name="connsiteX197" fmla="*/ 6439441 w 7834225"/>
              <a:gd name="connsiteY197" fmla="*/ 3639983 h 6858000"/>
              <a:gd name="connsiteX198" fmla="*/ 6494440 w 7834225"/>
              <a:gd name="connsiteY198" fmla="*/ 3575465 h 6858000"/>
              <a:gd name="connsiteX199" fmla="*/ 6453190 w 7834225"/>
              <a:gd name="connsiteY199" fmla="*/ 3478689 h 6858000"/>
              <a:gd name="connsiteX200" fmla="*/ 6398191 w 7834225"/>
              <a:gd name="connsiteY200" fmla="*/ 3404652 h 6858000"/>
              <a:gd name="connsiteX201" fmla="*/ 6290309 w 7834225"/>
              <a:gd name="connsiteY201" fmla="*/ 3280379 h 6858000"/>
              <a:gd name="connsiteX202" fmla="*/ 6223147 w 7834225"/>
              <a:gd name="connsiteY202" fmla="*/ 3189419 h 6858000"/>
              <a:gd name="connsiteX203" fmla="*/ 6163389 w 7834225"/>
              <a:gd name="connsiteY203" fmla="*/ 3119083 h 6858000"/>
              <a:gd name="connsiteX204" fmla="*/ 6111034 w 7834225"/>
              <a:gd name="connsiteY204" fmla="*/ 3069374 h 6858000"/>
              <a:gd name="connsiteX205" fmla="*/ 6061323 w 7834225"/>
              <a:gd name="connsiteY205" fmla="*/ 3030767 h 6858000"/>
              <a:gd name="connsiteX206" fmla="*/ 5954499 w 7834225"/>
              <a:gd name="connsiteY206" fmla="*/ 2932934 h 6858000"/>
              <a:gd name="connsiteX207" fmla="*/ 5906903 w 7834225"/>
              <a:gd name="connsiteY207" fmla="*/ 2921827 h 6858000"/>
              <a:gd name="connsiteX208" fmla="*/ 5849260 w 7834225"/>
              <a:gd name="connsiteY208" fmla="*/ 2891155 h 6858000"/>
              <a:gd name="connsiteX209" fmla="*/ 5802194 w 7834225"/>
              <a:gd name="connsiteY209" fmla="*/ 2810772 h 6858000"/>
              <a:gd name="connsiteX210" fmla="*/ 5748253 w 7834225"/>
              <a:gd name="connsiteY210" fmla="*/ 2776397 h 6858000"/>
              <a:gd name="connsiteX211" fmla="*/ 5645658 w 7834225"/>
              <a:gd name="connsiteY211" fmla="*/ 2704476 h 6858000"/>
              <a:gd name="connsiteX212" fmla="*/ 5611284 w 7834225"/>
              <a:gd name="connsiteY212" fmla="*/ 2653179 h 6858000"/>
              <a:gd name="connsiteX213" fmla="*/ 5524026 w 7834225"/>
              <a:gd name="connsiteY213" fmla="*/ 2593949 h 6858000"/>
              <a:gd name="connsiteX214" fmla="*/ 5466383 w 7834225"/>
              <a:gd name="connsiteY214" fmla="*/ 2563277 h 6858000"/>
              <a:gd name="connsiteX215" fmla="*/ 5406096 w 7834225"/>
              <a:gd name="connsiteY215" fmla="*/ 2493999 h 6858000"/>
              <a:gd name="connsiteX216" fmla="*/ 5309319 w 7834225"/>
              <a:gd name="connsiteY216" fmla="*/ 2443759 h 6858000"/>
              <a:gd name="connsiteX217" fmla="*/ 5266483 w 7834225"/>
              <a:gd name="connsiteY217" fmla="*/ 2399866 h 6858000"/>
              <a:gd name="connsiteX218" fmla="*/ 5221532 w 7834225"/>
              <a:gd name="connsiteY218" fmla="*/ 2358088 h 6858000"/>
              <a:gd name="connsiteX219" fmla="*/ 5107832 w 7834225"/>
              <a:gd name="connsiteY219" fmla="*/ 2296214 h 6858000"/>
              <a:gd name="connsiteX220" fmla="*/ 7097710 w 7834225"/>
              <a:gd name="connsiteY220" fmla="*/ 2275395 h 6858000"/>
              <a:gd name="connsiteX221" fmla="*/ 7106303 w 7834225"/>
              <a:gd name="connsiteY221" fmla="*/ 2277709 h 6858000"/>
              <a:gd name="connsiteX222" fmla="*/ 7129043 w 7834225"/>
              <a:gd name="connsiteY222" fmla="*/ 2306266 h 6858000"/>
              <a:gd name="connsiteX223" fmla="*/ 7147024 w 7834225"/>
              <a:gd name="connsiteY223" fmla="*/ 2363908 h 6858000"/>
              <a:gd name="connsiteX224" fmla="*/ 7134332 w 7834225"/>
              <a:gd name="connsiteY224" fmla="*/ 2375015 h 6858000"/>
              <a:gd name="connsiteX225" fmla="*/ 7043901 w 7834225"/>
              <a:gd name="connsiteY225" fmla="*/ 2318958 h 6858000"/>
              <a:gd name="connsiteX226" fmla="*/ 7056064 w 7834225"/>
              <a:gd name="connsiteY226" fmla="*/ 2300978 h 6858000"/>
              <a:gd name="connsiteX227" fmla="*/ 7097710 w 7834225"/>
              <a:gd name="connsiteY227" fmla="*/ 2275395 h 6858000"/>
              <a:gd name="connsiteX228" fmla="*/ 7322110 w 7834225"/>
              <a:gd name="connsiteY228" fmla="*/ 1878662 h 6858000"/>
              <a:gd name="connsiteX229" fmla="*/ 7322597 w 7834225"/>
              <a:gd name="connsiteY229" fmla="*/ 1878960 h 6858000"/>
              <a:gd name="connsiteX230" fmla="*/ 7322529 w 7834225"/>
              <a:gd name="connsiteY230" fmla="*/ 1878662 h 6858000"/>
              <a:gd name="connsiteX231" fmla="*/ 7325241 w 7834225"/>
              <a:gd name="connsiteY231" fmla="*/ 1880018 h 6858000"/>
              <a:gd name="connsiteX232" fmla="*/ 7327885 w 7834225"/>
              <a:gd name="connsiteY232" fmla="*/ 1883720 h 6858000"/>
              <a:gd name="connsiteX233" fmla="*/ 7323125 w 7834225"/>
              <a:gd name="connsiteY233" fmla="*/ 1884249 h 6858000"/>
              <a:gd name="connsiteX234" fmla="*/ 7360045 w 7834225"/>
              <a:gd name="connsiteY234" fmla="*/ 1876945 h 6858000"/>
              <a:gd name="connsiteX235" fmla="*/ 7410912 w 7834225"/>
              <a:gd name="connsiteY235" fmla="*/ 1902230 h 6858000"/>
              <a:gd name="connsiteX236" fmla="*/ 7484949 w 7834225"/>
              <a:gd name="connsiteY236" fmla="*/ 1992661 h 6858000"/>
              <a:gd name="connsiteX237" fmla="*/ 7545236 w 7834225"/>
              <a:gd name="connsiteY237" fmla="*/ 2106890 h 6858000"/>
              <a:gd name="connsiteX238" fmla="*/ 7581197 w 7834225"/>
              <a:gd name="connsiteY238" fmla="*/ 2212657 h 6858000"/>
              <a:gd name="connsiteX239" fmla="*/ 7606581 w 7834225"/>
              <a:gd name="connsiteY239" fmla="*/ 2247031 h 6858000"/>
              <a:gd name="connsiteX240" fmla="*/ 7647831 w 7834225"/>
              <a:gd name="connsiteY240" fmla="*/ 2251262 h 6858000"/>
              <a:gd name="connsiteX241" fmla="*/ 7722925 w 7834225"/>
              <a:gd name="connsiteY241" fmla="*/ 2267655 h 6858000"/>
              <a:gd name="connsiteX242" fmla="*/ 7775280 w 7834225"/>
              <a:gd name="connsiteY242" fmla="*/ 2335875 h 6858000"/>
              <a:gd name="connsiteX243" fmla="*/ 7829222 w 7834225"/>
              <a:gd name="connsiteY243" fmla="*/ 2402509 h 6858000"/>
              <a:gd name="connsiteX244" fmla="*/ 7834225 w 7834225"/>
              <a:gd name="connsiteY244" fmla="*/ 2409747 h 6858000"/>
              <a:gd name="connsiteX245" fmla="*/ 7834225 w 7834225"/>
              <a:gd name="connsiteY245" fmla="*/ 2861367 h 6858000"/>
              <a:gd name="connsiteX246" fmla="*/ 7802250 w 7834225"/>
              <a:gd name="connsiteY246" fmla="*/ 2848318 h 6858000"/>
              <a:gd name="connsiteX247" fmla="*/ 7791674 w 7834225"/>
              <a:gd name="connsiteY247" fmla="*/ 2817645 h 6858000"/>
              <a:gd name="connsiteX248" fmla="*/ 7746194 w 7834225"/>
              <a:gd name="connsiteY248" fmla="*/ 2719810 h 6858000"/>
              <a:gd name="connsiteX249" fmla="*/ 7698599 w 7834225"/>
              <a:gd name="connsiteY249" fmla="*/ 2663225 h 6858000"/>
              <a:gd name="connsiteX250" fmla="*/ 7643600 w 7834225"/>
              <a:gd name="connsiteY250" fmla="*/ 2519382 h 6858000"/>
              <a:gd name="connsiteX251" fmla="*/ 7627735 w 7834225"/>
              <a:gd name="connsiteY251" fmla="*/ 2505103 h 6858000"/>
              <a:gd name="connsiteX252" fmla="*/ 7567448 w 7834225"/>
              <a:gd name="connsiteY252" fmla="*/ 2444288 h 6858000"/>
              <a:gd name="connsiteX253" fmla="*/ 7486536 w 7834225"/>
              <a:gd name="connsiteY253" fmla="*/ 2345394 h 6858000"/>
              <a:gd name="connsiteX254" fmla="*/ 7416200 w 7834225"/>
              <a:gd name="connsiteY254" fmla="*/ 2253377 h 6858000"/>
              <a:gd name="connsiteX255" fmla="*/ 7429421 w 7834225"/>
              <a:gd name="connsiteY255" fmla="*/ 2183571 h 6858000"/>
              <a:gd name="connsiteX256" fmla="*/ 7450575 w 7834225"/>
              <a:gd name="connsiteY256" fmla="*/ 2109005 h 6858000"/>
              <a:gd name="connsiteX257" fmla="*/ 7394518 w 7834225"/>
              <a:gd name="connsiteY257" fmla="*/ 1988959 h 6858000"/>
              <a:gd name="connsiteX258" fmla="*/ 7327885 w 7834225"/>
              <a:gd name="connsiteY258" fmla="*/ 1883721 h 6858000"/>
              <a:gd name="connsiteX259" fmla="*/ 7360045 w 7834225"/>
              <a:gd name="connsiteY259" fmla="*/ 1876945 h 6858000"/>
              <a:gd name="connsiteX260" fmla="*/ 7495525 w 7834225"/>
              <a:gd name="connsiteY260" fmla="*/ 1748337 h 6858000"/>
              <a:gd name="connsiteX261" fmla="*/ 7505045 w 7834225"/>
              <a:gd name="connsiteY261" fmla="*/ 1752039 h 6858000"/>
              <a:gd name="connsiteX262" fmla="*/ 7503987 w 7834225"/>
              <a:gd name="connsiteY262" fmla="*/ 1763673 h 6858000"/>
              <a:gd name="connsiteX263" fmla="*/ 7498170 w 7834225"/>
              <a:gd name="connsiteY263" fmla="*/ 1768433 h 6858000"/>
              <a:gd name="connsiteX264" fmla="*/ 7492881 w 7834225"/>
              <a:gd name="connsiteY264" fmla="*/ 1772135 h 6858000"/>
              <a:gd name="connsiteX265" fmla="*/ 7484420 w 7834225"/>
              <a:gd name="connsiteY265" fmla="*/ 1756799 h 6858000"/>
              <a:gd name="connsiteX266" fmla="*/ 7495525 w 7834225"/>
              <a:gd name="connsiteY266" fmla="*/ 1748337 h 6858000"/>
              <a:gd name="connsiteX267" fmla="*/ 6691630 w 7834225"/>
              <a:gd name="connsiteY267" fmla="*/ 1731752 h 6858000"/>
              <a:gd name="connsiteX268" fmla="*/ 6702802 w 7834225"/>
              <a:gd name="connsiteY268" fmla="*/ 1735651 h 6858000"/>
              <a:gd name="connsiteX269" fmla="*/ 6743522 w 7834225"/>
              <a:gd name="connsiteY269" fmla="*/ 1810217 h 6858000"/>
              <a:gd name="connsiteX270" fmla="*/ 6737705 w 7834225"/>
              <a:gd name="connsiteY270" fmla="*/ 1825554 h 6858000"/>
              <a:gd name="connsiteX271" fmla="*/ 6714965 w 7834225"/>
              <a:gd name="connsiteY271" fmla="*/ 1828199 h 6858000"/>
              <a:gd name="connsiteX272" fmla="*/ 6685879 w 7834225"/>
              <a:gd name="connsiteY272" fmla="*/ 1793294 h 6858000"/>
              <a:gd name="connsiteX273" fmla="*/ 6672658 w 7834225"/>
              <a:gd name="connsiteY273" fmla="*/ 1754689 h 6858000"/>
              <a:gd name="connsiteX274" fmla="*/ 6678475 w 7834225"/>
              <a:gd name="connsiteY274" fmla="*/ 1739352 h 6858000"/>
              <a:gd name="connsiteX275" fmla="*/ 6691630 w 7834225"/>
              <a:gd name="connsiteY275" fmla="*/ 1731752 h 6858000"/>
              <a:gd name="connsiteX276" fmla="*/ 6571650 w 7834225"/>
              <a:gd name="connsiteY276" fmla="*/ 1640987 h 6858000"/>
              <a:gd name="connsiteX277" fmla="*/ 6581698 w 7834225"/>
              <a:gd name="connsiteY277" fmla="*/ 1644689 h 6858000"/>
              <a:gd name="connsiteX278" fmla="*/ 6580640 w 7834225"/>
              <a:gd name="connsiteY278" fmla="*/ 1656852 h 6858000"/>
              <a:gd name="connsiteX279" fmla="*/ 6570593 w 7834225"/>
              <a:gd name="connsiteY279" fmla="*/ 1653150 h 6858000"/>
              <a:gd name="connsiteX280" fmla="*/ 6571650 w 7834225"/>
              <a:gd name="connsiteY280" fmla="*/ 1640987 h 6858000"/>
              <a:gd name="connsiteX281" fmla="*/ 7107361 w 7834225"/>
              <a:gd name="connsiteY281" fmla="*/ 1573293 h 6858000"/>
              <a:gd name="connsiteX282" fmla="*/ 7186686 w 7834225"/>
              <a:gd name="connsiteY282" fmla="*/ 1615600 h 6858000"/>
              <a:gd name="connsiteX283" fmla="*/ 7192503 w 7834225"/>
              <a:gd name="connsiteY283" fmla="*/ 1624591 h 6858000"/>
              <a:gd name="connsiteX284" fmla="*/ 7254377 w 7834225"/>
              <a:gd name="connsiteY284" fmla="*/ 1731415 h 6858000"/>
              <a:gd name="connsiteX285" fmla="*/ 7284521 w 7834225"/>
              <a:gd name="connsiteY285" fmla="*/ 1785356 h 6858000"/>
              <a:gd name="connsiteX286" fmla="*/ 7313607 w 7834225"/>
              <a:gd name="connsiteY286" fmla="*/ 1839827 h 6858000"/>
              <a:gd name="connsiteX287" fmla="*/ 7322529 w 7834225"/>
              <a:gd name="connsiteY287" fmla="*/ 1878662 h 6858000"/>
              <a:gd name="connsiteX288" fmla="*/ 7322068 w 7834225"/>
              <a:gd name="connsiteY288" fmla="*/ 1878432 h 6858000"/>
              <a:gd name="connsiteX289" fmla="*/ 7322110 w 7834225"/>
              <a:gd name="connsiteY289" fmla="*/ 1878662 h 6858000"/>
              <a:gd name="connsiteX290" fmla="*/ 7290602 w 7834225"/>
              <a:gd name="connsiteY290" fmla="*/ 1859393 h 6858000"/>
              <a:gd name="connsiteX291" fmla="*/ 7268127 w 7834225"/>
              <a:gd name="connsiteY291" fmla="*/ 1831894 h 6858000"/>
              <a:gd name="connsiteX292" fmla="*/ 7233224 w 7834225"/>
              <a:gd name="connsiteY292" fmla="*/ 1778482 h 6858000"/>
              <a:gd name="connsiteX293" fmla="*/ 7176110 w 7834225"/>
              <a:gd name="connsiteY293" fmla="*/ 1674830 h 6858000"/>
              <a:gd name="connsiteX294" fmla="*/ 7085678 w 7834225"/>
              <a:gd name="connsiteY294" fmla="*/ 1600264 h 6858000"/>
              <a:gd name="connsiteX295" fmla="*/ 7090967 w 7834225"/>
              <a:gd name="connsiteY295" fmla="*/ 1574880 h 6858000"/>
              <a:gd name="connsiteX296" fmla="*/ 7107361 w 7834225"/>
              <a:gd name="connsiteY296" fmla="*/ 1573293 h 6858000"/>
              <a:gd name="connsiteX297" fmla="*/ 6951883 w 7834225"/>
              <a:gd name="connsiteY297" fmla="*/ 1535222 h 6858000"/>
              <a:gd name="connsiteX298" fmla="*/ 7038612 w 7834225"/>
              <a:gd name="connsiteY298" fmla="*/ 1668489 h 6858000"/>
              <a:gd name="connsiteX299" fmla="*/ 7030151 w 7834225"/>
              <a:gd name="connsiteY299" fmla="*/ 1693344 h 6858000"/>
              <a:gd name="connsiteX300" fmla="*/ 7016930 w 7834225"/>
              <a:gd name="connsiteY300" fmla="*/ 1691229 h 6858000"/>
              <a:gd name="connsiteX301" fmla="*/ 6958229 w 7834225"/>
              <a:gd name="connsiteY301" fmla="*/ 1623538 h 6858000"/>
              <a:gd name="connsiteX302" fmla="*/ 6931787 w 7834225"/>
              <a:gd name="connsiteY302" fmla="*/ 1555846 h 6858000"/>
              <a:gd name="connsiteX303" fmla="*/ 6938134 w 7834225"/>
              <a:gd name="connsiteY303" fmla="*/ 1539452 h 6858000"/>
              <a:gd name="connsiteX304" fmla="*/ 6951883 w 7834225"/>
              <a:gd name="connsiteY304" fmla="*/ 1535222 h 6858000"/>
              <a:gd name="connsiteX305" fmla="*/ 6444729 w 7834225"/>
              <a:gd name="connsiteY305" fmla="*/ 1488153 h 6858000"/>
              <a:gd name="connsiteX306" fmla="*/ 6450546 w 7834225"/>
              <a:gd name="connsiteY306" fmla="*/ 1521471 h 6858000"/>
              <a:gd name="connsiteX307" fmla="*/ 6431508 w 7834225"/>
              <a:gd name="connsiteY307" fmla="*/ 1531518 h 6858000"/>
              <a:gd name="connsiteX308" fmla="*/ 6391317 w 7834225"/>
              <a:gd name="connsiteY308" fmla="*/ 1527816 h 6858000"/>
              <a:gd name="connsiteX309" fmla="*/ 6408239 w 7834225"/>
              <a:gd name="connsiteY309" fmla="*/ 1506134 h 6858000"/>
              <a:gd name="connsiteX310" fmla="*/ 6444729 w 7834225"/>
              <a:gd name="connsiteY310" fmla="*/ 1488153 h 6858000"/>
              <a:gd name="connsiteX311" fmla="*/ 6898999 w 7834225"/>
              <a:gd name="connsiteY311" fmla="*/ 1462769 h 6858000"/>
              <a:gd name="connsiteX312" fmla="*/ 6906403 w 7834225"/>
              <a:gd name="connsiteY312" fmla="*/ 1465942 h 6858000"/>
              <a:gd name="connsiteX313" fmla="*/ 6893711 w 7834225"/>
              <a:gd name="connsiteY313" fmla="*/ 1474403 h 6858000"/>
              <a:gd name="connsiteX314" fmla="*/ 6416700 w 7834225"/>
              <a:gd name="connsiteY314" fmla="*/ 1451136 h 6858000"/>
              <a:gd name="connsiteX315" fmla="*/ 6418287 w 7834225"/>
              <a:gd name="connsiteY315" fmla="*/ 1457481 h 6858000"/>
              <a:gd name="connsiteX316" fmla="*/ 6405595 w 7834225"/>
              <a:gd name="connsiteY316" fmla="*/ 1462769 h 6858000"/>
              <a:gd name="connsiteX317" fmla="*/ 6577845 w 7834225"/>
              <a:gd name="connsiteY317" fmla="*/ 1444793 h 6858000"/>
              <a:gd name="connsiteX318" fmla="*/ 6591415 w 7834225"/>
              <a:gd name="connsiteY318" fmla="*/ 1445050 h 6858000"/>
              <a:gd name="connsiteX319" fmla="*/ 6601794 w 7834225"/>
              <a:gd name="connsiteY319" fmla="*/ 1448488 h 6858000"/>
              <a:gd name="connsiteX320" fmla="*/ 6628765 w 7834225"/>
              <a:gd name="connsiteY320" fmla="*/ 1493439 h 6858000"/>
              <a:gd name="connsiteX321" fmla="*/ 6594390 w 7834225"/>
              <a:gd name="connsiteY321" fmla="*/ 1532573 h 6858000"/>
              <a:gd name="connsiteX322" fmla="*/ 6552612 w 7834225"/>
              <a:gd name="connsiteY322" fmla="*/ 1561659 h 6858000"/>
              <a:gd name="connsiteX323" fmla="*/ 6516651 w 7834225"/>
              <a:gd name="connsiteY323" fmla="*/ 1576466 h 6858000"/>
              <a:gd name="connsiteX324" fmla="*/ 6508719 w 7834225"/>
              <a:gd name="connsiteY324" fmla="*/ 1532573 h 6858000"/>
              <a:gd name="connsiteX325" fmla="*/ 6577170 w 7834225"/>
              <a:gd name="connsiteY325" fmla="*/ 1445165 h 6858000"/>
              <a:gd name="connsiteX326" fmla="*/ 6577467 w 7834225"/>
              <a:gd name="connsiteY326" fmla="*/ 1445313 h 6858000"/>
              <a:gd name="connsiteX327" fmla="*/ 6581698 w 7834225"/>
              <a:gd name="connsiteY327" fmla="*/ 1439497 h 6858000"/>
              <a:gd name="connsiteX328" fmla="*/ 6577845 w 7834225"/>
              <a:gd name="connsiteY328" fmla="*/ 1444793 h 6858000"/>
              <a:gd name="connsiteX329" fmla="*/ 6577467 w 7834225"/>
              <a:gd name="connsiteY329" fmla="*/ 1444786 h 6858000"/>
              <a:gd name="connsiteX330" fmla="*/ 6577170 w 7834225"/>
              <a:gd name="connsiteY330" fmla="*/ 1445165 h 6858000"/>
              <a:gd name="connsiteX331" fmla="*/ 6576410 w 7834225"/>
              <a:gd name="connsiteY331" fmla="*/ 1444785 h 6858000"/>
              <a:gd name="connsiteX332" fmla="*/ 6572179 w 7834225"/>
              <a:gd name="connsiteY332" fmla="*/ 1443199 h 6858000"/>
              <a:gd name="connsiteX333" fmla="*/ 6581698 w 7834225"/>
              <a:gd name="connsiteY333" fmla="*/ 1439497 h 6858000"/>
              <a:gd name="connsiteX334" fmla="*/ 6305580 w 7834225"/>
              <a:gd name="connsiteY334" fmla="*/ 1246674 h 6858000"/>
              <a:gd name="connsiteX335" fmla="*/ 6290309 w 7834225"/>
              <a:gd name="connsiteY335" fmla="*/ 1258110 h 6858000"/>
              <a:gd name="connsiteX336" fmla="*/ 6288723 w 7834225"/>
              <a:gd name="connsiteY336" fmla="*/ 1270802 h 6858000"/>
              <a:gd name="connsiteX337" fmla="*/ 6313578 w 7834225"/>
              <a:gd name="connsiteY337" fmla="*/ 1264455 h 6858000"/>
              <a:gd name="connsiteX338" fmla="*/ 6315693 w 7834225"/>
              <a:gd name="connsiteY338" fmla="*/ 1250706 h 6858000"/>
              <a:gd name="connsiteX339" fmla="*/ 6305580 w 7834225"/>
              <a:gd name="connsiteY339" fmla="*/ 1246674 h 6858000"/>
              <a:gd name="connsiteX340" fmla="*/ 6707792 w 7834225"/>
              <a:gd name="connsiteY340" fmla="*/ 1188460 h 6858000"/>
              <a:gd name="connsiteX341" fmla="*/ 6717608 w 7834225"/>
              <a:gd name="connsiteY341" fmla="*/ 1222149 h 6858000"/>
              <a:gd name="connsiteX342" fmla="*/ 6702801 w 7834225"/>
              <a:gd name="connsiteY342" fmla="*/ 1232726 h 6858000"/>
              <a:gd name="connsiteX343" fmla="*/ 6683234 w 7834225"/>
              <a:gd name="connsiteY343" fmla="*/ 1209985 h 6858000"/>
              <a:gd name="connsiteX344" fmla="*/ 6694340 w 7834225"/>
              <a:gd name="connsiteY344" fmla="*/ 1192535 h 6858000"/>
              <a:gd name="connsiteX345" fmla="*/ 6707792 w 7834225"/>
              <a:gd name="connsiteY345" fmla="*/ 1188460 h 6858000"/>
              <a:gd name="connsiteX346" fmla="*/ 6243771 w 7834225"/>
              <a:gd name="connsiteY346" fmla="*/ 1154987 h 6858000"/>
              <a:gd name="connsiteX347" fmla="*/ 6241127 w 7834225"/>
              <a:gd name="connsiteY347" fmla="*/ 1168208 h 6858000"/>
              <a:gd name="connsiteX348" fmla="*/ 6244829 w 7834225"/>
              <a:gd name="connsiteY348" fmla="*/ 1178255 h 6858000"/>
              <a:gd name="connsiteX349" fmla="*/ 6251175 w 7834225"/>
              <a:gd name="connsiteY349" fmla="*/ 1162390 h 6858000"/>
              <a:gd name="connsiteX350" fmla="*/ 6243771 w 7834225"/>
              <a:gd name="connsiteY350" fmla="*/ 1154987 h 6858000"/>
              <a:gd name="connsiteX351" fmla="*/ 6044822 w 7834225"/>
              <a:gd name="connsiteY351" fmla="*/ 1120116 h 6858000"/>
              <a:gd name="connsiteX352" fmla="*/ 6016901 w 7834225"/>
              <a:gd name="connsiteY352" fmla="*/ 1123257 h 6858000"/>
              <a:gd name="connsiteX353" fmla="*/ 5997863 w 7834225"/>
              <a:gd name="connsiteY353" fmla="*/ 1132776 h 6858000"/>
              <a:gd name="connsiteX354" fmla="*/ 5980940 w 7834225"/>
              <a:gd name="connsiteY354" fmla="*/ 1162390 h 6858000"/>
              <a:gd name="connsiteX355" fmla="*/ 6046515 w 7834225"/>
              <a:gd name="connsiteY355" fmla="*/ 1183015 h 6858000"/>
              <a:gd name="connsiteX356" fmla="*/ 6065554 w 7834225"/>
              <a:gd name="connsiteY356" fmla="*/ 1175082 h 6858000"/>
              <a:gd name="connsiteX357" fmla="*/ 6076131 w 7834225"/>
              <a:gd name="connsiteY357" fmla="*/ 1160275 h 6858000"/>
              <a:gd name="connsiteX358" fmla="*/ 6044822 w 7834225"/>
              <a:gd name="connsiteY358" fmla="*/ 1120116 h 6858000"/>
              <a:gd name="connsiteX359" fmla="*/ 6568477 w 7834225"/>
              <a:gd name="connsiteY359" fmla="*/ 1064026 h 6858000"/>
              <a:gd name="connsiteX360" fmla="*/ 6603909 w 7834225"/>
              <a:gd name="connsiteY360" fmla="*/ 1116381 h 6858000"/>
              <a:gd name="connsiteX361" fmla="*/ 6601265 w 7834225"/>
              <a:gd name="connsiteY361" fmla="*/ 1142822 h 6858000"/>
              <a:gd name="connsiteX362" fmla="*/ 6591746 w 7834225"/>
              <a:gd name="connsiteY362" fmla="*/ 1138063 h 6858000"/>
              <a:gd name="connsiteX363" fmla="*/ 6563718 w 7834225"/>
              <a:gd name="connsiteY363" fmla="*/ 1089410 h 6858000"/>
              <a:gd name="connsiteX364" fmla="*/ 6558958 w 7834225"/>
              <a:gd name="connsiteY364" fmla="*/ 1071430 h 6858000"/>
              <a:gd name="connsiteX365" fmla="*/ 6563718 w 7834225"/>
              <a:gd name="connsiteY365" fmla="*/ 1067728 h 6858000"/>
              <a:gd name="connsiteX366" fmla="*/ 6566891 w 7834225"/>
              <a:gd name="connsiteY366" fmla="*/ 1065084 h 6858000"/>
              <a:gd name="connsiteX367" fmla="*/ 6568477 w 7834225"/>
              <a:gd name="connsiteY367" fmla="*/ 1064026 h 6858000"/>
              <a:gd name="connsiteX368" fmla="*/ 6344779 w 7834225"/>
              <a:gd name="connsiteY368" fmla="*/ 848261 h 6858000"/>
              <a:gd name="connsiteX369" fmla="*/ 6432566 w 7834225"/>
              <a:gd name="connsiteY369" fmla="*/ 904847 h 6858000"/>
              <a:gd name="connsiteX370" fmla="*/ 6423047 w 7834225"/>
              <a:gd name="connsiteY370" fmla="*/ 931818 h 6858000"/>
              <a:gd name="connsiteX371" fmla="*/ 6405595 w 7834225"/>
              <a:gd name="connsiteY371" fmla="*/ 936577 h 6858000"/>
              <a:gd name="connsiteX372" fmla="*/ 6315693 w 7834225"/>
              <a:gd name="connsiteY372" fmla="*/ 879464 h 6858000"/>
              <a:gd name="connsiteX373" fmla="*/ 6327328 w 7834225"/>
              <a:gd name="connsiteY373" fmla="*/ 852492 h 6858000"/>
              <a:gd name="connsiteX374" fmla="*/ 6344779 w 7834225"/>
              <a:gd name="connsiteY374" fmla="*/ 848261 h 6858000"/>
              <a:gd name="connsiteX375" fmla="*/ 2320342 w 7834225"/>
              <a:gd name="connsiteY375" fmla="*/ 595478 h 6858000"/>
              <a:gd name="connsiteX376" fmla="*/ 2306592 w 7834225"/>
              <a:gd name="connsiteY376" fmla="*/ 602353 h 6858000"/>
              <a:gd name="connsiteX377" fmla="*/ 2301304 w 7834225"/>
              <a:gd name="connsiteY377" fmla="*/ 617689 h 6858000"/>
              <a:gd name="connsiteX378" fmla="*/ 2313995 w 7834225"/>
              <a:gd name="connsiteY378" fmla="*/ 642545 h 6858000"/>
              <a:gd name="connsiteX379" fmla="*/ 2327745 w 7834225"/>
              <a:gd name="connsiteY379" fmla="*/ 638843 h 6858000"/>
              <a:gd name="connsiteX380" fmla="*/ 2340438 w 7834225"/>
              <a:gd name="connsiteY380" fmla="*/ 612930 h 6858000"/>
              <a:gd name="connsiteX381" fmla="*/ 2320342 w 7834225"/>
              <a:gd name="connsiteY381" fmla="*/ 595478 h 6858000"/>
              <a:gd name="connsiteX382" fmla="*/ 5678975 w 7834225"/>
              <a:gd name="connsiteY382" fmla="*/ 83037 h 6858000"/>
              <a:gd name="connsiteX383" fmla="*/ 5690609 w 7834225"/>
              <a:gd name="connsiteY383" fmla="*/ 85152 h 6858000"/>
              <a:gd name="connsiteX384" fmla="*/ 5688494 w 7834225"/>
              <a:gd name="connsiteY384" fmla="*/ 98902 h 6858000"/>
              <a:gd name="connsiteX385" fmla="*/ 5676860 w 7834225"/>
              <a:gd name="connsiteY385" fmla="*/ 96787 h 6858000"/>
              <a:gd name="connsiteX386" fmla="*/ 5678975 w 7834225"/>
              <a:gd name="connsiteY386" fmla="*/ 83037 h 6858000"/>
              <a:gd name="connsiteX387" fmla="*/ 5548554 w 7834225"/>
              <a:gd name="connsiteY387" fmla="*/ 0 h 6858000"/>
              <a:gd name="connsiteX388" fmla="*/ 5577265 w 7834225"/>
              <a:gd name="connsiteY388" fmla="*/ 0 h 6858000"/>
              <a:gd name="connsiteX389" fmla="*/ 5585900 w 7834225"/>
              <a:gd name="connsiteY389" fmla="*/ 17990 h 6858000"/>
              <a:gd name="connsiteX390" fmla="*/ 5550733 w 7834225"/>
              <a:gd name="connsiteY390" fmla="*/ 274 h 6858000"/>
              <a:gd name="connsiteX391" fmla="*/ 5428791 w 7834225"/>
              <a:gd name="connsiteY391" fmla="*/ 0 h 6858000"/>
              <a:gd name="connsiteX392" fmla="*/ 5519874 w 7834225"/>
              <a:gd name="connsiteY392" fmla="*/ 0 h 6858000"/>
              <a:gd name="connsiteX393" fmla="*/ 5504459 w 7834225"/>
              <a:gd name="connsiteY393" fmla="*/ 3182 h 6858000"/>
              <a:gd name="connsiteX394" fmla="*/ 5448402 w 7834225"/>
              <a:gd name="connsiteY394" fmla="*/ 10917 h 6858000"/>
              <a:gd name="connsiteX395" fmla="*/ 921423 w 7834225"/>
              <a:gd name="connsiteY395" fmla="*/ 0 h 6858000"/>
              <a:gd name="connsiteX396" fmla="*/ 5300645 w 7834225"/>
              <a:gd name="connsiteY396" fmla="*/ 0 h 6858000"/>
              <a:gd name="connsiteX397" fmla="*/ 5317144 w 7834225"/>
              <a:gd name="connsiteY397" fmla="*/ 16734 h 6858000"/>
              <a:gd name="connsiteX398" fmla="*/ 5350568 w 7834225"/>
              <a:gd name="connsiteY398" fmla="*/ 36499 h 6858000"/>
              <a:gd name="connsiteX399" fmla="*/ 5364318 w 7834225"/>
              <a:gd name="connsiteY399" fmla="*/ 52893 h 6858000"/>
              <a:gd name="connsiteX400" fmla="*/ 5469556 w 7834225"/>
              <a:gd name="connsiteY400" fmla="*/ 140680 h 6858000"/>
              <a:gd name="connsiteX401" fmla="*/ 5469027 w 7834225"/>
              <a:gd name="connsiteY401" fmla="*/ 166592 h 6858000"/>
              <a:gd name="connsiteX402" fmla="*/ 5454219 w 7834225"/>
              <a:gd name="connsiteY402" fmla="*/ 239572 h 6858000"/>
              <a:gd name="connsiteX403" fmla="*/ 5562631 w 7834225"/>
              <a:gd name="connsiteY403" fmla="*/ 312551 h 6858000"/>
              <a:gd name="connsiteX404" fmla="*/ 5582198 w 7834225"/>
              <a:gd name="connsiteY404" fmla="*/ 337406 h 6858000"/>
              <a:gd name="connsiteX405" fmla="*/ 5622389 w 7834225"/>
              <a:gd name="connsiteY405" fmla="*/ 371781 h 6858000"/>
              <a:gd name="connsiteX406" fmla="*/ 5660465 w 7834225"/>
              <a:gd name="connsiteY406" fmla="*/ 407742 h 6858000"/>
              <a:gd name="connsiteX407" fmla="*/ 5712820 w 7834225"/>
              <a:gd name="connsiteY407" fmla="*/ 473846 h 6858000"/>
              <a:gd name="connsiteX408" fmla="*/ 5889452 w 7834225"/>
              <a:gd name="connsiteY408" fmla="*/ 613988 h 6858000"/>
              <a:gd name="connsiteX409" fmla="*/ 6019545 w 7834225"/>
              <a:gd name="connsiteY409" fmla="*/ 754658 h 6858000"/>
              <a:gd name="connsiteX410" fmla="*/ 6111563 w 7834225"/>
              <a:gd name="connsiteY410" fmla="*/ 871531 h 6858000"/>
              <a:gd name="connsiteX411" fmla="*/ 6167090 w 7834225"/>
              <a:gd name="connsiteY411" fmla="*/ 936049 h 6858000"/>
              <a:gd name="connsiteX412" fmla="*/ 6249589 w 7834225"/>
              <a:gd name="connsiteY412" fmla="*/ 1005326 h 6858000"/>
              <a:gd name="connsiteX413" fmla="*/ 6310933 w 7834225"/>
              <a:gd name="connsiteY413" fmla="*/ 1078834 h 6858000"/>
              <a:gd name="connsiteX414" fmla="*/ 6362231 w 7834225"/>
              <a:gd name="connsiteY414" fmla="*/ 1173496 h 6858000"/>
              <a:gd name="connsiteX415" fmla="*/ 6409826 w 7834225"/>
              <a:gd name="connsiteY415" fmla="*/ 1229552 h 6858000"/>
              <a:gd name="connsiteX416" fmla="*/ 6484920 w 7834225"/>
              <a:gd name="connsiteY416" fmla="*/ 1305176 h 6858000"/>
              <a:gd name="connsiteX417" fmla="*/ 6512420 w 7834225"/>
              <a:gd name="connsiteY417" fmla="*/ 1351713 h 6858000"/>
              <a:gd name="connsiteX418" fmla="*/ 6535160 w 7834225"/>
              <a:gd name="connsiteY418" fmla="*/ 1401953 h 6858000"/>
              <a:gd name="connsiteX419" fmla="*/ 6574823 w 7834225"/>
              <a:gd name="connsiteY419" fmla="*/ 1445846 h 6858000"/>
              <a:gd name="connsiteX420" fmla="*/ 6506074 w 7834225"/>
              <a:gd name="connsiteY420" fmla="*/ 1451135 h 6858000"/>
              <a:gd name="connsiteX421" fmla="*/ 6447373 w 7834225"/>
              <a:gd name="connsiteY421" fmla="*/ 1389790 h 6858000"/>
              <a:gd name="connsiteX422" fmla="*/ 6408239 w 7834225"/>
              <a:gd name="connsiteY422" fmla="*/ 1385559 h 6858000"/>
              <a:gd name="connsiteX423" fmla="*/ 6333674 w 7834225"/>
              <a:gd name="connsiteY423" fmla="*/ 1390319 h 6858000"/>
              <a:gd name="connsiteX424" fmla="*/ 6193532 w 7834225"/>
              <a:gd name="connsiteY424" fmla="*/ 1259696 h 6858000"/>
              <a:gd name="connsiteX425" fmla="*/ 6165504 w 7834225"/>
              <a:gd name="connsiteY425" fmla="*/ 1258638 h 6858000"/>
              <a:gd name="connsiteX426" fmla="*/ 6125841 w 7834225"/>
              <a:gd name="connsiteY426" fmla="*/ 1279263 h 6858000"/>
              <a:gd name="connsiteX427" fmla="*/ 6106803 w 7834225"/>
              <a:gd name="connsiteY427" fmla="*/ 1310993 h 6858000"/>
              <a:gd name="connsiteX428" fmla="*/ 6114207 w 7834225"/>
              <a:gd name="connsiteY428" fmla="*/ 1344839 h 6858000"/>
              <a:gd name="connsiteX429" fmla="*/ 6190888 w 7834225"/>
              <a:gd name="connsiteY429" fmla="*/ 1418347 h 6858000"/>
              <a:gd name="connsiteX430" fmla="*/ 6276030 w 7834225"/>
              <a:gd name="connsiteY430" fmla="*/ 1467529 h 6858000"/>
              <a:gd name="connsiteX431" fmla="*/ 6310405 w 7834225"/>
              <a:gd name="connsiteY431" fmla="*/ 1518826 h 6858000"/>
              <a:gd name="connsiteX432" fmla="*/ 6306174 w 7834225"/>
              <a:gd name="connsiteY432" fmla="*/ 1560604 h 6858000"/>
              <a:gd name="connsiteX433" fmla="*/ 6349539 w 7834225"/>
              <a:gd name="connsiteY433" fmla="*/ 1627766 h 6858000"/>
              <a:gd name="connsiteX434" fmla="*/ 6381798 w 7834225"/>
              <a:gd name="connsiteY434" fmla="*/ 1654208 h 6858000"/>
              <a:gd name="connsiteX435" fmla="*/ 6414586 w 7834225"/>
              <a:gd name="connsiteY435" fmla="*/ 1840887 h 6858000"/>
              <a:gd name="connsiteX436" fmla="*/ 6488093 w 7834225"/>
              <a:gd name="connsiteY436" fmla="*/ 1957230 h 6858000"/>
              <a:gd name="connsiteX437" fmla="*/ 6609197 w 7834225"/>
              <a:gd name="connsiteY437" fmla="*/ 2075690 h 6858000"/>
              <a:gd name="connsiteX438" fmla="*/ 6673715 w 7834225"/>
              <a:gd name="connsiteY438" fmla="*/ 2145495 h 6858000"/>
              <a:gd name="connsiteX439" fmla="*/ 6701214 w 7834225"/>
              <a:gd name="connsiteY439" fmla="*/ 2184101 h 6858000"/>
              <a:gd name="connsiteX440" fmla="*/ 6713378 w 7834225"/>
              <a:gd name="connsiteY440" fmla="*/ 2204726 h 6858000"/>
              <a:gd name="connsiteX441" fmla="*/ 6724483 w 7834225"/>
              <a:gd name="connsiteY441" fmla="*/ 2225879 h 6858000"/>
              <a:gd name="connsiteX442" fmla="*/ 6794818 w 7834225"/>
              <a:gd name="connsiteY442" fmla="*/ 2276119 h 6858000"/>
              <a:gd name="connsiteX443" fmla="*/ 6856692 w 7834225"/>
              <a:gd name="connsiteY443" fmla="*/ 2345925 h 6858000"/>
              <a:gd name="connsiteX444" fmla="*/ 6867269 w 7834225"/>
              <a:gd name="connsiteY444" fmla="*/ 2377655 h 6858000"/>
              <a:gd name="connsiteX445" fmla="*/ 6934960 w 7834225"/>
              <a:gd name="connsiteY445" fmla="*/ 2511451 h 6858000"/>
              <a:gd name="connsiteX446" fmla="*/ 6962988 w 7834225"/>
              <a:gd name="connsiteY446" fmla="*/ 2542652 h 6858000"/>
              <a:gd name="connsiteX447" fmla="*/ 6979911 w 7834225"/>
              <a:gd name="connsiteY447" fmla="*/ 2568565 h 6858000"/>
              <a:gd name="connsiteX448" fmla="*/ 6982555 w 7834225"/>
              <a:gd name="connsiteY448" fmla="*/ 2605583 h 6858000"/>
              <a:gd name="connsiteX449" fmla="*/ 7120581 w 7834225"/>
              <a:gd name="connsiteY449" fmla="*/ 2883751 h 6858000"/>
              <a:gd name="connsiteX450" fmla="*/ 7212070 w 7834225"/>
              <a:gd name="connsiteY450" fmla="*/ 3051392 h 6858000"/>
              <a:gd name="connsiteX451" fmla="*/ 7220531 w 7834225"/>
              <a:gd name="connsiteY451" fmla="*/ 3096872 h 6858000"/>
              <a:gd name="connsiteX452" fmla="*/ 7239570 w 7834225"/>
              <a:gd name="connsiteY452" fmla="*/ 3171967 h 6858000"/>
              <a:gd name="connsiteX453" fmla="*/ 7272886 w 7834225"/>
              <a:gd name="connsiteY453" fmla="*/ 3212687 h 6858000"/>
              <a:gd name="connsiteX454" fmla="*/ 7337404 w 7834225"/>
              <a:gd name="connsiteY454" fmla="*/ 3334320 h 6858000"/>
              <a:gd name="connsiteX455" fmla="*/ 7329472 w 7834225"/>
              <a:gd name="connsiteY455" fmla="*/ 3400949 h 6858000"/>
              <a:gd name="connsiteX456" fmla="*/ 7313607 w 7834225"/>
              <a:gd name="connsiteY456" fmla="*/ 3496140 h 6858000"/>
              <a:gd name="connsiteX457" fmla="*/ 7326827 w 7834225"/>
              <a:gd name="connsiteY457" fmla="*/ 3550610 h 6858000"/>
              <a:gd name="connsiteX458" fmla="*/ 7350096 w 7834225"/>
              <a:gd name="connsiteY458" fmla="*/ 3570705 h 6858000"/>
              <a:gd name="connsiteX459" fmla="*/ 7398220 w 7834225"/>
              <a:gd name="connsiteY459" fmla="*/ 3598205 h 6858000"/>
              <a:gd name="connsiteX460" fmla="*/ 7486536 w 7834225"/>
              <a:gd name="connsiteY460" fmla="*/ 3804980 h 6858000"/>
              <a:gd name="connsiteX461" fmla="*/ 7372307 w 7834225"/>
              <a:gd name="connsiteY461" fmla="*/ 3629935 h 6858000"/>
              <a:gd name="connsiteX462" fmla="*/ 7322596 w 7834225"/>
              <a:gd name="connsiteY462" fmla="*/ 3642628 h 6858000"/>
              <a:gd name="connsiteX463" fmla="*/ 7297212 w 7834225"/>
              <a:gd name="connsiteY463" fmla="*/ 3676473 h 6858000"/>
              <a:gd name="connsiteX464" fmla="*/ 7296683 w 7834225"/>
              <a:gd name="connsiteY464" fmla="*/ 3837768 h 6858000"/>
              <a:gd name="connsiteX465" fmla="*/ 7384999 w 7834225"/>
              <a:gd name="connsiteY465" fmla="*/ 4042956 h 6858000"/>
              <a:gd name="connsiteX466" fmla="*/ 7472257 w 7834225"/>
              <a:gd name="connsiteY466" fmla="*/ 4076273 h 6858000"/>
              <a:gd name="connsiteX467" fmla="*/ 7514564 w 7834225"/>
              <a:gd name="connsiteY467" fmla="*/ 4094253 h 6858000"/>
              <a:gd name="connsiteX468" fmla="*/ 7564803 w 7834225"/>
              <a:gd name="connsiteY468" fmla="*/ 4186270 h 6858000"/>
              <a:gd name="connsiteX469" fmla="*/ 7585428 w 7834225"/>
              <a:gd name="connsiteY469" fmla="*/ 4209539 h 6858000"/>
              <a:gd name="connsiteX470" fmla="*/ 7598648 w 7834225"/>
              <a:gd name="connsiteY470" fmla="*/ 4210068 h 6858000"/>
              <a:gd name="connsiteX471" fmla="*/ 7626148 w 7834225"/>
              <a:gd name="connsiteY471" fmla="*/ 4178867 h 6858000"/>
              <a:gd name="connsiteX472" fmla="*/ 7623504 w 7834225"/>
              <a:gd name="connsiteY472" fmla="*/ 4130743 h 6858000"/>
              <a:gd name="connsiteX473" fmla="*/ 7656292 w 7834225"/>
              <a:gd name="connsiteY473" fmla="*/ 4100599 h 6858000"/>
              <a:gd name="connsiteX474" fmla="*/ 7705474 w 7834225"/>
              <a:gd name="connsiteY474" fmla="*/ 4095311 h 6858000"/>
              <a:gd name="connsiteX475" fmla="*/ 7775808 w 7834225"/>
              <a:gd name="connsiteY475" fmla="*/ 4159300 h 6858000"/>
              <a:gd name="connsiteX476" fmla="*/ 7825519 w 7834225"/>
              <a:gd name="connsiteY476" fmla="*/ 4206367 h 6858000"/>
              <a:gd name="connsiteX477" fmla="*/ 7834225 w 7834225"/>
              <a:gd name="connsiteY477" fmla="*/ 4227610 h 6858000"/>
              <a:gd name="connsiteX478" fmla="*/ 7834225 w 7834225"/>
              <a:gd name="connsiteY478" fmla="*/ 4294492 h 6858000"/>
              <a:gd name="connsiteX479" fmla="*/ 7828163 w 7834225"/>
              <a:gd name="connsiteY479" fmla="*/ 4298384 h 6858000"/>
              <a:gd name="connsiteX480" fmla="*/ 7813885 w 7834225"/>
              <a:gd name="connsiteY480" fmla="*/ 4297855 h 6858000"/>
              <a:gd name="connsiteX481" fmla="*/ 7794318 w 7834225"/>
              <a:gd name="connsiteY481" fmla="*/ 4260836 h 6858000"/>
              <a:gd name="connsiteX482" fmla="*/ 7766819 w 7834225"/>
              <a:gd name="connsiteY482" fmla="*/ 4229635 h 6858000"/>
              <a:gd name="connsiteX483" fmla="*/ 7748309 w 7834225"/>
              <a:gd name="connsiteY483" fmla="*/ 4233337 h 6858000"/>
              <a:gd name="connsiteX484" fmla="*/ 7722925 w 7834225"/>
              <a:gd name="connsiteY484" fmla="*/ 4261366 h 6858000"/>
              <a:gd name="connsiteX485" fmla="*/ 7728213 w 7834225"/>
              <a:gd name="connsiteY485" fmla="*/ 4329585 h 6858000"/>
              <a:gd name="connsiteX486" fmla="*/ 7737733 w 7834225"/>
              <a:gd name="connsiteY486" fmla="*/ 4395161 h 6858000"/>
              <a:gd name="connsiteX487" fmla="*/ 7768934 w 7834225"/>
              <a:gd name="connsiteY487" fmla="*/ 4518380 h 6858000"/>
              <a:gd name="connsiteX488" fmla="*/ 7728743 w 7834225"/>
              <a:gd name="connsiteY488" fmla="*/ 4563859 h 6858000"/>
              <a:gd name="connsiteX489" fmla="*/ 7706002 w 7834225"/>
              <a:gd name="connsiteY489" fmla="*/ 4595590 h 6858000"/>
              <a:gd name="connsiteX490" fmla="*/ 7811241 w 7834225"/>
              <a:gd name="connsiteY490" fmla="*/ 4824576 h 6858000"/>
              <a:gd name="connsiteX491" fmla="*/ 7828164 w 7834225"/>
              <a:gd name="connsiteY491" fmla="*/ 4844540 h 6858000"/>
              <a:gd name="connsiteX492" fmla="*/ 7834225 w 7834225"/>
              <a:gd name="connsiteY492" fmla="*/ 4848294 h 6858000"/>
              <a:gd name="connsiteX493" fmla="*/ 7834225 w 7834225"/>
              <a:gd name="connsiteY493" fmla="*/ 5819758 h 6858000"/>
              <a:gd name="connsiteX494" fmla="*/ 7821818 w 7834225"/>
              <a:gd name="connsiteY494" fmla="*/ 5799748 h 6858000"/>
              <a:gd name="connsiteX495" fmla="*/ 7744078 w 7834225"/>
              <a:gd name="connsiteY495" fmla="*/ 5679703 h 6858000"/>
              <a:gd name="connsiteX496" fmla="*/ 7703887 w 7834225"/>
              <a:gd name="connsiteY496" fmla="*/ 5612012 h 6858000"/>
              <a:gd name="connsiteX497" fmla="*/ 7667397 w 7834225"/>
              <a:gd name="connsiteY497" fmla="*/ 5575523 h 6858000"/>
              <a:gd name="connsiteX498" fmla="*/ 7619802 w 7834225"/>
              <a:gd name="connsiteY498" fmla="*/ 5484034 h 6858000"/>
              <a:gd name="connsiteX499" fmla="*/ 7578024 w 7834225"/>
              <a:gd name="connsiteY499" fmla="*/ 5451775 h 6858000"/>
              <a:gd name="connsiteX500" fmla="*/ 7518266 w 7834225"/>
              <a:gd name="connsiteY500" fmla="*/ 5396247 h 6858000"/>
              <a:gd name="connsiteX501" fmla="*/ 7497112 w 7834225"/>
              <a:gd name="connsiteY501" fmla="*/ 5288893 h 6858000"/>
              <a:gd name="connsiteX502" fmla="*/ 7511391 w 7834225"/>
              <a:gd name="connsiteY502" fmla="*/ 5161444 h 6858000"/>
              <a:gd name="connsiteX503" fmla="*/ 7496055 w 7834225"/>
              <a:gd name="connsiteY503" fmla="*/ 5098512 h 6858000"/>
              <a:gd name="connsiteX504" fmla="*/ 7457978 w 7834225"/>
              <a:gd name="connsiteY504" fmla="*/ 5091108 h 6858000"/>
              <a:gd name="connsiteX505" fmla="*/ 7424133 w 7834225"/>
              <a:gd name="connsiteY505" fmla="*/ 5082118 h 6858000"/>
              <a:gd name="connsiteX506" fmla="*/ 7382355 w 7834225"/>
              <a:gd name="connsiteY506" fmla="*/ 5002793 h 6858000"/>
              <a:gd name="connsiteX507" fmla="*/ 7370720 w 7834225"/>
              <a:gd name="connsiteY507" fmla="*/ 4988515 h 6858000"/>
              <a:gd name="connsiteX508" fmla="*/ 7359615 w 7834225"/>
              <a:gd name="connsiteY508" fmla="*/ 4937217 h 6858000"/>
              <a:gd name="connsiteX509" fmla="*/ 7283991 w 7834225"/>
              <a:gd name="connsiteY509" fmla="*/ 4893324 h 6858000"/>
              <a:gd name="connsiteX510" fmla="*/ 7232166 w 7834225"/>
              <a:gd name="connsiteY510" fmla="*/ 4883805 h 6858000"/>
              <a:gd name="connsiteX511" fmla="*/ 7211012 w 7834225"/>
              <a:gd name="connsiteY511" fmla="*/ 4891739 h 6858000"/>
              <a:gd name="connsiteX512" fmla="*/ 7196733 w 7834225"/>
              <a:gd name="connsiteY512" fmla="*/ 4904958 h 6858000"/>
              <a:gd name="connsiteX513" fmla="*/ 7190916 w 7834225"/>
              <a:gd name="connsiteY513" fmla="*/ 4955727 h 6858000"/>
              <a:gd name="connsiteX514" fmla="*/ 7185628 w 7834225"/>
              <a:gd name="connsiteY514" fmla="*/ 5003322 h 6858000"/>
              <a:gd name="connsiteX515" fmla="*/ 7175051 w 7834225"/>
              <a:gd name="connsiteY515" fmla="*/ 5000678 h 6858000"/>
              <a:gd name="connsiteX516" fmla="*/ 7099428 w 7834225"/>
              <a:gd name="connsiteY516" fmla="*/ 4930344 h 6858000"/>
              <a:gd name="connsiteX517" fmla="*/ 7052890 w 7834225"/>
              <a:gd name="connsiteY517" fmla="*/ 4889093 h 6858000"/>
              <a:gd name="connsiteX518" fmla="*/ 6996834 w 7834225"/>
              <a:gd name="connsiteY518" fmla="*/ 4791259 h 6858000"/>
              <a:gd name="connsiteX519" fmla="*/ 6918566 w 7834225"/>
              <a:gd name="connsiteY519" fmla="*/ 4672271 h 6858000"/>
              <a:gd name="connsiteX520" fmla="*/ 6829722 w 7834225"/>
              <a:gd name="connsiteY520" fmla="*/ 4535831 h 6858000"/>
              <a:gd name="connsiteX521" fmla="*/ 6753569 w 7834225"/>
              <a:gd name="connsiteY521" fmla="*/ 4389344 h 6858000"/>
              <a:gd name="connsiteX522" fmla="*/ 6649388 w 7834225"/>
              <a:gd name="connsiteY522" fmla="*/ 4290452 h 6858000"/>
              <a:gd name="connsiteX523" fmla="*/ 6632994 w 7834225"/>
              <a:gd name="connsiteY523" fmla="*/ 4277231 h 6858000"/>
              <a:gd name="connsiteX524" fmla="*/ 6620302 w 7834225"/>
              <a:gd name="connsiteY524" fmla="*/ 4275115 h 6858000"/>
              <a:gd name="connsiteX525" fmla="*/ 6523526 w 7834225"/>
              <a:gd name="connsiteY525" fmla="*/ 4223289 h 6858000"/>
              <a:gd name="connsiteX526" fmla="*/ 6299299 w 7834225"/>
              <a:gd name="connsiteY526" fmla="*/ 4023918 h 6858000"/>
              <a:gd name="connsiteX527" fmla="*/ 6265982 w 7834225"/>
              <a:gd name="connsiteY527" fmla="*/ 4031322 h 6858000"/>
              <a:gd name="connsiteX528" fmla="*/ 6260165 w 7834225"/>
              <a:gd name="connsiteY528" fmla="*/ 4046658 h 6858000"/>
              <a:gd name="connsiteX529" fmla="*/ 6304059 w 7834225"/>
              <a:gd name="connsiteY529" fmla="*/ 4127041 h 6858000"/>
              <a:gd name="connsiteX530" fmla="*/ 6356942 w 7834225"/>
              <a:gd name="connsiteY530" fmla="*/ 4175694 h 6858000"/>
              <a:gd name="connsiteX531" fmla="*/ 6419345 w 7834225"/>
              <a:gd name="connsiteY531" fmla="*/ 4255548 h 6858000"/>
              <a:gd name="connsiteX532" fmla="*/ 6591746 w 7834225"/>
              <a:gd name="connsiteY532" fmla="*/ 4362373 h 6858000"/>
              <a:gd name="connsiteX533" fmla="*/ 6683234 w 7834225"/>
              <a:gd name="connsiteY533" fmla="*/ 4445400 h 6858000"/>
              <a:gd name="connsiteX534" fmla="*/ 6710204 w 7834225"/>
              <a:gd name="connsiteY534" fmla="*/ 4597705 h 6858000"/>
              <a:gd name="connsiteX535" fmla="*/ 6719195 w 7834225"/>
              <a:gd name="connsiteY535" fmla="*/ 4664867 h 6858000"/>
              <a:gd name="connsiteX536" fmla="*/ 6817558 w 7834225"/>
              <a:gd name="connsiteY536" fmla="*/ 4893324 h 6858000"/>
              <a:gd name="connsiteX537" fmla="*/ 6845587 w 7834225"/>
              <a:gd name="connsiteY537" fmla="*/ 4935631 h 6858000"/>
              <a:gd name="connsiteX538" fmla="*/ 6914864 w 7834225"/>
              <a:gd name="connsiteY538" fmla="*/ 4996976 h 6858000"/>
              <a:gd name="connsiteX539" fmla="*/ 6962459 w 7834225"/>
              <a:gd name="connsiteY539" fmla="*/ 5087407 h 6858000"/>
              <a:gd name="connsiteX540" fmla="*/ 7013756 w 7834225"/>
              <a:gd name="connsiteY540" fmla="*/ 5123897 h 6858000"/>
              <a:gd name="connsiteX541" fmla="*/ 7019573 w 7834225"/>
              <a:gd name="connsiteY541" fmla="*/ 5040870 h 6858000"/>
              <a:gd name="connsiteX542" fmla="*/ 7012170 w 7834225"/>
              <a:gd name="connsiteY542" fmla="*/ 4975294 h 6858000"/>
              <a:gd name="connsiteX543" fmla="*/ 7085678 w 7834225"/>
              <a:gd name="connsiteY543" fmla="*/ 5096397 h 6858000"/>
              <a:gd name="connsiteX544" fmla="*/ 7147552 w 7834225"/>
              <a:gd name="connsiteY544" fmla="*/ 5226491 h 6858000"/>
              <a:gd name="connsiteX545" fmla="*/ 7209954 w 7834225"/>
              <a:gd name="connsiteY545" fmla="*/ 5306345 h 6858000"/>
              <a:gd name="connsiteX546" fmla="*/ 7249617 w 7834225"/>
              <a:gd name="connsiteY546" fmla="*/ 5352882 h 6858000"/>
              <a:gd name="connsiteX547" fmla="*/ 7303558 w 7834225"/>
              <a:gd name="connsiteY547" fmla="*/ 5445428 h 6858000"/>
              <a:gd name="connsiteX548" fmla="*/ 7366490 w 7834225"/>
              <a:gd name="connsiteY548" fmla="*/ 5531629 h 6858000"/>
              <a:gd name="connsiteX549" fmla="*/ 7397162 w 7834225"/>
              <a:gd name="connsiteY549" fmla="*/ 5620474 h 6858000"/>
              <a:gd name="connsiteX550" fmla="*/ 7416200 w 7834225"/>
              <a:gd name="connsiteY550" fmla="*/ 5666482 h 6858000"/>
              <a:gd name="connsiteX551" fmla="*/ 7472257 w 7834225"/>
              <a:gd name="connsiteY551" fmla="*/ 5726241 h 6858000"/>
              <a:gd name="connsiteX552" fmla="*/ 7581726 w 7834225"/>
              <a:gd name="connsiteY552" fmla="*/ 5847344 h 6858000"/>
              <a:gd name="connsiteX553" fmla="*/ 7600235 w 7834225"/>
              <a:gd name="connsiteY553" fmla="*/ 5871671 h 6858000"/>
              <a:gd name="connsiteX554" fmla="*/ 7708647 w 7834225"/>
              <a:gd name="connsiteY554" fmla="*/ 6091137 h 6858000"/>
              <a:gd name="connsiteX555" fmla="*/ 7731387 w 7834225"/>
              <a:gd name="connsiteY555" fmla="*/ 6142963 h 6858000"/>
              <a:gd name="connsiteX556" fmla="*/ 7771049 w 7834225"/>
              <a:gd name="connsiteY556" fmla="*/ 6183154 h 6858000"/>
              <a:gd name="connsiteX557" fmla="*/ 7824991 w 7834225"/>
              <a:gd name="connsiteY557" fmla="*/ 6173107 h 6858000"/>
              <a:gd name="connsiteX558" fmla="*/ 7834225 w 7834225"/>
              <a:gd name="connsiteY558" fmla="*/ 6168325 h 6858000"/>
              <a:gd name="connsiteX559" fmla="*/ 7834225 w 7834225"/>
              <a:gd name="connsiteY559" fmla="*/ 6858000 h 6858000"/>
              <a:gd name="connsiteX560" fmla="*/ 7223428 w 7834225"/>
              <a:gd name="connsiteY560" fmla="*/ 6858000 h 6858000"/>
              <a:gd name="connsiteX561" fmla="*/ 7239900 w 7834225"/>
              <a:gd name="connsiteY561" fmla="*/ 6818750 h 6858000"/>
              <a:gd name="connsiteX562" fmla="*/ 7220002 w 7834225"/>
              <a:gd name="connsiteY562" fmla="*/ 6796604 h 6858000"/>
              <a:gd name="connsiteX563" fmla="*/ 7173994 w 7834225"/>
              <a:gd name="connsiteY563" fmla="*/ 6732615 h 6858000"/>
              <a:gd name="connsiteX564" fmla="*/ 7174522 w 7834225"/>
              <a:gd name="connsiteY564" fmla="*/ 6709346 h 6858000"/>
              <a:gd name="connsiteX565" fmla="*/ 7150196 w 7834225"/>
              <a:gd name="connsiteY565" fmla="*/ 6631078 h 6858000"/>
              <a:gd name="connsiteX566" fmla="*/ 7131687 w 7834225"/>
              <a:gd name="connsiteY566" fmla="*/ 6620502 h 6858000"/>
              <a:gd name="connsiteX567" fmla="*/ 7096784 w 7834225"/>
              <a:gd name="connsiteY567" fmla="*/ 6587714 h 6858000"/>
              <a:gd name="connsiteX568" fmla="*/ 7102072 w 7834225"/>
              <a:gd name="connsiteY568" fmla="*/ 6558628 h 6858000"/>
              <a:gd name="connsiteX569" fmla="*/ 7099957 w 7834225"/>
              <a:gd name="connsiteY569" fmla="*/ 6534301 h 6858000"/>
              <a:gd name="connsiteX570" fmla="*/ 7060823 w 7834225"/>
              <a:gd name="connsiteY570" fmla="*/ 6507859 h 6858000"/>
              <a:gd name="connsiteX571" fmla="*/ 7053419 w 7834225"/>
              <a:gd name="connsiteY571" fmla="*/ 6490408 h 6858000"/>
              <a:gd name="connsiteX572" fmla="*/ 7040727 w 7834225"/>
              <a:gd name="connsiteY572" fmla="*/ 6383054 h 6858000"/>
              <a:gd name="connsiteX573" fmla="*/ 6970392 w 7834225"/>
              <a:gd name="connsiteY573" fmla="*/ 6311662 h 6858000"/>
              <a:gd name="connsiteX574" fmla="*/ 6955584 w 7834225"/>
              <a:gd name="connsiteY574" fmla="*/ 6298441 h 6858000"/>
              <a:gd name="connsiteX575" fmla="*/ 6903229 w 7834225"/>
              <a:gd name="connsiteY575" fmla="*/ 6238682 h 6858000"/>
              <a:gd name="connsiteX576" fmla="*/ 6897941 w 7834225"/>
              <a:gd name="connsiteY576" fmla="*/ 6219644 h 6858000"/>
              <a:gd name="connsiteX577" fmla="*/ 6855106 w 7834225"/>
              <a:gd name="connsiteY577" fmla="*/ 6167819 h 6858000"/>
              <a:gd name="connsiteX578" fmla="*/ 6759386 w 7834225"/>
              <a:gd name="connsiteY578" fmla="*/ 6128156 h 6858000"/>
              <a:gd name="connsiteX579" fmla="*/ 6743521 w 7834225"/>
              <a:gd name="connsiteY579" fmla="*/ 6129213 h 6858000"/>
              <a:gd name="connsiteX580" fmla="*/ 6713378 w 7834225"/>
              <a:gd name="connsiteY580" fmla="*/ 6160415 h 6858000"/>
              <a:gd name="connsiteX581" fmla="*/ 6678474 w 7834225"/>
              <a:gd name="connsiteY581" fmla="*/ 6270942 h 6858000"/>
              <a:gd name="connsiteX582" fmla="*/ 6681118 w 7834225"/>
              <a:gd name="connsiteY582" fmla="*/ 6303729 h 6858000"/>
              <a:gd name="connsiteX583" fmla="*/ 6704387 w 7834225"/>
              <a:gd name="connsiteY583" fmla="*/ 6347623 h 6858000"/>
              <a:gd name="connsiteX584" fmla="*/ 6801693 w 7834225"/>
              <a:gd name="connsiteY584" fmla="*/ 6508388 h 6858000"/>
              <a:gd name="connsiteX585" fmla="*/ 6869913 w 7834225"/>
              <a:gd name="connsiteY585" fmla="*/ 6687664 h 6858000"/>
              <a:gd name="connsiteX586" fmla="*/ 6881547 w 7834225"/>
              <a:gd name="connsiteY586" fmla="*/ 6750067 h 6858000"/>
              <a:gd name="connsiteX587" fmla="*/ 6856164 w 7834225"/>
              <a:gd name="connsiteY587" fmla="*/ 6830978 h 6858000"/>
              <a:gd name="connsiteX588" fmla="*/ 6850072 w 7834225"/>
              <a:gd name="connsiteY588" fmla="*/ 6858000 h 6858000"/>
              <a:gd name="connsiteX589" fmla="*/ 4581229 w 7834225"/>
              <a:gd name="connsiteY589" fmla="*/ 6858000 h 6858000"/>
              <a:gd name="connsiteX590" fmla="*/ 4555728 w 7834225"/>
              <a:gd name="connsiteY590" fmla="*/ 6834152 h 6858000"/>
              <a:gd name="connsiteX591" fmla="*/ 4493854 w 7834225"/>
              <a:gd name="connsiteY591" fmla="*/ 6763816 h 6858000"/>
              <a:gd name="connsiteX592" fmla="*/ 4440442 w 7834225"/>
              <a:gd name="connsiteY592" fmla="*/ 6698769 h 6858000"/>
              <a:gd name="connsiteX593" fmla="*/ 4430923 w 7834225"/>
              <a:gd name="connsiteY593" fmla="*/ 6681847 h 6858000"/>
              <a:gd name="connsiteX594" fmla="*/ 4420875 w 7834225"/>
              <a:gd name="connsiteY594" fmla="*/ 6665453 h 6858000"/>
              <a:gd name="connsiteX595" fmla="*/ 4399721 w 7834225"/>
              <a:gd name="connsiteY595" fmla="*/ 6633194 h 6858000"/>
              <a:gd name="connsiteX596" fmla="*/ 4354241 w 7834225"/>
              <a:gd name="connsiteY596" fmla="*/ 6570791 h 6858000"/>
              <a:gd name="connsiteX597" fmla="*/ 4254820 w 7834225"/>
              <a:gd name="connsiteY597" fmla="*/ 6452332 h 6858000"/>
              <a:gd name="connsiteX598" fmla="*/ 4234196 w 7834225"/>
              <a:gd name="connsiteY598" fmla="*/ 6421130 h 6858000"/>
              <a:gd name="connsiteX599" fmla="*/ 4196119 w 7834225"/>
              <a:gd name="connsiteY599" fmla="*/ 6368247 h 6858000"/>
              <a:gd name="connsiteX600" fmla="*/ 4147466 w 7834225"/>
              <a:gd name="connsiteY600" fmla="*/ 6288922 h 6858000"/>
              <a:gd name="connsiteX601" fmla="*/ 4139534 w 7834225"/>
              <a:gd name="connsiteY601" fmla="*/ 6203250 h 6858000"/>
              <a:gd name="connsiteX602" fmla="*/ 4101458 w 7834225"/>
              <a:gd name="connsiteY602" fmla="*/ 6069455 h 6858000"/>
              <a:gd name="connsiteX603" fmla="*/ 3994104 w 7834225"/>
              <a:gd name="connsiteY603" fmla="*/ 5999120 h 6858000"/>
              <a:gd name="connsiteX604" fmla="*/ 3907375 w 7834225"/>
              <a:gd name="connsiteY604" fmla="*/ 6017629 h 6858000"/>
              <a:gd name="connsiteX605" fmla="*/ 3855549 w 7834225"/>
              <a:gd name="connsiteY605" fmla="*/ 6014456 h 6858000"/>
              <a:gd name="connsiteX606" fmla="*/ 3706947 w 7834225"/>
              <a:gd name="connsiteY606" fmla="*/ 5805037 h 6858000"/>
              <a:gd name="connsiteX607" fmla="*/ 3642959 w 7834225"/>
              <a:gd name="connsiteY607" fmla="*/ 5692395 h 6858000"/>
              <a:gd name="connsiteX608" fmla="*/ 3614400 w 7834225"/>
              <a:gd name="connsiteY608" fmla="*/ 5633695 h 6858000"/>
              <a:gd name="connsiteX609" fmla="*/ 3600653 w 7834225"/>
              <a:gd name="connsiteY609" fmla="*/ 5603550 h 6858000"/>
              <a:gd name="connsiteX610" fmla="*/ 3587430 w 7834225"/>
              <a:gd name="connsiteY610" fmla="*/ 5573407 h 6858000"/>
              <a:gd name="connsiteX611" fmla="*/ 3533490 w 7834225"/>
              <a:gd name="connsiteY611" fmla="*/ 5461823 h 6858000"/>
              <a:gd name="connsiteX612" fmla="*/ 3442000 w 7834225"/>
              <a:gd name="connsiteY612" fmla="*/ 5248702 h 6858000"/>
              <a:gd name="connsiteX613" fmla="*/ 3370080 w 7834225"/>
              <a:gd name="connsiteY613" fmla="*/ 5114377 h 6858000"/>
              <a:gd name="connsiteX614" fmla="*/ 3322482 w 7834225"/>
              <a:gd name="connsiteY614" fmla="*/ 4985342 h 6858000"/>
              <a:gd name="connsiteX615" fmla="*/ 3312965 w 7834225"/>
              <a:gd name="connsiteY615" fmla="*/ 4951496 h 6858000"/>
              <a:gd name="connsiteX616" fmla="*/ 3293398 w 7834225"/>
              <a:gd name="connsiteY616" fmla="*/ 4925055 h 6858000"/>
              <a:gd name="connsiteX617" fmla="*/ 3276476 w 7834225"/>
              <a:gd name="connsiteY617" fmla="*/ 4844671 h 6858000"/>
              <a:gd name="connsiteX618" fmla="*/ 3243689 w 7834225"/>
              <a:gd name="connsiteY618" fmla="*/ 4716693 h 6858000"/>
              <a:gd name="connsiteX619" fmla="*/ 3182873 w 7834225"/>
              <a:gd name="connsiteY619" fmla="*/ 4656934 h 6858000"/>
              <a:gd name="connsiteX620" fmla="*/ 3060182 w 7834225"/>
              <a:gd name="connsiteY620" fmla="*/ 4513620 h 6858000"/>
              <a:gd name="connsiteX621" fmla="*/ 2979269 w 7834225"/>
              <a:gd name="connsiteY621" fmla="*/ 4421602 h 6858000"/>
              <a:gd name="connsiteX622" fmla="*/ 2948599 w 7834225"/>
              <a:gd name="connsiteY622" fmla="*/ 4391988 h 6858000"/>
              <a:gd name="connsiteX623" fmla="*/ 2922156 w 7834225"/>
              <a:gd name="connsiteY623" fmla="*/ 4358671 h 6858000"/>
              <a:gd name="connsiteX624" fmla="*/ 2737592 w 7834225"/>
              <a:gd name="connsiteY624" fmla="*/ 4132329 h 6858000"/>
              <a:gd name="connsiteX625" fmla="*/ 2720142 w 7834225"/>
              <a:gd name="connsiteY625" fmla="*/ 4110118 h 6858000"/>
              <a:gd name="connsiteX626" fmla="*/ 2619131 w 7834225"/>
              <a:gd name="connsiteY626" fmla="*/ 4012283 h 6858000"/>
              <a:gd name="connsiteX627" fmla="*/ 2552500 w 7834225"/>
              <a:gd name="connsiteY627" fmla="*/ 3959929 h 6858000"/>
              <a:gd name="connsiteX628" fmla="*/ 2545095 w 7834225"/>
              <a:gd name="connsiteY628" fmla="*/ 3930843 h 6858000"/>
              <a:gd name="connsiteX629" fmla="*/ 2539278 w 7834225"/>
              <a:gd name="connsiteY629" fmla="*/ 3875315 h 6858000"/>
              <a:gd name="connsiteX630" fmla="*/ 2512309 w 7834225"/>
              <a:gd name="connsiteY630" fmla="*/ 3824018 h 6858000"/>
              <a:gd name="connsiteX631" fmla="*/ 2478462 w 7834225"/>
              <a:gd name="connsiteY631" fmla="*/ 3778538 h 6858000"/>
              <a:gd name="connsiteX632" fmla="*/ 2321397 w 7834225"/>
              <a:gd name="connsiteY632" fmla="*/ 3602965 h 6858000"/>
              <a:gd name="connsiteX633" fmla="*/ 2245247 w 7834225"/>
              <a:gd name="connsiteY633" fmla="*/ 3635224 h 6858000"/>
              <a:gd name="connsiteX634" fmla="*/ 2195536 w 7834225"/>
              <a:gd name="connsiteY634" fmla="*/ 3655849 h 6858000"/>
              <a:gd name="connsiteX635" fmla="*/ 2027367 w 7834225"/>
              <a:gd name="connsiteY635" fmla="*/ 3466525 h 6858000"/>
              <a:gd name="connsiteX636" fmla="*/ 2041116 w 7834225"/>
              <a:gd name="connsiteY636" fmla="*/ 3437439 h 6858000"/>
              <a:gd name="connsiteX637" fmla="*/ 2079721 w 7834225"/>
              <a:gd name="connsiteY637" fmla="*/ 3416814 h 6858000"/>
              <a:gd name="connsiteX638" fmla="*/ 2093471 w 7834225"/>
              <a:gd name="connsiteY638" fmla="*/ 3415757 h 6858000"/>
              <a:gd name="connsiteX639" fmla="*/ 2111452 w 7834225"/>
              <a:gd name="connsiteY639" fmla="*/ 3424218 h 6858000"/>
              <a:gd name="connsiteX640" fmla="*/ 2184431 w 7834225"/>
              <a:gd name="connsiteY640" fmla="*/ 3510419 h 6858000"/>
              <a:gd name="connsiteX641" fmla="*/ 2156931 w 7834225"/>
              <a:gd name="connsiteY641" fmla="*/ 3424747 h 6858000"/>
              <a:gd name="connsiteX642" fmla="*/ 2116740 w 7834225"/>
              <a:gd name="connsiteY642" fmla="*/ 3359705 h 6858000"/>
              <a:gd name="connsiteX643" fmla="*/ 1963378 w 7834225"/>
              <a:gd name="connsiteY643" fmla="*/ 3168795 h 6858000"/>
              <a:gd name="connsiteX644" fmla="*/ 1915253 w 7834225"/>
              <a:gd name="connsiteY644" fmla="*/ 3187303 h 6858000"/>
              <a:gd name="connsiteX645" fmla="*/ 1868716 w 7834225"/>
              <a:gd name="connsiteY645" fmla="*/ 3204754 h 6858000"/>
              <a:gd name="connsiteX646" fmla="*/ 1678864 w 7834225"/>
              <a:gd name="connsiteY646" fmla="*/ 2995864 h 6858000"/>
              <a:gd name="connsiteX647" fmla="*/ 1588962 w 7834225"/>
              <a:gd name="connsiteY647" fmla="*/ 2967837 h 6858000"/>
              <a:gd name="connsiteX648" fmla="*/ 1550886 w 7834225"/>
              <a:gd name="connsiteY648" fmla="*/ 2953557 h 6858000"/>
              <a:gd name="connsiteX649" fmla="*/ 1500645 w 7834225"/>
              <a:gd name="connsiteY649" fmla="*/ 2910722 h 6858000"/>
              <a:gd name="connsiteX650" fmla="*/ 1441946 w 7834225"/>
              <a:gd name="connsiteY650" fmla="*/ 2875818 h 6858000"/>
              <a:gd name="connsiteX651" fmla="*/ 1403869 w 7834225"/>
              <a:gd name="connsiteY651" fmla="*/ 2847261 h 6858000"/>
              <a:gd name="connsiteX652" fmla="*/ 1212960 w 7834225"/>
              <a:gd name="connsiteY652" fmla="*/ 2692841 h 6858000"/>
              <a:gd name="connsiteX653" fmla="*/ 1120942 w 7834225"/>
              <a:gd name="connsiteY653" fmla="*/ 2612458 h 6858000"/>
              <a:gd name="connsiteX654" fmla="*/ 1055895 w 7834225"/>
              <a:gd name="connsiteY654" fmla="*/ 2558517 h 6858000"/>
              <a:gd name="connsiteX655" fmla="*/ 1027338 w 7834225"/>
              <a:gd name="connsiteY655" fmla="*/ 2534191 h 6858000"/>
              <a:gd name="connsiteX656" fmla="*/ 985557 w 7834225"/>
              <a:gd name="connsiteY656" fmla="*/ 2485009 h 6858000"/>
              <a:gd name="connsiteX657" fmla="*/ 964405 w 7834225"/>
              <a:gd name="connsiteY657" fmla="*/ 2460682 h 6858000"/>
              <a:gd name="connsiteX658" fmla="*/ 943250 w 7834225"/>
              <a:gd name="connsiteY658" fmla="*/ 2436356 h 6858000"/>
              <a:gd name="connsiteX659" fmla="*/ 857581 w 7834225"/>
              <a:gd name="connsiteY659" fmla="*/ 2340108 h 6858000"/>
              <a:gd name="connsiteX660" fmla="*/ 687296 w 7834225"/>
              <a:gd name="connsiteY660" fmla="*/ 2146025 h 6858000"/>
              <a:gd name="connsiteX661" fmla="*/ 641288 w 7834225"/>
              <a:gd name="connsiteY661" fmla="*/ 2059825 h 6858000"/>
              <a:gd name="connsiteX662" fmla="*/ 558260 w 7834225"/>
              <a:gd name="connsiteY662" fmla="*/ 1904347 h 6858000"/>
              <a:gd name="connsiteX663" fmla="*/ 481579 w 7834225"/>
              <a:gd name="connsiteY663" fmla="*/ 1742523 h 6858000"/>
              <a:gd name="connsiteX664" fmla="*/ 458310 w 7834225"/>
              <a:gd name="connsiteY664" fmla="*/ 1712909 h 6858000"/>
              <a:gd name="connsiteX665" fmla="*/ 414945 w 7834225"/>
              <a:gd name="connsiteY665" fmla="*/ 1649448 h 6858000"/>
              <a:gd name="connsiteX666" fmla="*/ 392205 w 7834225"/>
              <a:gd name="connsiteY666" fmla="*/ 1592863 h 6858000"/>
              <a:gd name="connsiteX667" fmla="*/ 314995 w 7834225"/>
              <a:gd name="connsiteY667" fmla="*/ 1567479 h 6858000"/>
              <a:gd name="connsiteX668" fmla="*/ 263698 w 7834225"/>
              <a:gd name="connsiteY668" fmla="*/ 1555315 h 6858000"/>
              <a:gd name="connsiteX669" fmla="*/ 165863 w 7834225"/>
              <a:gd name="connsiteY669" fmla="*/ 1460654 h 6858000"/>
              <a:gd name="connsiteX670" fmla="*/ 107693 w 7834225"/>
              <a:gd name="connsiteY670" fmla="*/ 1423635 h 6858000"/>
              <a:gd name="connsiteX671" fmla="*/ 78606 w 7834225"/>
              <a:gd name="connsiteY671" fmla="*/ 1404597 h 6858000"/>
              <a:gd name="connsiteX672" fmla="*/ 50579 w 7834225"/>
              <a:gd name="connsiteY672" fmla="*/ 1385030 h 6858000"/>
              <a:gd name="connsiteX673" fmla="*/ 17789 w 7834225"/>
              <a:gd name="connsiteY673" fmla="*/ 1365463 h 6858000"/>
              <a:gd name="connsiteX674" fmla="*/ 13560 w 7834225"/>
              <a:gd name="connsiteY674" fmla="*/ 1241716 h 6858000"/>
              <a:gd name="connsiteX675" fmla="*/ 40528 w 7834225"/>
              <a:gd name="connsiteY675" fmla="*/ 1184601 h 6858000"/>
              <a:gd name="connsiteX676" fmla="*/ 207113 w 7834225"/>
              <a:gd name="connsiteY676" fmla="*/ 917539 h 6858000"/>
              <a:gd name="connsiteX677" fmla="*/ 299660 w 7834225"/>
              <a:gd name="connsiteY677" fmla="*/ 829753 h 6858000"/>
              <a:gd name="connsiteX678" fmla="*/ 336677 w 7834225"/>
              <a:gd name="connsiteY678" fmla="*/ 809128 h 6858000"/>
              <a:gd name="connsiteX679" fmla="*/ 575711 w 7834225"/>
              <a:gd name="connsiteY679" fmla="*/ 679563 h 6858000"/>
              <a:gd name="connsiteX680" fmla="*/ 623836 w 7834225"/>
              <a:gd name="connsiteY680" fmla="*/ 662640 h 6858000"/>
              <a:gd name="connsiteX681" fmla="*/ 713739 w 7834225"/>
              <a:gd name="connsiteY681" fmla="*/ 690669 h 6858000"/>
              <a:gd name="connsiteX682" fmla="*/ 733833 w 7834225"/>
              <a:gd name="connsiteY682" fmla="*/ 711293 h 6858000"/>
              <a:gd name="connsiteX683" fmla="*/ 758687 w 7834225"/>
              <a:gd name="connsiteY683" fmla="*/ 727158 h 6858000"/>
              <a:gd name="connsiteX684" fmla="*/ 789891 w 7834225"/>
              <a:gd name="connsiteY684" fmla="*/ 713938 h 6858000"/>
              <a:gd name="connsiteX685" fmla="*/ 820562 w 7834225"/>
              <a:gd name="connsiteY685" fmla="*/ 675333 h 6858000"/>
              <a:gd name="connsiteX686" fmla="*/ 831140 w 7834225"/>
              <a:gd name="connsiteY686" fmla="*/ 615045 h 6858000"/>
              <a:gd name="connsiteX687" fmla="*/ 871860 w 7834225"/>
              <a:gd name="connsiteY687" fmla="*/ 495000 h 6858000"/>
              <a:gd name="connsiteX688" fmla="*/ 909407 w 7834225"/>
              <a:gd name="connsiteY688" fmla="*/ 403511 h 6858000"/>
              <a:gd name="connsiteX689" fmla="*/ 983445 w 7834225"/>
              <a:gd name="connsiteY689" fmla="*/ 163948 h 6858000"/>
              <a:gd name="connsiteX690" fmla="*/ 985557 w 7834225"/>
              <a:gd name="connsiteY690" fmla="*/ 70344 h 6858000"/>
              <a:gd name="connsiteX691" fmla="*/ 923683 w 7834225"/>
              <a:gd name="connsiteY691" fmla="*/ 741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</a:cxnLst>
            <a:rect l="l" t="t" r="r" b="b"/>
            <a:pathLst>
              <a:path w="7834225" h="6858000">
                <a:moveTo>
                  <a:pt x="7239569" y="5077358"/>
                </a:moveTo>
                <a:cubicBezTo>
                  <a:pt x="7242742" y="5078151"/>
                  <a:pt x="7244593" y="5080796"/>
                  <a:pt x="7245915" y="5084762"/>
                </a:cubicBezTo>
                <a:cubicBezTo>
                  <a:pt x="7248559" y="5092694"/>
                  <a:pt x="7246973" y="5100098"/>
                  <a:pt x="7235867" y="5105387"/>
                </a:cubicBezTo>
                <a:cubicBezTo>
                  <a:pt x="7232166" y="5107502"/>
                  <a:pt x="7227935" y="5104328"/>
                  <a:pt x="7225819" y="5102213"/>
                </a:cubicBezTo>
                <a:cubicBezTo>
                  <a:pt x="7223704" y="5100098"/>
                  <a:pt x="7223175" y="5096396"/>
                  <a:pt x="7221589" y="5093223"/>
                </a:cubicBezTo>
                <a:cubicBezTo>
                  <a:pt x="7222646" y="5088993"/>
                  <a:pt x="7224233" y="5081589"/>
                  <a:pt x="7225291" y="5081060"/>
                </a:cubicBezTo>
                <a:cubicBezTo>
                  <a:pt x="7231901" y="5077623"/>
                  <a:pt x="7236396" y="5076565"/>
                  <a:pt x="7239569" y="5077358"/>
                </a:cubicBezTo>
                <a:close/>
                <a:moveTo>
                  <a:pt x="7199907" y="4354969"/>
                </a:moveTo>
                <a:cubicBezTo>
                  <a:pt x="7193560" y="4369777"/>
                  <a:pt x="7187215" y="4384584"/>
                  <a:pt x="7178224" y="4405737"/>
                </a:cubicBezTo>
                <a:cubicBezTo>
                  <a:pt x="7195147" y="4422131"/>
                  <a:pt x="7214714" y="4441170"/>
                  <a:pt x="7234810" y="4459150"/>
                </a:cubicBezTo>
                <a:cubicBezTo>
                  <a:pt x="7236925" y="4461265"/>
                  <a:pt x="7245387" y="4458621"/>
                  <a:pt x="7250675" y="4458092"/>
                </a:cubicBezTo>
                <a:cubicBezTo>
                  <a:pt x="7255435" y="4448573"/>
                  <a:pt x="7265482" y="4435353"/>
                  <a:pt x="7264425" y="4430064"/>
                </a:cubicBezTo>
                <a:cubicBezTo>
                  <a:pt x="7258079" y="4401507"/>
                  <a:pt x="7249088" y="4375065"/>
                  <a:pt x="7224762" y="4359200"/>
                </a:cubicBezTo>
                <a:cubicBezTo>
                  <a:pt x="7220002" y="4355498"/>
                  <a:pt x="7208897" y="4356556"/>
                  <a:pt x="7199907" y="4354969"/>
                </a:cubicBezTo>
                <a:close/>
                <a:moveTo>
                  <a:pt x="7161830" y="4276173"/>
                </a:moveTo>
                <a:lnTo>
                  <a:pt x="7158129" y="4288865"/>
                </a:lnTo>
                <a:lnTo>
                  <a:pt x="7172407" y="4279345"/>
                </a:lnTo>
                <a:close/>
                <a:moveTo>
                  <a:pt x="7640427" y="4256606"/>
                </a:moveTo>
                <a:lnTo>
                  <a:pt x="7627206" y="4264010"/>
                </a:lnTo>
                <a:lnTo>
                  <a:pt x="7635138" y="4268769"/>
                </a:lnTo>
                <a:close/>
                <a:moveTo>
                  <a:pt x="6954725" y="4035090"/>
                </a:moveTo>
                <a:cubicBezTo>
                  <a:pt x="6949900" y="4036875"/>
                  <a:pt x="6944479" y="4040841"/>
                  <a:pt x="6939191" y="4046658"/>
                </a:cubicBezTo>
                <a:cubicBezTo>
                  <a:pt x="6936018" y="4050360"/>
                  <a:pt x="6938133" y="4054062"/>
                  <a:pt x="6937604" y="4057764"/>
                </a:cubicBezTo>
                <a:cubicBezTo>
                  <a:pt x="6942363" y="4065167"/>
                  <a:pt x="6952940" y="4061465"/>
                  <a:pt x="6965632" y="4047187"/>
                </a:cubicBezTo>
                <a:cubicBezTo>
                  <a:pt x="6968805" y="4043485"/>
                  <a:pt x="6968805" y="4038196"/>
                  <a:pt x="6966690" y="4036610"/>
                </a:cubicBezTo>
                <a:cubicBezTo>
                  <a:pt x="6963782" y="4033702"/>
                  <a:pt x="6959551" y="4033305"/>
                  <a:pt x="6954725" y="4035090"/>
                </a:cubicBezTo>
                <a:close/>
                <a:moveTo>
                  <a:pt x="6922268" y="3982140"/>
                </a:moveTo>
                <a:lnTo>
                  <a:pt x="6911691" y="3985842"/>
                </a:lnTo>
                <a:lnTo>
                  <a:pt x="6912220" y="3991659"/>
                </a:lnTo>
                <a:close/>
                <a:moveTo>
                  <a:pt x="7834225" y="3662863"/>
                </a:moveTo>
                <a:lnTo>
                  <a:pt x="7834225" y="3848335"/>
                </a:lnTo>
                <a:lnTo>
                  <a:pt x="7814745" y="3808483"/>
                </a:lnTo>
                <a:cubicBezTo>
                  <a:pt x="7803573" y="3788453"/>
                  <a:pt x="7791938" y="3768754"/>
                  <a:pt x="7781626" y="3748394"/>
                </a:cubicBezTo>
                <a:cubicBezTo>
                  <a:pt x="7774751" y="3734644"/>
                  <a:pt x="7784271" y="3712962"/>
                  <a:pt x="7812827" y="3687049"/>
                </a:cubicBezTo>
                <a:close/>
                <a:moveTo>
                  <a:pt x="6456893" y="3263455"/>
                </a:moveTo>
                <a:cubicBezTo>
                  <a:pt x="6452133" y="3263455"/>
                  <a:pt x="6445786" y="3265043"/>
                  <a:pt x="6439441" y="3268216"/>
                </a:cubicBezTo>
                <a:cubicBezTo>
                  <a:pt x="6425691" y="3275090"/>
                  <a:pt x="6410883" y="3290427"/>
                  <a:pt x="6414586" y="3297302"/>
                </a:cubicBezTo>
                <a:cubicBezTo>
                  <a:pt x="6431508" y="3326916"/>
                  <a:pt x="6450017" y="3356002"/>
                  <a:pt x="6467469" y="3385088"/>
                </a:cubicBezTo>
                <a:lnTo>
                  <a:pt x="6520882" y="3472871"/>
                </a:lnTo>
                <a:cubicBezTo>
                  <a:pt x="6526170" y="3481861"/>
                  <a:pt x="6532516" y="3489794"/>
                  <a:pt x="6538862" y="3497727"/>
                </a:cubicBezTo>
                <a:cubicBezTo>
                  <a:pt x="6545208" y="3505659"/>
                  <a:pt x="6551025" y="3514649"/>
                  <a:pt x="6560016" y="3520466"/>
                </a:cubicBezTo>
                <a:cubicBezTo>
                  <a:pt x="6598620" y="3544793"/>
                  <a:pt x="6617129" y="3586571"/>
                  <a:pt x="6642514" y="3623060"/>
                </a:cubicBezTo>
                <a:cubicBezTo>
                  <a:pt x="6662080" y="3651089"/>
                  <a:pt x="6679004" y="3680704"/>
                  <a:pt x="6696455" y="3710318"/>
                </a:cubicBezTo>
                <a:cubicBezTo>
                  <a:pt x="6701214" y="3718251"/>
                  <a:pt x="6712320" y="3716135"/>
                  <a:pt x="6727128" y="3701328"/>
                </a:cubicBezTo>
                <a:cubicBezTo>
                  <a:pt x="6736646" y="3691280"/>
                  <a:pt x="6746165" y="3677002"/>
                  <a:pt x="6745637" y="3671184"/>
                </a:cubicBezTo>
                <a:cubicBezTo>
                  <a:pt x="6743521" y="3652146"/>
                  <a:pt x="6739820" y="3633637"/>
                  <a:pt x="6731358" y="3618830"/>
                </a:cubicBezTo>
                <a:cubicBezTo>
                  <a:pt x="6717608" y="3595032"/>
                  <a:pt x="6700157" y="3573879"/>
                  <a:pt x="6685878" y="3554840"/>
                </a:cubicBezTo>
                <a:cubicBezTo>
                  <a:pt x="6656792" y="3469698"/>
                  <a:pt x="6597034" y="3412584"/>
                  <a:pt x="6538862" y="3353887"/>
                </a:cubicBezTo>
                <a:cubicBezTo>
                  <a:pt x="6529343" y="3344368"/>
                  <a:pt x="6520353" y="3333791"/>
                  <a:pt x="6511891" y="3323215"/>
                </a:cubicBezTo>
                <a:cubicBezTo>
                  <a:pt x="6503430" y="3312638"/>
                  <a:pt x="6494968" y="3302061"/>
                  <a:pt x="6486507" y="3291485"/>
                </a:cubicBezTo>
                <a:cubicBezTo>
                  <a:pt x="6480161" y="3283552"/>
                  <a:pt x="6474344" y="3274562"/>
                  <a:pt x="6467998" y="3267158"/>
                </a:cubicBezTo>
                <a:cubicBezTo>
                  <a:pt x="6465883" y="3264514"/>
                  <a:pt x="6461652" y="3262927"/>
                  <a:pt x="6456893" y="3263455"/>
                </a:cubicBezTo>
                <a:close/>
                <a:moveTo>
                  <a:pt x="6404538" y="3196294"/>
                </a:moveTo>
                <a:cubicBezTo>
                  <a:pt x="6396076" y="3195765"/>
                  <a:pt x="6379153" y="3205813"/>
                  <a:pt x="6365932" y="3211630"/>
                </a:cubicBezTo>
                <a:cubicBezTo>
                  <a:pt x="6362231" y="3220619"/>
                  <a:pt x="6355356" y="3231725"/>
                  <a:pt x="6355884" y="3238601"/>
                </a:cubicBezTo>
                <a:cubicBezTo>
                  <a:pt x="6356942" y="3250235"/>
                  <a:pt x="6365932" y="3256052"/>
                  <a:pt x="6385500" y="3250763"/>
                </a:cubicBezTo>
                <a:cubicBezTo>
                  <a:pt x="6390259" y="3249706"/>
                  <a:pt x="6399249" y="3241244"/>
                  <a:pt x="6406653" y="3236484"/>
                </a:cubicBezTo>
                <a:cubicBezTo>
                  <a:pt x="6427807" y="3212159"/>
                  <a:pt x="6428864" y="3196294"/>
                  <a:pt x="6404538" y="3196294"/>
                </a:cubicBezTo>
                <a:close/>
                <a:moveTo>
                  <a:pt x="6331558" y="3149227"/>
                </a:moveTo>
                <a:lnTo>
                  <a:pt x="6319924" y="3156102"/>
                </a:lnTo>
                <a:lnTo>
                  <a:pt x="6326798" y="3160332"/>
                </a:lnTo>
                <a:close/>
                <a:moveTo>
                  <a:pt x="7580669" y="3006968"/>
                </a:moveTo>
                <a:cubicBezTo>
                  <a:pt x="7591774" y="3015959"/>
                  <a:pt x="7600764" y="3027065"/>
                  <a:pt x="7611870" y="3035525"/>
                </a:cubicBezTo>
                <a:cubicBezTo>
                  <a:pt x="7655234" y="3068842"/>
                  <a:pt x="7691195" y="3107448"/>
                  <a:pt x="7689609" y="3174081"/>
                </a:cubicBezTo>
                <a:cubicBezTo>
                  <a:pt x="7689080" y="3199465"/>
                  <a:pt x="7698599" y="3220090"/>
                  <a:pt x="7714464" y="3233840"/>
                </a:cubicBezTo>
                <a:cubicBezTo>
                  <a:pt x="7737733" y="3253935"/>
                  <a:pt x="7754655" y="3278791"/>
                  <a:pt x="7768405" y="3305761"/>
                </a:cubicBezTo>
                <a:cubicBezTo>
                  <a:pt x="7771578" y="3312636"/>
                  <a:pt x="7774751" y="3319511"/>
                  <a:pt x="7777924" y="3326386"/>
                </a:cubicBezTo>
                <a:cubicBezTo>
                  <a:pt x="7781097" y="3333261"/>
                  <a:pt x="7783741" y="3340664"/>
                  <a:pt x="7786385" y="3348068"/>
                </a:cubicBezTo>
                <a:cubicBezTo>
                  <a:pt x="7791674" y="3362876"/>
                  <a:pt x="7796433" y="3377683"/>
                  <a:pt x="7801193" y="3392490"/>
                </a:cubicBezTo>
                <a:cubicBezTo>
                  <a:pt x="7804366" y="3402535"/>
                  <a:pt x="7817587" y="3405708"/>
                  <a:pt x="7827635" y="3410997"/>
                </a:cubicBezTo>
                <a:lnTo>
                  <a:pt x="7834225" y="3410642"/>
                </a:lnTo>
                <a:lnTo>
                  <a:pt x="7834225" y="3602379"/>
                </a:lnTo>
                <a:lnTo>
                  <a:pt x="7819703" y="3545982"/>
                </a:lnTo>
                <a:cubicBezTo>
                  <a:pt x="7809258" y="3516896"/>
                  <a:pt x="7794054" y="3491115"/>
                  <a:pt x="7767347" y="3473399"/>
                </a:cubicBezTo>
                <a:cubicBezTo>
                  <a:pt x="7748838" y="3461236"/>
                  <a:pt x="7739848" y="3441669"/>
                  <a:pt x="7727685" y="3424217"/>
                </a:cubicBezTo>
                <a:cubicBezTo>
                  <a:pt x="7721868" y="3415756"/>
                  <a:pt x="7724512" y="3399362"/>
                  <a:pt x="7713935" y="3395660"/>
                </a:cubicBezTo>
                <a:cubicBezTo>
                  <a:pt x="7649946" y="3372924"/>
                  <a:pt x="7652062" y="3302588"/>
                  <a:pt x="7619802" y="3256579"/>
                </a:cubicBezTo>
                <a:cubicBezTo>
                  <a:pt x="7587543" y="3210571"/>
                  <a:pt x="7558457" y="3161918"/>
                  <a:pt x="7528843" y="3113794"/>
                </a:cubicBezTo>
                <a:cubicBezTo>
                  <a:pt x="7517208" y="3095285"/>
                  <a:pt x="7520381" y="3068314"/>
                  <a:pt x="7548409" y="3029179"/>
                </a:cubicBezTo>
                <a:cubicBezTo>
                  <a:pt x="7552640" y="3023362"/>
                  <a:pt x="7558986" y="3015959"/>
                  <a:pt x="7565332" y="3010670"/>
                </a:cubicBezTo>
                <a:cubicBezTo>
                  <a:pt x="7569034" y="3007497"/>
                  <a:pt x="7578553" y="3005382"/>
                  <a:pt x="7580669" y="3006968"/>
                </a:cubicBezTo>
                <a:close/>
                <a:moveTo>
                  <a:pt x="5618688" y="2984758"/>
                </a:moveTo>
                <a:cubicBezTo>
                  <a:pt x="5644072" y="2986873"/>
                  <a:pt x="5660466" y="2996392"/>
                  <a:pt x="5672100" y="3010142"/>
                </a:cubicBezTo>
                <a:cubicBezTo>
                  <a:pt x="5677917" y="3017017"/>
                  <a:pt x="5682148" y="3024949"/>
                  <a:pt x="5685850" y="3033411"/>
                </a:cubicBezTo>
                <a:cubicBezTo>
                  <a:pt x="5689551" y="3042401"/>
                  <a:pt x="5692196" y="3051920"/>
                  <a:pt x="5694311" y="3061439"/>
                </a:cubicBezTo>
                <a:cubicBezTo>
                  <a:pt x="5695369" y="3064612"/>
                  <a:pt x="5692196" y="3070958"/>
                  <a:pt x="5687965" y="3076247"/>
                </a:cubicBezTo>
                <a:cubicBezTo>
                  <a:pt x="5681090" y="3086294"/>
                  <a:pt x="5674216" y="3087352"/>
                  <a:pt x="5665754" y="3081535"/>
                </a:cubicBezTo>
                <a:cubicBezTo>
                  <a:pt x="5657821" y="3076247"/>
                  <a:pt x="5651476" y="3070429"/>
                  <a:pt x="5645658" y="3063554"/>
                </a:cubicBezTo>
                <a:cubicBezTo>
                  <a:pt x="5639841" y="3056680"/>
                  <a:pt x="5635082" y="3049276"/>
                  <a:pt x="5631380" y="3041343"/>
                </a:cubicBezTo>
                <a:cubicBezTo>
                  <a:pt x="5623447" y="3025478"/>
                  <a:pt x="5619745" y="3006440"/>
                  <a:pt x="5618688" y="2984758"/>
                </a:cubicBezTo>
                <a:close/>
                <a:moveTo>
                  <a:pt x="7714464" y="2888311"/>
                </a:moveTo>
                <a:cubicBezTo>
                  <a:pt x="7718959" y="2889700"/>
                  <a:pt x="7721075" y="2896178"/>
                  <a:pt x="7721339" y="2896970"/>
                </a:cubicBezTo>
                <a:cubicBezTo>
                  <a:pt x="7736146" y="2921298"/>
                  <a:pt x="7747252" y="2948268"/>
                  <a:pt x="7763117" y="2971537"/>
                </a:cubicBezTo>
                <a:cubicBezTo>
                  <a:pt x="7769199" y="2980527"/>
                  <a:pt x="7779511" y="2985684"/>
                  <a:pt x="7793657" y="2986940"/>
                </a:cubicBezTo>
                <a:lnTo>
                  <a:pt x="7834225" y="2980879"/>
                </a:lnTo>
                <a:lnTo>
                  <a:pt x="7834225" y="3239546"/>
                </a:lnTo>
                <a:lnTo>
                  <a:pt x="7818645" y="3211629"/>
                </a:lnTo>
                <a:cubicBezTo>
                  <a:pt x="7808201" y="3188889"/>
                  <a:pt x="7800400" y="3164298"/>
                  <a:pt x="7791674" y="3140235"/>
                </a:cubicBezTo>
                <a:cubicBezTo>
                  <a:pt x="7763646" y="3064611"/>
                  <a:pt x="7727685" y="2994805"/>
                  <a:pt x="7694897" y="2921825"/>
                </a:cubicBezTo>
                <a:cubicBezTo>
                  <a:pt x="7693310" y="2918653"/>
                  <a:pt x="7690666" y="2915479"/>
                  <a:pt x="7693310" y="2910192"/>
                </a:cubicBezTo>
                <a:cubicBezTo>
                  <a:pt x="7703094" y="2890625"/>
                  <a:pt x="7709969" y="2886923"/>
                  <a:pt x="7714464" y="2888311"/>
                </a:cubicBezTo>
                <a:close/>
                <a:moveTo>
                  <a:pt x="6945735" y="2847724"/>
                </a:moveTo>
                <a:cubicBezTo>
                  <a:pt x="6939191" y="2850434"/>
                  <a:pt x="6931258" y="2855459"/>
                  <a:pt x="6923854" y="2861540"/>
                </a:cubicBezTo>
                <a:cubicBezTo>
                  <a:pt x="6917508" y="2866828"/>
                  <a:pt x="6907460" y="2877405"/>
                  <a:pt x="6907989" y="2879520"/>
                </a:cubicBezTo>
                <a:cubicBezTo>
                  <a:pt x="6918037" y="2914952"/>
                  <a:pt x="6925970" y="2952500"/>
                  <a:pt x="6941835" y="2984230"/>
                </a:cubicBezTo>
                <a:cubicBezTo>
                  <a:pt x="6970392" y="3045576"/>
                  <a:pt x="7003180" y="3103748"/>
                  <a:pt x="7033852" y="3162977"/>
                </a:cubicBezTo>
                <a:cubicBezTo>
                  <a:pt x="7033324" y="3162977"/>
                  <a:pt x="7033324" y="3163505"/>
                  <a:pt x="7032794" y="3163505"/>
                </a:cubicBezTo>
                <a:cubicBezTo>
                  <a:pt x="7066640" y="3233312"/>
                  <a:pt x="7100485" y="3303648"/>
                  <a:pt x="7135388" y="3372925"/>
                </a:cubicBezTo>
                <a:cubicBezTo>
                  <a:pt x="7146494" y="3395132"/>
                  <a:pt x="7160773" y="3414699"/>
                  <a:pt x="7175580" y="3433738"/>
                </a:cubicBezTo>
                <a:cubicBezTo>
                  <a:pt x="7179282" y="3439026"/>
                  <a:pt x="7189330" y="3440083"/>
                  <a:pt x="7198320" y="3441141"/>
                </a:cubicBezTo>
                <a:cubicBezTo>
                  <a:pt x="7207310" y="3442199"/>
                  <a:pt x="7222118" y="3435324"/>
                  <a:pt x="7238511" y="3422631"/>
                </a:cubicBezTo>
                <a:cubicBezTo>
                  <a:pt x="7243800" y="3418401"/>
                  <a:pt x="7249088" y="3410997"/>
                  <a:pt x="7250146" y="3407296"/>
                </a:cubicBezTo>
                <a:cubicBezTo>
                  <a:pt x="7262309" y="3362349"/>
                  <a:pt x="7251732" y="3332205"/>
                  <a:pt x="7231637" y="3307350"/>
                </a:cubicBezTo>
                <a:cubicBezTo>
                  <a:pt x="7198849" y="3266628"/>
                  <a:pt x="7169234" y="3223792"/>
                  <a:pt x="7144379" y="3177256"/>
                </a:cubicBezTo>
                <a:cubicBezTo>
                  <a:pt x="7114235" y="3121728"/>
                  <a:pt x="7089909" y="3061441"/>
                  <a:pt x="7063996" y="3002740"/>
                </a:cubicBezTo>
                <a:cubicBezTo>
                  <a:pt x="7052362" y="2976826"/>
                  <a:pt x="7039669" y="2950913"/>
                  <a:pt x="7015872" y="2934519"/>
                </a:cubicBezTo>
                <a:cubicBezTo>
                  <a:pt x="7001064" y="2924471"/>
                  <a:pt x="6986257" y="2913895"/>
                  <a:pt x="6976738" y="2899087"/>
                </a:cubicBezTo>
                <a:cubicBezTo>
                  <a:pt x="6967748" y="2884280"/>
                  <a:pt x="6967219" y="2863127"/>
                  <a:pt x="6959287" y="2847790"/>
                </a:cubicBezTo>
                <a:cubicBezTo>
                  <a:pt x="6957436" y="2844617"/>
                  <a:pt x="6952279" y="2845014"/>
                  <a:pt x="6945735" y="2847724"/>
                </a:cubicBezTo>
                <a:close/>
                <a:moveTo>
                  <a:pt x="5466383" y="2819761"/>
                </a:moveTo>
                <a:cubicBezTo>
                  <a:pt x="5485421" y="2817645"/>
                  <a:pt x="5498642" y="2822404"/>
                  <a:pt x="5506046" y="2832453"/>
                </a:cubicBezTo>
                <a:lnTo>
                  <a:pt x="5579025" y="2937691"/>
                </a:lnTo>
                <a:cubicBezTo>
                  <a:pt x="5589602" y="2951970"/>
                  <a:pt x="5600707" y="2965720"/>
                  <a:pt x="5611813" y="2979470"/>
                </a:cubicBezTo>
                <a:cubicBezTo>
                  <a:pt x="5597005" y="2982114"/>
                  <a:pt x="5579025" y="2987402"/>
                  <a:pt x="5573208" y="2982114"/>
                </a:cubicBezTo>
                <a:cubicBezTo>
                  <a:pt x="5523498" y="2939278"/>
                  <a:pt x="5473258" y="2896442"/>
                  <a:pt x="5466383" y="2819761"/>
                </a:cubicBezTo>
                <a:close/>
                <a:moveTo>
                  <a:pt x="7664754" y="2804431"/>
                </a:moveTo>
                <a:cubicBezTo>
                  <a:pt x="7665812" y="2807603"/>
                  <a:pt x="7670571" y="2809718"/>
                  <a:pt x="7668456" y="2812892"/>
                </a:cubicBezTo>
                <a:cubicBezTo>
                  <a:pt x="7658937" y="2825055"/>
                  <a:pt x="7651533" y="2826112"/>
                  <a:pt x="7651004" y="2815008"/>
                </a:cubicBezTo>
                <a:cubicBezTo>
                  <a:pt x="7651004" y="2814478"/>
                  <a:pt x="7659465" y="2808133"/>
                  <a:pt x="7664754" y="2804431"/>
                </a:cubicBezTo>
                <a:close/>
                <a:moveTo>
                  <a:pt x="3883049" y="2556930"/>
                </a:moveTo>
                <a:cubicBezTo>
                  <a:pt x="3873530" y="2552171"/>
                  <a:pt x="3865068" y="2559046"/>
                  <a:pt x="3863483" y="2572267"/>
                </a:cubicBezTo>
                <a:cubicBezTo>
                  <a:pt x="3863483" y="2575440"/>
                  <a:pt x="3872473" y="2572267"/>
                  <a:pt x="3876704" y="2571738"/>
                </a:cubicBezTo>
                <a:cubicBezTo>
                  <a:pt x="3879347" y="2566449"/>
                  <a:pt x="3885164" y="2557988"/>
                  <a:pt x="3883049" y="2556930"/>
                </a:cubicBezTo>
                <a:close/>
                <a:moveTo>
                  <a:pt x="7281347" y="2525732"/>
                </a:moveTo>
                <a:cubicBezTo>
                  <a:pt x="7283991" y="2527848"/>
                  <a:pt x="7289280" y="2528377"/>
                  <a:pt x="7288751" y="2532608"/>
                </a:cubicBezTo>
                <a:cubicBezTo>
                  <a:pt x="7287694" y="2548473"/>
                  <a:pt x="7282934" y="2551118"/>
                  <a:pt x="7277117" y="2539484"/>
                </a:cubicBezTo>
                <a:close/>
                <a:moveTo>
                  <a:pt x="7470274" y="2518725"/>
                </a:moveTo>
                <a:cubicBezTo>
                  <a:pt x="7474637" y="2517669"/>
                  <a:pt x="7478603" y="2518593"/>
                  <a:pt x="7481776" y="2521503"/>
                </a:cubicBezTo>
                <a:cubicBezTo>
                  <a:pt x="7487593" y="2526791"/>
                  <a:pt x="7484949" y="2537368"/>
                  <a:pt x="7472786" y="2545300"/>
                </a:cubicBezTo>
                <a:cubicBezTo>
                  <a:pt x="7466440" y="2549531"/>
                  <a:pt x="7457450" y="2543714"/>
                  <a:pt x="7452161" y="2540541"/>
                </a:cubicBezTo>
                <a:cubicBezTo>
                  <a:pt x="7450046" y="2539484"/>
                  <a:pt x="7452690" y="2532079"/>
                  <a:pt x="7456392" y="2527849"/>
                </a:cubicBezTo>
                <a:cubicBezTo>
                  <a:pt x="7461152" y="2522824"/>
                  <a:pt x="7465911" y="2519784"/>
                  <a:pt x="7470274" y="2518725"/>
                </a:cubicBezTo>
                <a:close/>
                <a:moveTo>
                  <a:pt x="5107832" y="2296214"/>
                </a:moveTo>
                <a:cubicBezTo>
                  <a:pt x="5099371" y="2293570"/>
                  <a:pt x="5086150" y="2299916"/>
                  <a:pt x="5075044" y="2311550"/>
                </a:cubicBezTo>
                <a:cubicBezTo>
                  <a:pt x="5070285" y="2316839"/>
                  <a:pt x="5068698" y="2323714"/>
                  <a:pt x="5068698" y="2327945"/>
                </a:cubicBezTo>
                <a:cubicBezTo>
                  <a:pt x="5069227" y="2375011"/>
                  <a:pt x="5095140" y="2401982"/>
                  <a:pt x="5119995" y="2429481"/>
                </a:cubicBezTo>
                <a:lnTo>
                  <a:pt x="5299800" y="2624093"/>
                </a:lnTo>
                <a:cubicBezTo>
                  <a:pt x="5304559" y="2628852"/>
                  <a:pt x="5308790" y="2634140"/>
                  <a:pt x="5315136" y="2637842"/>
                </a:cubicBezTo>
                <a:cubicBezTo>
                  <a:pt x="5376481" y="2674861"/>
                  <a:pt x="5410855" y="2734619"/>
                  <a:pt x="5454749" y="2786445"/>
                </a:cubicBezTo>
                <a:cubicBezTo>
                  <a:pt x="5460566" y="2793320"/>
                  <a:pt x="5460037" y="2806541"/>
                  <a:pt x="5461623" y="2817118"/>
                </a:cubicBezTo>
                <a:cubicBezTo>
                  <a:pt x="5440470" y="2831925"/>
                  <a:pt x="5418788" y="2845146"/>
                  <a:pt x="5409269" y="2838271"/>
                </a:cubicBezTo>
                <a:cubicBezTo>
                  <a:pt x="5394990" y="2828223"/>
                  <a:pt x="5380183" y="2818175"/>
                  <a:pt x="5373308" y="2802839"/>
                </a:cubicBezTo>
                <a:cubicBezTo>
                  <a:pt x="5363789" y="2780099"/>
                  <a:pt x="5355327" y="2756830"/>
                  <a:pt x="5324655" y="2752071"/>
                </a:cubicBezTo>
                <a:cubicBezTo>
                  <a:pt x="5308261" y="2749427"/>
                  <a:pt x="5296098" y="2741494"/>
                  <a:pt x="5287107" y="2731446"/>
                </a:cubicBezTo>
                <a:cubicBezTo>
                  <a:pt x="5245858" y="2686495"/>
                  <a:pt x="5189273" y="2654765"/>
                  <a:pt x="5154370" y="2604526"/>
                </a:cubicBezTo>
                <a:cubicBezTo>
                  <a:pt x="5144851" y="2590776"/>
                  <a:pt x="5133745" y="2578084"/>
                  <a:pt x="5121582" y="2565921"/>
                </a:cubicBezTo>
                <a:cubicBezTo>
                  <a:pt x="5115765" y="2559575"/>
                  <a:pt x="5109419" y="2553758"/>
                  <a:pt x="5103602" y="2547940"/>
                </a:cubicBezTo>
                <a:lnTo>
                  <a:pt x="5084563" y="2531017"/>
                </a:lnTo>
                <a:cubicBezTo>
                  <a:pt x="5059179" y="2508278"/>
                  <a:pt x="5033795" y="2485538"/>
                  <a:pt x="5013700" y="2458567"/>
                </a:cubicBezTo>
                <a:cubicBezTo>
                  <a:pt x="5003652" y="2444818"/>
                  <a:pt x="4980912" y="2442702"/>
                  <a:pt x="4953412" y="2446404"/>
                </a:cubicBezTo>
                <a:cubicBezTo>
                  <a:pt x="4948653" y="2446934"/>
                  <a:pt x="4940191" y="2452221"/>
                  <a:pt x="4933845" y="2454865"/>
                </a:cubicBezTo>
                <a:cubicBezTo>
                  <a:pt x="4917980" y="2461740"/>
                  <a:pt x="4911105" y="2471259"/>
                  <a:pt x="4913750" y="2481307"/>
                </a:cubicBezTo>
                <a:cubicBezTo>
                  <a:pt x="4924855" y="2519912"/>
                  <a:pt x="4947066" y="2550056"/>
                  <a:pt x="4980383" y="2570151"/>
                </a:cubicBezTo>
                <a:cubicBezTo>
                  <a:pt x="4999950" y="2582316"/>
                  <a:pt x="5013171" y="2600295"/>
                  <a:pt x="5024805" y="2618804"/>
                </a:cubicBezTo>
                <a:cubicBezTo>
                  <a:pt x="5035910" y="2637842"/>
                  <a:pt x="5045958" y="2657938"/>
                  <a:pt x="5060766" y="2674332"/>
                </a:cubicBezTo>
                <a:cubicBezTo>
                  <a:pt x="5089323" y="2707120"/>
                  <a:pt x="5137447" y="2723514"/>
                  <a:pt x="5165475" y="2757359"/>
                </a:cubicBezTo>
                <a:cubicBezTo>
                  <a:pt x="5187158" y="2783272"/>
                  <a:pt x="5207782" y="2809714"/>
                  <a:pt x="5238984" y="2827694"/>
                </a:cubicBezTo>
                <a:cubicBezTo>
                  <a:pt x="5263839" y="2841973"/>
                  <a:pt x="5279175" y="2863655"/>
                  <a:pt x="5277588" y="2899087"/>
                </a:cubicBezTo>
                <a:cubicBezTo>
                  <a:pt x="5275473" y="2946683"/>
                  <a:pt x="5292396" y="2981057"/>
                  <a:pt x="5326241" y="3001681"/>
                </a:cubicBezTo>
                <a:cubicBezTo>
                  <a:pt x="5369077" y="3027594"/>
                  <a:pt x="5393404" y="3068843"/>
                  <a:pt x="5424076" y="3104277"/>
                </a:cubicBezTo>
                <a:cubicBezTo>
                  <a:pt x="5438354" y="3120669"/>
                  <a:pt x="5453162" y="3137064"/>
                  <a:pt x="5467970" y="3153458"/>
                </a:cubicBezTo>
                <a:cubicBezTo>
                  <a:pt x="5482777" y="3169323"/>
                  <a:pt x="5498113" y="3185716"/>
                  <a:pt x="5511863" y="3202640"/>
                </a:cubicBezTo>
                <a:cubicBezTo>
                  <a:pt x="5585900" y="3289898"/>
                  <a:pt x="5670513" y="3369223"/>
                  <a:pt x="5738205" y="3462294"/>
                </a:cubicBezTo>
                <a:cubicBezTo>
                  <a:pt x="5787386" y="3530514"/>
                  <a:pt x="5835511" y="3600850"/>
                  <a:pt x="5923826" y="3637339"/>
                </a:cubicBezTo>
                <a:cubicBezTo>
                  <a:pt x="5941806" y="3644742"/>
                  <a:pt x="5944451" y="3663781"/>
                  <a:pt x="5950268" y="3680175"/>
                </a:cubicBezTo>
                <a:cubicBezTo>
                  <a:pt x="5955556" y="3694982"/>
                  <a:pt x="5960844" y="3710318"/>
                  <a:pt x="5969834" y="3723010"/>
                </a:cubicBezTo>
                <a:cubicBezTo>
                  <a:pt x="5974065" y="3729356"/>
                  <a:pt x="5979354" y="3734645"/>
                  <a:pt x="5986229" y="3738876"/>
                </a:cubicBezTo>
                <a:cubicBezTo>
                  <a:pt x="5992575" y="3743106"/>
                  <a:pt x="6000507" y="3746279"/>
                  <a:pt x="6010555" y="3747865"/>
                </a:cubicBezTo>
                <a:cubicBezTo>
                  <a:pt x="6050746" y="3754212"/>
                  <a:pt x="6073487" y="3773250"/>
                  <a:pt x="6085121" y="3803393"/>
                </a:cubicBezTo>
                <a:cubicBezTo>
                  <a:pt x="6103101" y="3849402"/>
                  <a:pt x="6142764" y="3877960"/>
                  <a:pt x="6194590" y="3896469"/>
                </a:cubicBezTo>
                <a:cubicBezTo>
                  <a:pt x="6196176" y="3896998"/>
                  <a:pt x="6206753" y="3890651"/>
                  <a:pt x="6212570" y="3886421"/>
                </a:cubicBezTo>
                <a:cubicBezTo>
                  <a:pt x="6219445" y="3881132"/>
                  <a:pt x="6228435" y="3874786"/>
                  <a:pt x="6232137" y="3869498"/>
                </a:cubicBezTo>
                <a:cubicBezTo>
                  <a:pt x="6250647" y="3844643"/>
                  <a:pt x="6257521" y="3824018"/>
                  <a:pt x="6255935" y="3808682"/>
                </a:cubicBezTo>
                <a:cubicBezTo>
                  <a:pt x="6254877" y="3801278"/>
                  <a:pt x="6252761" y="3793875"/>
                  <a:pt x="6245887" y="3790702"/>
                </a:cubicBezTo>
                <a:cubicBezTo>
                  <a:pt x="6205166" y="3770606"/>
                  <a:pt x="6178724" y="3739933"/>
                  <a:pt x="6156514" y="3706088"/>
                </a:cubicBezTo>
                <a:cubicBezTo>
                  <a:pt x="6134303" y="3671714"/>
                  <a:pt x="6117380" y="3633637"/>
                  <a:pt x="6094640" y="3599791"/>
                </a:cubicBezTo>
                <a:cubicBezTo>
                  <a:pt x="6091467" y="3595032"/>
                  <a:pt x="6099928" y="3581282"/>
                  <a:pt x="6103101" y="3571764"/>
                </a:cubicBezTo>
                <a:cubicBezTo>
                  <a:pt x="6113149" y="3571235"/>
                  <a:pt x="6129543" y="3565946"/>
                  <a:pt x="6132716" y="3570705"/>
                </a:cubicBezTo>
                <a:cubicBezTo>
                  <a:pt x="6141706" y="3584984"/>
                  <a:pt x="6151754" y="3598734"/>
                  <a:pt x="6163917" y="3610368"/>
                </a:cubicBezTo>
                <a:cubicBezTo>
                  <a:pt x="6175552" y="3622532"/>
                  <a:pt x="6189301" y="3633108"/>
                  <a:pt x="6205696" y="3642098"/>
                </a:cubicBezTo>
                <a:cubicBezTo>
                  <a:pt x="6237954" y="3659021"/>
                  <a:pt x="6259637" y="3685463"/>
                  <a:pt x="6269156" y="3721424"/>
                </a:cubicBezTo>
                <a:cubicBezTo>
                  <a:pt x="6276559" y="3749452"/>
                  <a:pt x="6294540" y="3770606"/>
                  <a:pt x="6309347" y="3793346"/>
                </a:cubicBezTo>
                <a:cubicBezTo>
                  <a:pt x="6320981" y="3810797"/>
                  <a:pt x="6349539" y="3812913"/>
                  <a:pt x="6381798" y="3810797"/>
                </a:cubicBezTo>
                <a:cubicBezTo>
                  <a:pt x="6386557" y="3809211"/>
                  <a:pt x="6394490" y="3806037"/>
                  <a:pt x="6401365" y="3802336"/>
                </a:cubicBezTo>
                <a:cubicBezTo>
                  <a:pt x="6402951" y="3801278"/>
                  <a:pt x="6408768" y="3792817"/>
                  <a:pt x="6409297" y="3789644"/>
                </a:cubicBezTo>
                <a:cubicBezTo>
                  <a:pt x="6418287" y="3741520"/>
                  <a:pt x="6372808" y="3732530"/>
                  <a:pt x="6369105" y="3693396"/>
                </a:cubicBezTo>
                <a:cubicBezTo>
                  <a:pt x="6368048" y="3684405"/>
                  <a:pt x="6381269" y="3670127"/>
                  <a:pt x="6397663" y="3660608"/>
                </a:cubicBezTo>
                <a:cubicBezTo>
                  <a:pt x="6411942" y="3652146"/>
                  <a:pt x="6425162" y="3647916"/>
                  <a:pt x="6439441" y="3639983"/>
                </a:cubicBezTo>
                <a:cubicBezTo>
                  <a:pt x="6470642" y="3622003"/>
                  <a:pt x="6501314" y="3586571"/>
                  <a:pt x="6494440" y="3575465"/>
                </a:cubicBezTo>
                <a:cubicBezTo>
                  <a:pt x="6476988" y="3545850"/>
                  <a:pt x="6465883" y="3512005"/>
                  <a:pt x="6453190" y="3478689"/>
                </a:cubicBezTo>
                <a:cubicBezTo>
                  <a:pt x="6441556" y="3449073"/>
                  <a:pt x="6425162" y="3422103"/>
                  <a:pt x="6398191" y="3404652"/>
                </a:cubicBezTo>
                <a:cubicBezTo>
                  <a:pt x="6349539" y="3373454"/>
                  <a:pt x="6321510" y="3325859"/>
                  <a:pt x="6290309" y="3280379"/>
                </a:cubicBezTo>
                <a:cubicBezTo>
                  <a:pt x="6268627" y="3249178"/>
                  <a:pt x="6246416" y="3219033"/>
                  <a:pt x="6223147" y="3189419"/>
                </a:cubicBezTo>
                <a:cubicBezTo>
                  <a:pt x="6204109" y="3165092"/>
                  <a:pt x="6184542" y="3141294"/>
                  <a:pt x="6163389" y="3119083"/>
                </a:cubicBezTo>
                <a:cubicBezTo>
                  <a:pt x="6146994" y="3101631"/>
                  <a:pt x="6129543" y="3085239"/>
                  <a:pt x="6111034" y="3069374"/>
                </a:cubicBezTo>
                <a:cubicBezTo>
                  <a:pt x="6095169" y="3055623"/>
                  <a:pt x="6076660" y="3044517"/>
                  <a:pt x="6061323" y="3030767"/>
                </a:cubicBezTo>
                <a:cubicBezTo>
                  <a:pt x="6025362" y="2998508"/>
                  <a:pt x="5992046" y="2964134"/>
                  <a:pt x="5954499" y="2932934"/>
                </a:cubicBezTo>
                <a:cubicBezTo>
                  <a:pt x="5943922" y="2924471"/>
                  <a:pt x="5925941" y="2921827"/>
                  <a:pt x="5906903" y="2921827"/>
                </a:cubicBezTo>
                <a:cubicBezTo>
                  <a:pt x="5876231" y="2921298"/>
                  <a:pt x="5859308" y="2909664"/>
                  <a:pt x="5849260" y="2891155"/>
                </a:cubicBezTo>
                <a:cubicBezTo>
                  <a:pt x="5833924" y="2864184"/>
                  <a:pt x="5819116" y="2836685"/>
                  <a:pt x="5802194" y="2810772"/>
                </a:cubicBezTo>
                <a:cubicBezTo>
                  <a:pt x="5791088" y="2793320"/>
                  <a:pt x="5777867" y="2776926"/>
                  <a:pt x="5748253" y="2776397"/>
                </a:cubicBezTo>
                <a:cubicBezTo>
                  <a:pt x="5686907" y="2775869"/>
                  <a:pt x="5664168" y="2742552"/>
                  <a:pt x="5645658" y="2704476"/>
                </a:cubicBezTo>
                <a:cubicBezTo>
                  <a:pt x="5636668" y="2685967"/>
                  <a:pt x="5622918" y="2670101"/>
                  <a:pt x="5611284" y="2653179"/>
                </a:cubicBezTo>
                <a:cubicBezTo>
                  <a:pt x="5591717" y="2624621"/>
                  <a:pt x="5567390" y="2601353"/>
                  <a:pt x="5524026" y="2593949"/>
                </a:cubicBezTo>
                <a:cubicBezTo>
                  <a:pt x="5499170" y="2589718"/>
                  <a:pt x="5481719" y="2576497"/>
                  <a:pt x="5466383" y="2563277"/>
                </a:cubicBezTo>
                <a:cubicBezTo>
                  <a:pt x="5443114" y="2542652"/>
                  <a:pt x="5420374" y="2521498"/>
                  <a:pt x="5406096" y="2493999"/>
                </a:cubicBezTo>
                <a:cubicBezTo>
                  <a:pt x="5389173" y="2462269"/>
                  <a:pt x="5330472" y="2471788"/>
                  <a:pt x="5309319" y="2443759"/>
                </a:cubicBezTo>
                <a:cubicBezTo>
                  <a:pt x="5296627" y="2427366"/>
                  <a:pt x="5281819" y="2413616"/>
                  <a:pt x="5266483" y="2399866"/>
                </a:cubicBezTo>
                <a:cubicBezTo>
                  <a:pt x="5250618" y="2386117"/>
                  <a:pt x="5234753" y="2372896"/>
                  <a:pt x="5221532" y="2358088"/>
                </a:cubicBezTo>
                <a:cubicBezTo>
                  <a:pt x="5194032" y="2327416"/>
                  <a:pt x="5152783" y="2309964"/>
                  <a:pt x="5107832" y="2296214"/>
                </a:cubicBezTo>
                <a:close/>
                <a:moveTo>
                  <a:pt x="7097710" y="2275395"/>
                </a:moveTo>
                <a:cubicBezTo>
                  <a:pt x="7101544" y="2275032"/>
                  <a:pt x="7104584" y="2275726"/>
                  <a:pt x="7106303" y="2277709"/>
                </a:cubicBezTo>
                <a:cubicBezTo>
                  <a:pt x="7115294" y="2288815"/>
                  <a:pt x="7123755" y="2299920"/>
                  <a:pt x="7129043" y="2306266"/>
                </a:cubicBezTo>
                <a:cubicBezTo>
                  <a:pt x="7146495" y="2322660"/>
                  <a:pt x="7157071" y="2336939"/>
                  <a:pt x="7147024" y="2363908"/>
                </a:cubicBezTo>
                <a:cubicBezTo>
                  <a:pt x="7146495" y="2366024"/>
                  <a:pt x="7135389" y="2375015"/>
                  <a:pt x="7134332" y="2375015"/>
                </a:cubicBezTo>
                <a:cubicBezTo>
                  <a:pt x="7082506" y="2376072"/>
                  <a:pt x="7048660" y="2360208"/>
                  <a:pt x="7043901" y="2318958"/>
                </a:cubicBezTo>
                <a:cubicBezTo>
                  <a:pt x="7043372" y="2315785"/>
                  <a:pt x="7050775" y="2307324"/>
                  <a:pt x="7056064" y="2300978"/>
                </a:cubicBezTo>
                <a:cubicBezTo>
                  <a:pt x="7067566" y="2287096"/>
                  <a:pt x="7086208" y="2276487"/>
                  <a:pt x="7097710" y="2275395"/>
                </a:cubicBezTo>
                <a:close/>
                <a:moveTo>
                  <a:pt x="7322110" y="1878662"/>
                </a:moveTo>
                <a:lnTo>
                  <a:pt x="7322597" y="1878960"/>
                </a:lnTo>
                <a:lnTo>
                  <a:pt x="7322529" y="1878662"/>
                </a:lnTo>
                <a:lnTo>
                  <a:pt x="7325241" y="1880018"/>
                </a:lnTo>
                <a:cubicBezTo>
                  <a:pt x="7326298" y="1881605"/>
                  <a:pt x="7327356" y="1882663"/>
                  <a:pt x="7327885" y="1883720"/>
                </a:cubicBezTo>
                <a:cubicBezTo>
                  <a:pt x="7326298" y="1884249"/>
                  <a:pt x="7325241" y="1884249"/>
                  <a:pt x="7323125" y="1884249"/>
                </a:cubicBezTo>
                <a:close/>
                <a:moveTo>
                  <a:pt x="7360045" y="1876945"/>
                </a:moveTo>
                <a:cubicBezTo>
                  <a:pt x="7388304" y="1874367"/>
                  <a:pt x="7404962" y="1883985"/>
                  <a:pt x="7410912" y="1902230"/>
                </a:cubicBezTo>
                <a:cubicBezTo>
                  <a:pt x="7424662" y="1941893"/>
                  <a:pt x="7444229" y="1974681"/>
                  <a:pt x="7484949" y="1992661"/>
                </a:cubicBezTo>
                <a:cubicBezTo>
                  <a:pt x="7529371" y="2011699"/>
                  <a:pt x="7547881" y="2052948"/>
                  <a:pt x="7545236" y="2106890"/>
                </a:cubicBezTo>
                <a:cubicBezTo>
                  <a:pt x="7543121" y="2152898"/>
                  <a:pt x="7558457" y="2184628"/>
                  <a:pt x="7581197" y="2212657"/>
                </a:cubicBezTo>
                <a:cubicBezTo>
                  <a:pt x="7590187" y="2223763"/>
                  <a:pt x="7594418" y="2238569"/>
                  <a:pt x="7606581" y="2247031"/>
                </a:cubicBezTo>
                <a:cubicBezTo>
                  <a:pt x="7615572" y="2252848"/>
                  <a:pt x="7630379" y="2254964"/>
                  <a:pt x="7647831" y="2251262"/>
                </a:cubicBezTo>
                <a:cubicBezTo>
                  <a:pt x="7687493" y="2242800"/>
                  <a:pt x="7709704" y="2249675"/>
                  <a:pt x="7722925" y="2267655"/>
                </a:cubicBezTo>
                <a:cubicBezTo>
                  <a:pt x="7739848" y="2290924"/>
                  <a:pt x="7757299" y="2313664"/>
                  <a:pt x="7775280" y="2335875"/>
                </a:cubicBezTo>
                <a:cubicBezTo>
                  <a:pt x="7792732" y="2358615"/>
                  <a:pt x="7810712" y="2380827"/>
                  <a:pt x="7829222" y="2402509"/>
                </a:cubicBezTo>
                <a:lnTo>
                  <a:pt x="7834225" y="2409747"/>
                </a:lnTo>
                <a:lnTo>
                  <a:pt x="7834225" y="2861367"/>
                </a:lnTo>
                <a:lnTo>
                  <a:pt x="7802250" y="2848318"/>
                </a:lnTo>
                <a:cubicBezTo>
                  <a:pt x="7787443" y="2846732"/>
                  <a:pt x="7790616" y="2830867"/>
                  <a:pt x="7791674" y="2817645"/>
                </a:cubicBezTo>
                <a:cubicBezTo>
                  <a:pt x="7795376" y="2771636"/>
                  <a:pt x="7774223" y="2743609"/>
                  <a:pt x="7746194" y="2719810"/>
                </a:cubicBezTo>
                <a:cubicBezTo>
                  <a:pt x="7727156" y="2703416"/>
                  <a:pt x="7693839" y="2696541"/>
                  <a:pt x="7698599" y="2663225"/>
                </a:cubicBezTo>
                <a:cubicBezTo>
                  <a:pt x="7708118" y="2595005"/>
                  <a:pt x="7640956" y="2581784"/>
                  <a:pt x="7643600" y="2519382"/>
                </a:cubicBezTo>
                <a:cubicBezTo>
                  <a:pt x="7644129" y="2511449"/>
                  <a:pt x="7635138" y="2508276"/>
                  <a:pt x="7627735" y="2505103"/>
                </a:cubicBezTo>
                <a:cubicBezTo>
                  <a:pt x="7597591" y="2492940"/>
                  <a:pt x="7582255" y="2468613"/>
                  <a:pt x="7567448" y="2444288"/>
                </a:cubicBezTo>
                <a:cubicBezTo>
                  <a:pt x="7545236" y="2407798"/>
                  <a:pt x="7533602" y="2362846"/>
                  <a:pt x="7486536" y="2345394"/>
                </a:cubicBezTo>
                <a:cubicBezTo>
                  <a:pt x="7488123" y="2295155"/>
                  <a:pt x="7434710" y="2287751"/>
                  <a:pt x="7416200" y="2253377"/>
                </a:cubicBezTo>
                <a:cubicBezTo>
                  <a:pt x="7407210" y="2236983"/>
                  <a:pt x="7405095" y="2217945"/>
                  <a:pt x="7429421" y="2183571"/>
                </a:cubicBezTo>
                <a:cubicBezTo>
                  <a:pt x="7453219" y="2150254"/>
                  <a:pt x="7459565" y="2125399"/>
                  <a:pt x="7450575" y="2109005"/>
                </a:cubicBezTo>
                <a:cubicBezTo>
                  <a:pt x="7429421" y="2070400"/>
                  <a:pt x="7410383" y="2031266"/>
                  <a:pt x="7394518" y="1988959"/>
                </a:cubicBezTo>
                <a:cubicBezTo>
                  <a:pt x="7379711" y="1948768"/>
                  <a:pt x="7351154" y="1918095"/>
                  <a:pt x="7327885" y="1883721"/>
                </a:cubicBezTo>
                <a:cubicBezTo>
                  <a:pt x="7339916" y="1880019"/>
                  <a:pt x="7350625" y="1877805"/>
                  <a:pt x="7360045" y="1876945"/>
                </a:cubicBezTo>
                <a:close/>
                <a:moveTo>
                  <a:pt x="7495525" y="1748337"/>
                </a:moveTo>
                <a:cubicBezTo>
                  <a:pt x="7499756" y="1748337"/>
                  <a:pt x="7503458" y="1749395"/>
                  <a:pt x="7505045" y="1752039"/>
                </a:cubicBezTo>
                <a:cubicBezTo>
                  <a:pt x="7506102" y="1754683"/>
                  <a:pt x="7505573" y="1758914"/>
                  <a:pt x="7503987" y="1763673"/>
                </a:cubicBezTo>
                <a:cubicBezTo>
                  <a:pt x="7503458" y="1764202"/>
                  <a:pt x="7500814" y="1766318"/>
                  <a:pt x="7498170" y="1768433"/>
                </a:cubicBezTo>
                <a:cubicBezTo>
                  <a:pt x="7495525" y="1770548"/>
                  <a:pt x="7492881" y="1772135"/>
                  <a:pt x="7492881" y="1772135"/>
                </a:cubicBezTo>
                <a:cubicBezTo>
                  <a:pt x="7489708" y="1767375"/>
                  <a:pt x="7487064" y="1762087"/>
                  <a:pt x="7484420" y="1756799"/>
                </a:cubicBezTo>
                <a:cubicBezTo>
                  <a:pt x="7488122" y="1753625"/>
                  <a:pt x="7494468" y="1748337"/>
                  <a:pt x="7495525" y="1748337"/>
                </a:cubicBezTo>
                <a:close/>
                <a:moveTo>
                  <a:pt x="6691630" y="1731752"/>
                </a:moveTo>
                <a:cubicBezTo>
                  <a:pt x="6696191" y="1730892"/>
                  <a:pt x="6700422" y="1731950"/>
                  <a:pt x="6702802" y="1735651"/>
                </a:cubicBezTo>
                <a:cubicBezTo>
                  <a:pt x="6717609" y="1759449"/>
                  <a:pt x="6730830" y="1784833"/>
                  <a:pt x="6743522" y="1810217"/>
                </a:cubicBezTo>
                <a:cubicBezTo>
                  <a:pt x="6745109" y="1812861"/>
                  <a:pt x="6742465" y="1820264"/>
                  <a:pt x="6737705" y="1825554"/>
                </a:cubicBezTo>
                <a:cubicBezTo>
                  <a:pt x="6731358" y="1832958"/>
                  <a:pt x="6721311" y="1834544"/>
                  <a:pt x="6714965" y="1828199"/>
                </a:cubicBezTo>
                <a:cubicBezTo>
                  <a:pt x="6704917" y="1817621"/>
                  <a:pt x="6696984" y="1806515"/>
                  <a:pt x="6685879" y="1793294"/>
                </a:cubicBezTo>
                <a:cubicBezTo>
                  <a:pt x="6682177" y="1782718"/>
                  <a:pt x="6676360" y="1768968"/>
                  <a:pt x="6672658" y="1754689"/>
                </a:cubicBezTo>
                <a:cubicBezTo>
                  <a:pt x="6671600" y="1751516"/>
                  <a:pt x="6673716" y="1744113"/>
                  <a:pt x="6678475" y="1739352"/>
                </a:cubicBezTo>
                <a:cubicBezTo>
                  <a:pt x="6682177" y="1735386"/>
                  <a:pt x="6687069" y="1732611"/>
                  <a:pt x="6691630" y="1731752"/>
                </a:cubicBezTo>
                <a:close/>
                <a:moveTo>
                  <a:pt x="6571650" y="1640987"/>
                </a:moveTo>
                <a:cubicBezTo>
                  <a:pt x="6575352" y="1642045"/>
                  <a:pt x="6580112" y="1642045"/>
                  <a:pt x="6581698" y="1644689"/>
                </a:cubicBezTo>
                <a:cubicBezTo>
                  <a:pt x="6583285" y="1647333"/>
                  <a:pt x="6581170" y="1652621"/>
                  <a:pt x="6580640" y="1656852"/>
                </a:cubicBezTo>
                <a:cubicBezTo>
                  <a:pt x="6577467" y="1655794"/>
                  <a:pt x="6572179" y="1655794"/>
                  <a:pt x="6570593" y="1653150"/>
                </a:cubicBezTo>
                <a:cubicBezTo>
                  <a:pt x="6569535" y="1650506"/>
                  <a:pt x="6571122" y="1645218"/>
                  <a:pt x="6571650" y="1640987"/>
                </a:cubicBezTo>
                <a:close/>
                <a:moveTo>
                  <a:pt x="7107361" y="1573293"/>
                </a:moveTo>
                <a:cubicBezTo>
                  <a:pt x="7142264" y="1579110"/>
                  <a:pt x="7176638" y="1586514"/>
                  <a:pt x="7186686" y="1615600"/>
                </a:cubicBezTo>
                <a:cubicBezTo>
                  <a:pt x="7187744" y="1619302"/>
                  <a:pt x="7190917" y="1621417"/>
                  <a:pt x="7192503" y="1624591"/>
                </a:cubicBezTo>
                <a:lnTo>
                  <a:pt x="7254377" y="1731415"/>
                </a:lnTo>
                <a:cubicBezTo>
                  <a:pt x="7264954" y="1748867"/>
                  <a:pt x="7274473" y="1767376"/>
                  <a:pt x="7284521" y="1785356"/>
                </a:cubicBezTo>
                <a:lnTo>
                  <a:pt x="7313607" y="1839827"/>
                </a:lnTo>
                <a:lnTo>
                  <a:pt x="7322529" y="1878662"/>
                </a:lnTo>
                <a:lnTo>
                  <a:pt x="7322068" y="1878432"/>
                </a:lnTo>
                <a:lnTo>
                  <a:pt x="7322110" y="1878662"/>
                </a:lnTo>
                <a:lnTo>
                  <a:pt x="7290602" y="1859393"/>
                </a:lnTo>
                <a:cubicBezTo>
                  <a:pt x="7281876" y="1851329"/>
                  <a:pt x="7274737" y="1841942"/>
                  <a:pt x="7268127" y="1831894"/>
                </a:cubicBezTo>
                <a:cubicBezTo>
                  <a:pt x="7256492" y="1814442"/>
                  <a:pt x="7243800" y="1796991"/>
                  <a:pt x="7233224" y="1778482"/>
                </a:cubicBezTo>
                <a:cubicBezTo>
                  <a:pt x="7213128" y="1744636"/>
                  <a:pt x="7189859" y="1712906"/>
                  <a:pt x="7176110" y="1674830"/>
                </a:cubicBezTo>
                <a:cubicBezTo>
                  <a:pt x="7161831" y="1635167"/>
                  <a:pt x="7106303" y="1632523"/>
                  <a:pt x="7085678" y="1600264"/>
                </a:cubicBezTo>
                <a:cubicBezTo>
                  <a:pt x="7082505" y="1595505"/>
                  <a:pt x="7088852" y="1583341"/>
                  <a:pt x="7090967" y="1574880"/>
                </a:cubicBezTo>
                <a:cubicBezTo>
                  <a:pt x="7096784" y="1574351"/>
                  <a:pt x="7103130" y="1572765"/>
                  <a:pt x="7107361" y="1573293"/>
                </a:cubicBezTo>
                <a:close/>
                <a:moveTo>
                  <a:pt x="6951883" y="1535222"/>
                </a:moveTo>
                <a:cubicBezTo>
                  <a:pt x="7006882" y="1559019"/>
                  <a:pt x="7021689" y="1614546"/>
                  <a:pt x="7038612" y="1668489"/>
                </a:cubicBezTo>
                <a:cubicBezTo>
                  <a:pt x="7040199" y="1673248"/>
                  <a:pt x="7033324" y="1684883"/>
                  <a:pt x="7030151" y="1693344"/>
                </a:cubicBezTo>
                <a:cubicBezTo>
                  <a:pt x="7025392" y="1692814"/>
                  <a:pt x="7019045" y="1693872"/>
                  <a:pt x="7016930" y="1691229"/>
                </a:cubicBezTo>
                <a:cubicBezTo>
                  <a:pt x="6997892" y="1670075"/>
                  <a:pt x="6979382" y="1648393"/>
                  <a:pt x="6958229" y="1623538"/>
                </a:cubicBezTo>
                <a:cubicBezTo>
                  <a:pt x="6950296" y="1603971"/>
                  <a:pt x="6940248" y="1580172"/>
                  <a:pt x="6931787" y="1555846"/>
                </a:cubicBezTo>
                <a:cubicBezTo>
                  <a:pt x="6930730" y="1552673"/>
                  <a:pt x="6936018" y="1545270"/>
                  <a:pt x="6938134" y="1539452"/>
                </a:cubicBezTo>
                <a:cubicBezTo>
                  <a:pt x="6942893" y="1537866"/>
                  <a:pt x="6949768" y="1534164"/>
                  <a:pt x="6951883" y="1535222"/>
                </a:cubicBezTo>
                <a:close/>
                <a:moveTo>
                  <a:pt x="6444729" y="1488153"/>
                </a:moveTo>
                <a:cubicBezTo>
                  <a:pt x="6454777" y="1493442"/>
                  <a:pt x="6461652" y="1501904"/>
                  <a:pt x="6450546" y="1521471"/>
                </a:cubicBezTo>
                <a:cubicBezTo>
                  <a:pt x="6449489" y="1523057"/>
                  <a:pt x="6435210" y="1531518"/>
                  <a:pt x="6431508" y="1531518"/>
                </a:cubicBezTo>
                <a:cubicBezTo>
                  <a:pt x="6417230" y="1531518"/>
                  <a:pt x="6404538" y="1529402"/>
                  <a:pt x="6391317" y="1527816"/>
                </a:cubicBezTo>
                <a:cubicBezTo>
                  <a:pt x="6398191" y="1518826"/>
                  <a:pt x="6402422" y="1512480"/>
                  <a:pt x="6408239" y="1506134"/>
                </a:cubicBezTo>
                <a:cubicBezTo>
                  <a:pt x="6424105" y="1490269"/>
                  <a:pt x="6436797" y="1483923"/>
                  <a:pt x="6444729" y="1488153"/>
                </a:cubicBezTo>
                <a:close/>
                <a:moveTo>
                  <a:pt x="6898999" y="1462769"/>
                </a:moveTo>
                <a:lnTo>
                  <a:pt x="6906403" y="1465942"/>
                </a:lnTo>
                <a:lnTo>
                  <a:pt x="6893711" y="1474403"/>
                </a:lnTo>
                <a:close/>
                <a:moveTo>
                  <a:pt x="6416700" y="1451136"/>
                </a:moveTo>
                <a:lnTo>
                  <a:pt x="6418287" y="1457481"/>
                </a:lnTo>
                <a:lnTo>
                  <a:pt x="6405595" y="1462769"/>
                </a:lnTo>
                <a:close/>
                <a:moveTo>
                  <a:pt x="6577845" y="1444793"/>
                </a:moveTo>
                <a:lnTo>
                  <a:pt x="6591415" y="1445050"/>
                </a:lnTo>
                <a:cubicBezTo>
                  <a:pt x="6595977" y="1445315"/>
                  <a:pt x="6599943" y="1446108"/>
                  <a:pt x="6601794" y="1448488"/>
                </a:cubicBezTo>
                <a:cubicBezTo>
                  <a:pt x="6612900" y="1462238"/>
                  <a:pt x="6620303" y="1478103"/>
                  <a:pt x="6628765" y="1493439"/>
                </a:cubicBezTo>
                <a:cubicBezTo>
                  <a:pt x="6635111" y="1505602"/>
                  <a:pt x="6632466" y="1508246"/>
                  <a:pt x="6594390" y="1532573"/>
                </a:cubicBezTo>
                <a:cubicBezTo>
                  <a:pt x="6580640" y="1541563"/>
                  <a:pt x="6566362" y="1551611"/>
                  <a:pt x="6552612" y="1561659"/>
                </a:cubicBezTo>
                <a:cubicBezTo>
                  <a:pt x="6537276" y="1572764"/>
                  <a:pt x="6525112" y="1578053"/>
                  <a:pt x="6516651" y="1576466"/>
                </a:cubicBezTo>
                <a:cubicBezTo>
                  <a:pt x="6500257" y="1573293"/>
                  <a:pt x="6495498" y="1551082"/>
                  <a:pt x="6508719" y="1532573"/>
                </a:cubicBezTo>
                <a:lnTo>
                  <a:pt x="6577170" y="1445165"/>
                </a:lnTo>
                <a:lnTo>
                  <a:pt x="6577467" y="1445313"/>
                </a:lnTo>
                <a:close/>
                <a:moveTo>
                  <a:pt x="6581698" y="1439497"/>
                </a:moveTo>
                <a:lnTo>
                  <a:pt x="6577845" y="1444793"/>
                </a:lnTo>
                <a:lnTo>
                  <a:pt x="6577467" y="1444786"/>
                </a:lnTo>
                <a:lnTo>
                  <a:pt x="6577170" y="1445165"/>
                </a:lnTo>
                <a:lnTo>
                  <a:pt x="6576410" y="1444785"/>
                </a:lnTo>
                <a:cubicBezTo>
                  <a:pt x="6574823" y="1444785"/>
                  <a:pt x="6573766" y="1443727"/>
                  <a:pt x="6572179" y="1443199"/>
                </a:cubicBezTo>
                <a:cubicBezTo>
                  <a:pt x="6575352" y="1442140"/>
                  <a:pt x="6578525" y="1441083"/>
                  <a:pt x="6581698" y="1439497"/>
                </a:cubicBezTo>
                <a:close/>
                <a:moveTo>
                  <a:pt x="6305580" y="1246674"/>
                </a:moveTo>
                <a:cubicBezTo>
                  <a:pt x="6301151" y="1247930"/>
                  <a:pt x="6295862" y="1251764"/>
                  <a:pt x="6290309" y="1258110"/>
                </a:cubicBezTo>
                <a:cubicBezTo>
                  <a:pt x="6286607" y="1262340"/>
                  <a:pt x="6288723" y="1266571"/>
                  <a:pt x="6288723" y="1270802"/>
                </a:cubicBezTo>
                <a:cubicBezTo>
                  <a:pt x="6294540" y="1278205"/>
                  <a:pt x="6304059" y="1276090"/>
                  <a:pt x="6313578" y="1264455"/>
                </a:cubicBezTo>
                <a:cubicBezTo>
                  <a:pt x="6317280" y="1259696"/>
                  <a:pt x="6317280" y="1253879"/>
                  <a:pt x="6315693" y="1250706"/>
                </a:cubicBezTo>
                <a:cubicBezTo>
                  <a:pt x="6313578" y="1246739"/>
                  <a:pt x="6310008" y="1245417"/>
                  <a:pt x="6305580" y="1246674"/>
                </a:cubicBezTo>
                <a:close/>
                <a:moveTo>
                  <a:pt x="6707792" y="1188460"/>
                </a:moveTo>
                <a:cubicBezTo>
                  <a:pt x="6719691" y="1189428"/>
                  <a:pt x="6725938" y="1204301"/>
                  <a:pt x="6717608" y="1222149"/>
                </a:cubicBezTo>
                <a:cubicBezTo>
                  <a:pt x="6716551" y="1224264"/>
                  <a:pt x="6704916" y="1232726"/>
                  <a:pt x="6702801" y="1232726"/>
                </a:cubicBezTo>
                <a:cubicBezTo>
                  <a:pt x="6686407" y="1233783"/>
                  <a:pt x="6681119" y="1224794"/>
                  <a:pt x="6683234" y="1209985"/>
                </a:cubicBezTo>
                <a:cubicBezTo>
                  <a:pt x="6684292" y="1205756"/>
                  <a:pt x="6690638" y="1194650"/>
                  <a:pt x="6694340" y="1192535"/>
                </a:cubicBezTo>
                <a:cubicBezTo>
                  <a:pt x="6699232" y="1189362"/>
                  <a:pt x="6703826" y="1188139"/>
                  <a:pt x="6707792" y="1188460"/>
                </a:cubicBezTo>
                <a:close/>
                <a:moveTo>
                  <a:pt x="6243771" y="1154987"/>
                </a:moveTo>
                <a:lnTo>
                  <a:pt x="6241127" y="1168208"/>
                </a:lnTo>
                <a:cubicBezTo>
                  <a:pt x="6242185" y="1171909"/>
                  <a:pt x="6240599" y="1178784"/>
                  <a:pt x="6244829" y="1178255"/>
                </a:cubicBezTo>
                <a:cubicBezTo>
                  <a:pt x="6256464" y="1176669"/>
                  <a:pt x="6259637" y="1169794"/>
                  <a:pt x="6251175" y="1162390"/>
                </a:cubicBezTo>
                <a:cubicBezTo>
                  <a:pt x="6248531" y="1160275"/>
                  <a:pt x="6246416" y="1157102"/>
                  <a:pt x="6243771" y="1154987"/>
                </a:cubicBezTo>
                <a:close/>
                <a:moveTo>
                  <a:pt x="6044822" y="1120116"/>
                </a:moveTo>
                <a:cubicBezTo>
                  <a:pt x="6036930" y="1119819"/>
                  <a:pt x="6027610" y="1120877"/>
                  <a:pt x="6016901" y="1123257"/>
                </a:cubicBezTo>
                <a:cubicBezTo>
                  <a:pt x="6011612" y="1124314"/>
                  <a:pt x="5999450" y="1130131"/>
                  <a:pt x="5997863" y="1132776"/>
                </a:cubicBezTo>
                <a:cubicBezTo>
                  <a:pt x="5990459" y="1143352"/>
                  <a:pt x="5979882" y="1157631"/>
                  <a:pt x="5980940" y="1162390"/>
                </a:cubicBezTo>
                <a:cubicBezTo>
                  <a:pt x="5986229" y="1185659"/>
                  <a:pt x="6021132" y="1179313"/>
                  <a:pt x="6046515" y="1183015"/>
                </a:cubicBezTo>
                <a:cubicBezTo>
                  <a:pt x="6049689" y="1183544"/>
                  <a:pt x="6058679" y="1177727"/>
                  <a:pt x="6065554" y="1175082"/>
                </a:cubicBezTo>
                <a:cubicBezTo>
                  <a:pt x="6069256" y="1170323"/>
                  <a:pt x="6075601" y="1163448"/>
                  <a:pt x="6076131" y="1160275"/>
                </a:cubicBezTo>
                <a:cubicBezTo>
                  <a:pt x="6079304" y="1134098"/>
                  <a:pt x="6068495" y="1121008"/>
                  <a:pt x="6044822" y="1120116"/>
                </a:cubicBezTo>
                <a:close/>
                <a:moveTo>
                  <a:pt x="6568477" y="1064026"/>
                </a:moveTo>
                <a:cubicBezTo>
                  <a:pt x="6580640" y="1081478"/>
                  <a:pt x="6591217" y="1099987"/>
                  <a:pt x="6603909" y="1116381"/>
                </a:cubicBezTo>
                <a:cubicBezTo>
                  <a:pt x="6608669" y="1122198"/>
                  <a:pt x="6610255" y="1129073"/>
                  <a:pt x="6601265" y="1142822"/>
                </a:cubicBezTo>
                <a:cubicBezTo>
                  <a:pt x="6598092" y="1141236"/>
                  <a:pt x="6593332" y="1140707"/>
                  <a:pt x="6591746" y="1138063"/>
                </a:cubicBezTo>
                <a:cubicBezTo>
                  <a:pt x="6585928" y="1129073"/>
                  <a:pt x="6580640" y="1119554"/>
                  <a:pt x="6563718" y="1089410"/>
                </a:cubicBezTo>
                <a:cubicBezTo>
                  <a:pt x="6562660" y="1085180"/>
                  <a:pt x="6560545" y="1078305"/>
                  <a:pt x="6558958" y="1071430"/>
                </a:cubicBezTo>
                <a:cubicBezTo>
                  <a:pt x="6558958" y="1071430"/>
                  <a:pt x="6561602" y="1069314"/>
                  <a:pt x="6563718" y="1067728"/>
                </a:cubicBezTo>
                <a:cubicBezTo>
                  <a:pt x="6564775" y="1066670"/>
                  <a:pt x="6565833" y="1065612"/>
                  <a:pt x="6566891" y="1065084"/>
                </a:cubicBezTo>
                <a:cubicBezTo>
                  <a:pt x="6567949" y="1064555"/>
                  <a:pt x="6568477" y="1064026"/>
                  <a:pt x="6568477" y="1064026"/>
                </a:cubicBezTo>
                <a:close/>
                <a:moveTo>
                  <a:pt x="6344779" y="848261"/>
                </a:moveTo>
                <a:cubicBezTo>
                  <a:pt x="6398721" y="843503"/>
                  <a:pt x="6423047" y="867829"/>
                  <a:pt x="6432566" y="904847"/>
                </a:cubicBezTo>
                <a:cubicBezTo>
                  <a:pt x="6434152" y="910665"/>
                  <a:pt x="6426749" y="922828"/>
                  <a:pt x="6423047" y="931818"/>
                </a:cubicBezTo>
                <a:cubicBezTo>
                  <a:pt x="6417230" y="933405"/>
                  <a:pt x="6408239" y="938165"/>
                  <a:pt x="6405595" y="936577"/>
                </a:cubicBezTo>
                <a:cubicBezTo>
                  <a:pt x="6372279" y="920712"/>
                  <a:pt x="6327856" y="915952"/>
                  <a:pt x="6315693" y="879464"/>
                </a:cubicBezTo>
                <a:lnTo>
                  <a:pt x="6327328" y="852492"/>
                </a:lnTo>
                <a:cubicBezTo>
                  <a:pt x="6333145" y="850907"/>
                  <a:pt x="6339491" y="848791"/>
                  <a:pt x="6344779" y="848261"/>
                </a:cubicBezTo>
                <a:close/>
                <a:moveTo>
                  <a:pt x="2320342" y="595478"/>
                </a:moveTo>
                <a:cubicBezTo>
                  <a:pt x="2318754" y="594421"/>
                  <a:pt x="2311352" y="599709"/>
                  <a:pt x="2306592" y="602353"/>
                </a:cubicBezTo>
                <a:cubicBezTo>
                  <a:pt x="2304476" y="607642"/>
                  <a:pt x="2300243" y="615045"/>
                  <a:pt x="2301304" y="617689"/>
                </a:cubicBezTo>
                <a:cubicBezTo>
                  <a:pt x="2304476" y="627208"/>
                  <a:pt x="2308706" y="635670"/>
                  <a:pt x="2313995" y="642545"/>
                </a:cubicBezTo>
                <a:cubicBezTo>
                  <a:pt x="2315582" y="644660"/>
                  <a:pt x="2322983" y="642545"/>
                  <a:pt x="2327745" y="638843"/>
                </a:cubicBezTo>
                <a:cubicBezTo>
                  <a:pt x="2337790" y="631439"/>
                  <a:pt x="2344137" y="619276"/>
                  <a:pt x="2340438" y="612930"/>
                </a:cubicBezTo>
                <a:cubicBezTo>
                  <a:pt x="2335678" y="604997"/>
                  <a:pt x="2327745" y="600238"/>
                  <a:pt x="2320342" y="595478"/>
                </a:cubicBezTo>
                <a:close/>
                <a:moveTo>
                  <a:pt x="5678975" y="83037"/>
                </a:moveTo>
                <a:cubicBezTo>
                  <a:pt x="5683206" y="83566"/>
                  <a:pt x="5689023" y="82508"/>
                  <a:pt x="5690609" y="85152"/>
                </a:cubicBezTo>
                <a:cubicBezTo>
                  <a:pt x="5692196" y="87796"/>
                  <a:pt x="5689551" y="94142"/>
                  <a:pt x="5688494" y="98902"/>
                </a:cubicBezTo>
                <a:cubicBezTo>
                  <a:pt x="5684792" y="98373"/>
                  <a:pt x="5678446" y="99431"/>
                  <a:pt x="5676860" y="96787"/>
                </a:cubicBezTo>
                <a:cubicBezTo>
                  <a:pt x="5675273" y="94142"/>
                  <a:pt x="5677917" y="87796"/>
                  <a:pt x="5678975" y="83037"/>
                </a:cubicBezTo>
                <a:close/>
                <a:moveTo>
                  <a:pt x="5548554" y="0"/>
                </a:moveTo>
                <a:lnTo>
                  <a:pt x="5577265" y="0"/>
                </a:lnTo>
                <a:lnTo>
                  <a:pt x="5585900" y="17990"/>
                </a:lnTo>
                <a:cubicBezTo>
                  <a:pt x="5572943" y="11115"/>
                  <a:pt x="5562763" y="3976"/>
                  <a:pt x="5550733" y="274"/>
                </a:cubicBezTo>
                <a:close/>
                <a:moveTo>
                  <a:pt x="5428791" y="0"/>
                </a:moveTo>
                <a:lnTo>
                  <a:pt x="5519874" y="0"/>
                </a:lnTo>
                <a:lnTo>
                  <a:pt x="5504459" y="3182"/>
                </a:lnTo>
                <a:cubicBezTo>
                  <a:pt x="5481454" y="11115"/>
                  <a:pt x="5463077" y="13230"/>
                  <a:pt x="5448402" y="10917"/>
                </a:cubicBezTo>
                <a:close/>
                <a:moveTo>
                  <a:pt x="921423" y="0"/>
                </a:moveTo>
                <a:lnTo>
                  <a:pt x="5300645" y="0"/>
                </a:lnTo>
                <a:lnTo>
                  <a:pt x="5317144" y="16734"/>
                </a:lnTo>
                <a:cubicBezTo>
                  <a:pt x="5326837" y="24666"/>
                  <a:pt x="5337744" y="31475"/>
                  <a:pt x="5350568" y="36499"/>
                </a:cubicBezTo>
                <a:cubicBezTo>
                  <a:pt x="5357443" y="39143"/>
                  <a:pt x="5362731" y="44960"/>
                  <a:pt x="5364318" y="52893"/>
                </a:cubicBezTo>
                <a:cubicBezTo>
                  <a:pt x="5372779" y="107363"/>
                  <a:pt x="5414028" y="130632"/>
                  <a:pt x="5469556" y="140680"/>
                </a:cubicBezTo>
                <a:cubicBezTo>
                  <a:pt x="5478546" y="142266"/>
                  <a:pt x="5477488" y="152843"/>
                  <a:pt x="5469027" y="166592"/>
                </a:cubicBezTo>
                <a:cubicBezTo>
                  <a:pt x="5449989" y="199380"/>
                  <a:pt x="5436768" y="228466"/>
                  <a:pt x="5454219" y="239572"/>
                </a:cubicBezTo>
                <a:cubicBezTo>
                  <a:pt x="5490709" y="263369"/>
                  <a:pt x="5510805" y="303032"/>
                  <a:pt x="5562631" y="312551"/>
                </a:cubicBezTo>
                <a:cubicBezTo>
                  <a:pt x="5574266" y="314666"/>
                  <a:pt x="5579025" y="326301"/>
                  <a:pt x="5582198" y="337406"/>
                </a:cubicBezTo>
                <a:cubicBezTo>
                  <a:pt x="5587486" y="356444"/>
                  <a:pt x="5599121" y="369665"/>
                  <a:pt x="5622389" y="371781"/>
                </a:cubicBezTo>
                <a:cubicBezTo>
                  <a:pt x="5645658" y="373896"/>
                  <a:pt x="5657821" y="386588"/>
                  <a:pt x="5660465" y="407742"/>
                </a:cubicBezTo>
                <a:cubicBezTo>
                  <a:pt x="5664696" y="441587"/>
                  <a:pt x="5685321" y="460096"/>
                  <a:pt x="5712820" y="473846"/>
                </a:cubicBezTo>
                <a:cubicBezTo>
                  <a:pt x="5783684" y="508749"/>
                  <a:pt x="5839212" y="558989"/>
                  <a:pt x="5889452" y="613988"/>
                </a:cubicBezTo>
                <a:cubicBezTo>
                  <a:pt x="5932287" y="661054"/>
                  <a:pt x="5969834" y="713409"/>
                  <a:pt x="6019545" y="754658"/>
                </a:cubicBezTo>
                <a:cubicBezTo>
                  <a:pt x="6057622" y="786917"/>
                  <a:pt x="6080890" y="832926"/>
                  <a:pt x="6111563" y="871531"/>
                </a:cubicBezTo>
                <a:cubicBezTo>
                  <a:pt x="6129014" y="893742"/>
                  <a:pt x="6146466" y="916482"/>
                  <a:pt x="6167090" y="936049"/>
                </a:cubicBezTo>
                <a:cubicBezTo>
                  <a:pt x="6193003" y="960375"/>
                  <a:pt x="6225262" y="979413"/>
                  <a:pt x="6249589" y="1005326"/>
                </a:cubicBezTo>
                <a:cubicBezTo>
                  <a:pt x="6271271" y="1028595"/>
                  <a:pt x="6286078" y="1057152"/>
                  <a:pt x="6310933" y="1078834"/>
                </a:cubicBezTo>
                <a:cubicBezTo>
                  <a:pt x="6337375" y="1102103"/>
                  <a:pt x="6347952" y="1139650"/>
                  <a:pt x="6362231" y="1173496"/>
                </a:cubicBezTo>
                <a:cubicBezTo>
                  <a:pt x="6372279" y="1197294"/>
                  <a:pt x="6388144" y="1215274"/>
                  <a:pt x="6409826" y="1229552"/>
                </a:cubicBezTo>
                <a:cubicBezTo>
                  <a:pt x="6440498" y="1249648"/>
                  <a:pt x="6464825" y="1275561"/>
                  <a:pt x="6484920" y="1305176"/>
                </a:cubicBezTo>
                <a:cubicBezTo>
                  <a:pt x="6494968" y="1319983"/>
                  <a:pt x="6503958" y="1335320"/>
                  <a:pt x="6512420" y="1351713"/>
                </a:cubicBezTo>
                <a:cubicBezTo>
                  <a:pt x="6520882" y="1367578"/>
                  <a:pt x="6527756" y="1385030"/>
                  <a:pt x="6535160" y="1401953"/>
                </a:cubicBezTo>
                <a:cubicBezTo>
                  <a:pt x="6543092" y="1421520"/>
                  <a:pt x="6552612" y="1438971"/>
                  <a:pt x="6574823" y="1445846"/>
                </a:cubicBezTo>
                <a:cubicBezTo>
                  <a:pt x="6543621" y="1458538"/>
                  <a:pt x="6517709" y="1464356"/>
                  <a:pt x="6506074" y="1451135"/>
                </a:cubicBezTo>
                <a:cubicBezTo>
                  <a:pt x="6487036" y="1429981"/>
                  <a:pt x="6456363" y="1419933"/>
                  <a:pt x="6447373" y="1389790"/>
                </a:cubicBezTo>
                <a:cubicBezTo>
                  <a:pt x="6444200" y="1378684"/>
                  <a:pt x="6429393" y="1376569"/>
                  <a:pt x="6408239" y="1385559"/>
                </a:cubicBezTo>
                <a:cubicBezTo>
                  <a:pt x="6372279" y="1400895"/>
                  <a:pt x="6347423" y="1404068"/>
                  <a:pt x="6333674" y="1390319"/>
                </a:cubicBezTo>
                <a:cubicBezTo>
                  <a:pt x="6288723" y="1345368"/>
                  <a:pt x="6241127" y="1302532"/>
                  <a:pt x="6193532" y="1259696"/>
                </a:cubicBezTo>
                <a:cubicBezTo>
                  <a:pt x="6188772" y="1255466"/>
                  <a:pt x="6177138" y="1255466"/>
                  <a:pt x="6165504" y="1258638"/>
                </a:cubicBezTo>
                <a:cubicBezTo>
                  <a:pt x="6154398" y="1261811"/>
                  <a:pt x="6136947" y="1269744"/>
                  <a:pt x="6125841" y="1279263"/>
                </a:cubicBezTo>
                <a:cubicBezTo>
                  <a:pt x="6116322" y="1287196"/>
                  <a:pt x="6107332" y="1303589"/>
                  <a:pt x="6106803" y="1310993"/>
                </a:cubicBezTo>
                <a:cubicBezTo>
                  <a:pt x="6105745" y="1324743"/>
                  <a:pt x="6107332" y="1337435"/>
                  <a:pt x="6114207" y="1344839"/>
                </a:cubicBezTo>
                <a:cubicBezTo>
                  <a:pt x="6138533" y="1370223"/>
                  <a:pt x="6168677" y="1390847"/>
                  <a:pt x="6190888" y="1418347"/>
                </a:cubicBezTo>
                <a:cubicBezTo>
                  <a:pt x="6210984" y="1442673"/>
                  <a:pt x="6231608" y="1465942"/>
                  <a:pt x="6276030" y="1467529"/>
                </a:cubicBezTo>
                <a:cubicBezTo>
                  <a:pt x="6306703" y="1468586"/>
                  <a:pt x="6314636" y="1489211"/>
                  <a:pt x="6310405" y="1518826"/>
                </a:cubicBezTo>
                <a:cubicBezTo>
                  <a:pt x="6308289" y="1533104"/>
                  <a:pt x="6313578" y="1544210"/>
                  <a:pt x="6306174" y="1560604"/>
                </a:cubicBezTo>
                <a:cubicBezTo>
                  <a:pt x="6281319" y="1615603"/>
                  <a:pt x="6308289" y="1627237"/>
                  <a:pt x="6349539" y="1627766"/>
                </a:cubicBezTo>
                <a:cubicBezTo>
                  <a:pt x="6370163" y="1628295"/>
                  <a:pt x="6381269" y="1636227"/>
                  <a:pt x="6381798" y="1654208"/>
                </a:cubicBezTo>
                <a:cubicBezTo>
                  <a:pt x="6383913" y="1722428"/>
                  <a:pt x="6399249" y="1781657"/>
                  <a:pt x="6414586" y="1840887"/>
                </a:cubicBezTo>
                <a:cubicBezTo>
                  <a:pt x="6427277" y="1889539"/>
                  <a:pt x="6448960" y="1930260"/>
                  <a:pt x="6488093" y="1957230"/>
                </a:cubicBezTo>
                <a:cubicBezTo>
                  <a:pt x="6536218" y="1990547"/>
                  <a:pt x="6567419" y="2037614"/>
                  <a:pt x="6609197" y="2075690"/>
                </a:cubicBezTo>
                <a:cubicBezTo>
                  <a:pt x="6632466" y="2097372"/>
                  <a:pt x="6654148" y="2120641"/>
                  <a:pt x="6673715" y="2145495"/>
                </a:cubicBezTo>
                <a:cubicBezTo>
                  <a:pt x="6683234" y="2158187"/>
                  <a:pt x="6692753" y="2170879"/>
                  <a:pt x="6701214" y="2184101"/>
                </a:cubicBezTo>
                <a:cubicBezTo>
                  <a:pt x="6705445" y="2190976"/>
                  <a:pt x="6709676" y="2197322"/>
                  <a:pt x="6713378" y="2204726"/>
                </a:cubicBezTo>
                <a:cubicBezTo>
                  <a:pt x="6717080" y="2211601"/>
                  <a:pt x="6720781" y="2219004"/>
                  <a:pt x="6724483" y="2225879"/>
                </a:cubicBezTo>
                <a:cubicBezTo>
                  <a:pt x="6737176" y="2251792"/>
                  <a:pt x="6758858" y="2269773"/>
                  <a:pt x="6794818" y="2276119"/>
                </a:cubicBezTo>
                <a:cubicBezTo>
                  <a:pt x="6834481" y="2282993"/>
                  <a:pt x="6859865" y="2302561"/>
                  <a:pt x="6856692" y="2345925"/>
                </a:cubicBezTo>
                <a:cubicBezTo>
                  <a:pt x="6855634" y="2359146"/>
                  <a:pt x="6862509" y="2367607"/>
                  <a:pt x="6867269" y="2377655"/>
                </a:cubicBezTo>
                <a:cubicBezTo>
                  <a:pt x="6889480" y="2422606"/>
                  <a:pt x="6911691" y="2467557"/>
                  <a:pt x="6934960" y="2511451"/>
                </a:cubicBezTo>
                <a:cubicBezTo>
                  <a:pt x="6941835" y="2523614"/>
                  <a:pt x="6951354" y="2534191"/>
                  <a:pt x="6962988" y="2542652"/>
                </a:cubicBezTo>
                <a:cubicBezTo>
                  <a:pt x="6971978" y="2548998"/>
                  <a:pt x="6981497" y="2553758"/>
                  <a:pt x="6979911" y="2568565"/>
                </a:cubicBezTo>
                <a:cubicBezTo>
                  <a:pt x="6978853" y="2582316"/>
                  <a:pt x="6977796" y="2596064"/>
                  <a:pt x="6982555" y="2605583"/>
                </a:cubicBezTo>
                <a:cubicBezTo>
                  <a:pt x="7028035" y="2699187"/>
                  <a:pt x="7073515" y="2791734"/>
                  <a:pt x="7120581" y="2883751"/>
                </a:cubicBezTo>
                <a:cubicBezTo>
                  <a:pt x="7149138" y="2941394"/>
                  <a:pt x="7182455" y="2994807"/>
                  <a:pt x="7212070" y="3051392"/>
                </a:cubicBezTo>
                <a:cubicBezTo>
                  <a:pt x="7218416" y="3064084"/>
                  <a:pt x="7224762" y="3077834"/>
                  <a:pt x="7220531" y="3096872"/>
                </a:cubicBezTo>
                <a:cubicBezTo>
                  <a:pt x="7212598" y="3131775"/>
                  <a:pt x="7216829" y="3157159"/>
                  <a:pt x="7239570" y="3171967"/>
                </a:cubicBezTo>
                <a:cubicBezTo>
                  <a:pt x="7254905" y="3182015"/>
                  <a:pt x="7264425" y="3197352"/>
                  <a:pt x="7272886" y="3212687"/>
                </a:cubicBezTo>
                <a:cubicBezTo>
                  <a:pt x="7295626" y="3252351"/>
                  <a:pt x="7316779" y="3293071"/>
                  <a:pt x="7337404" y="3334320"/>
                </a:cubicBezTo>
                <a:cubicBezTo>
                  <a:pt x="7345337" y="3350185"/>
                  <a:pt x="7346394" y="3371339"/>
                  <a:pt x="7329472" y="3400949"/>
                </a:cubicBezTo>
                <a:cubicBezTo>
                  <a:pt x="7305145" y="3443256"/>
                  <a:pt x="7301443" y="3473400"/>
                  <a:pt x="7313607" y="3496140"/>
                </a:cubicBezTo>
                <a:cubicBezTo>
                  <a:pt x="7321539" y="3511476"/>
                  <a:pt x="7320481" y="3533687"/>
                  <a:pt x="7326827" y="3550610"/>
                </a:cubicBezTo>
                <a:cubicBezTo>
                  <a:pt x="7330529" y="3560129"/>
                  <a:pt x="7336875" y="3569648"/>
                  <a:pt x="7350096" y="3570705"/>
                </a:cubicBezTo>
                <a:cubicBezTo>
                  <a:pt x="7374951" y="3572821"/>
                  <a:pt x="7390816" y="3581812"/>
                  <a:pt x="7398220" y="3598205"/>
                </a:cubicBezTo>
                <a:cubicBezTo>
                  <a:pt x="7430479" y="3665367"/>
                  <a:pt x="7460622" y="3733587"/>
                  <a:pt x="7486536" y="3804980"/>
                </a:cubicBezTo>
                <a:cubicBezTo>
                  <a:pt x="7442642" y="3751039"/>
                  <a:pt x="7404566" y="3692338"/>
                  <a:pt x="7372307" y="3629935"/>
                </a:cubicBezTo>
                <a:cubicBezTo>
                  <a:pt x="7366490" y="3619359"/>
                  <a:pt x="7335817" y="3627291"/>
                  <a:pt x="7322596" y="3642628"/>
                </a:cubicBezTo>
                <a:cubicBezTo>
                  <a:pt x="7313077" y="3654262"/>
                  <a:pt x="7299328" y="3668540"/>
                  <a:pt x="7297212" y="3676473"/>
                </a:cubicBezTo>
                <a:cubicBezTo>
                  <a:pt x="7280818" y="3739933"/>
                  <a:pt x="7276059" y="3795990"/>
                  <a:pt x="7296683" y="3837768"/>
                </a:cubicBezTo>
                <a:cubicBezTo>
                  <a:pt x="7329472" y="3903872"/>
                  <a:pt x="7354855" y="3975265"/>
                  <a:pt x="7384999" y="4042956"/>
                </a:cubicBezTo>
                <a:cubicBezTo>
                  <a:pt x="7396633" y="4068869"/>
                  <a:pt x="7417787" y="4086850"/>
                  <a:pt x="7472257" y="4076273"/>
                </a:cubicBezTo>
                <a:cubicBezTo>
                  <a:pt x="7497641" y="4071513"/>
                  <a:pt x="7507689" y="4082090"/>
                  <a:pt x="7514564" y="4094253"/>
                </a:cubicBezTo>
                <a:cubicBezTo>
                  <a:pt x="7531487" y="4124926"/>
                  <a:pt x="7547352" y="4156127"/>
                  <a:pt x="7564803" y="4186270"/>
                </a:cubicBezTo>
                <a:cubicBezTo>
                  <a:pt x="7570092" y="4195261"/>
                  <a:pt x="7577495" y="4202664"/>
                  <a:pt x="7585428" y="4209539"/>
                </a:cubicBezTo>
                <a:cubicBezTo>
                  <a:pt x="7587543" y="4211655"/>
                  <a:pt x="7593889" y="4212712"/>
                  <a:pt x="7598648" y="4210068"/>
                </a:cubicBezTo>
                <a:cubicBezTo>
                  <a:pt x="7618216" y="4198963"/>
                  <a:pt x="7626677" y="4188386"/>
                  <a:pt x="7626148" y="4178867"/>
                </a:cubicBezTo>
                <a:cubicBezTo>
                  <a:pt x="7624562" y="4163002"/>
                  <a:pt x="7621389" y="4148723"/>
                  <a:pt x="7623504" y="4130743"/>
                </a:cubicBezTo>
                <a:cubicBezTo>
                  <a:pt x="7625090" y="4119637"/>
                  <a:pt x="7639898" y="4107474"/>
                  <a:pt x="7656292" y="4100599"/>
                </a:cubicBezTo>
                <a:cubicBezTo>
                  <a:pt x="7679561" y="4090551"/>
                  <a:pt x="7699127" y="4087378"/>
                  <a:pt x="7705474" y="4095311"/>
                </a:cubicBezTo>
                <a:cubicBezTo>
                  <a:pt x="7725040" y="4119637"/>
                  <a:pt x="7743550" y="4143964"/>
                  <a:pt x="7775808" y="4159300"/>
                </a:cubicBezTo>
                <a:cubicBezTo>
                  <a:pt x="7798549" y="4170405"/>
                  <a:pt x="7814414" y="4186270"/>
                  <a:pt x="7825519" y="4206367"/>
                </a:cubicBezTo>
                <a:lnTo>
                  <a:pt x="7834225" y="4227610"/>
                </a:lnTo>
                <a:lnTo>
                  <a:pt x="7834225" y="4294492"/>
                </a:lnTo>
                <a:lnTo>
                  <a:pt x="7828163" y="4298384"/>
                </a:lnTo>
                <a:cubicBezTo>
                  <a:pt x="7822346" y="4299970"/>
                  <a:pt x="7816000" y="4299970"/>
                  <a:pt x="7813885" y="4297855"/>
                </a:cubicBezTo>
                <a:cubicBezTo>
                  <a:pt x="7802780" y="4288865"/>
                  <a:pt x="7799077" y="4274586"/>
                  <a:pt x="7794318" y="4260836"/>
                </a:cubicBezTo>
                <a:cubicBezTo>
                  <a:pt x="7789559" y="4247615"/>
                  <a:pt x="7783212" y="4234924"/>
                  <a:pt x="7766819" y="4229635"/>
                </a:cubicBezTo>
                <a:cubicBezTo>
                  <a:pt x="7763117" y="4228577"/>
                  <a:pt x="7755184" y="4230164"/>
                  <a:pt x="7748309" y="4233337"/>
                </a:cubicBezTo>
                <a:cubicBezTo>
                  <a:pt x="7737733" y="4237568"/>
                  <a:pt x="7722925" y="4251846"/>
                  <a:pt x="7722925" y="4261366"/>
                </a:cubicBezTo>
                <a:cubicBezTo>
                  <a:pt x="7723454" y="4284634"/>
                  <a:pt x="7725569" y="4307374"/>
                  <a:pt x="7728213" y="4329585"/>
                </a:cubicBezTo>
                <a:cubicBezTo>
                  <a:pt x="7730857" y="4351796"/>
                  <a:pt x="7734031" y="4373478"/>
                  <a:pt x="7737733" y="4395161"/>
                </a:cubicBezTo>
                <a:cubicBezTo>
                  <a:pt x="7745665" y="4437996"/>
                  <a:pt x="7756242" y="4478717"/>
                  <a:pt x="7768934" y="4518380"/>
                </a:cubicBezTo>
                <a:cubicBezTo>
                  <a:pt x="7772636" y="4530014"/>
                  <a:pt x="7753069" y="4547466"/>
                  <a:pt x="7728743" y="4563859"/>
                </a:cubicBezTo>
                <a:cubicBezTo>
                  <a:pt x="7710762" y="4576023"/>
                  <a:pt x="7703887" y="4586600"/>
                  <a:pt x="7706002" y="4595590"/>
                </a:cubicBezTo>
                <a:cubicBezTo>
                  <a:pt x="7725040" y="4682847"/>
                  <a:pt x="7761001" y="4758471"/>
                  <a:pt x="7811241" y="4824576"/>
                </a:cubicBezTo>
                <a:cubicBezTo>
                  <a:pt x="7816530" y="4831451"/>
                  <a:pt x="7821818" y="4838458"/>
                  <a:pt x="7828164" y="4844540"/>
                </a:cubicBezTo>
                <a:lnTo>
                  <a:pt x="7834225" y="4848294"/>
                </a:lnTo>
                <a:lnTo>
                  <a:pt x="7834225" y="5819758"/>
                </a:lnTo>
                <a:lnTo>
                  <a:pt x="7821818" y="5799748"/>
                </a:lnTo>
                <a:cubicBezTo>
                  <a:pt x="7792203" y="5762201"/>
                  <a:pt x="7769991" y="5719894"/>
                  <a:pt x="7744078" y="5679703"/>
                </a:cubicBezTo>
                <a:cubicBezTo>
                  <a:pt x="7761001" y="5636868"/>
                  <a:pt x="7738261" y="5621531"/>
                  <a:pt x="7703887" y="5612012"/>
                </a:cubicBezTo>
                <a:cubicBezTo>
                  <a:pt x="7683792" y="5606723"/>
                  <a:pt x="7675859" y="5590330"/>
                  <a:pt x="7667397" y="5575523"/>
                </a:cubicBezTo>
                <a:cubicBezTo>
                  <a:pt x="7649946" y="5546437"/>
                  <a:pt x="7635667" y="5514706"/>
                  <a:pt x="7619802" y="5484034"/>
                </a:cubicBezTo>
                <a:cubicBezTo>
                  <a:pt x="7611869" y="5468697"/>
                  <a:pt x="7604466" y="5452304"/>
                  <a:pt x="7578024" y="5451775"/>
                </a:cubicBezTo>
                <a:cubicBezTo>
                  <a:pt x="7533602" y="5450717"/>
                  <a:pt x="7524611" y="5424804"/>
                  <a:pt x="7518266" y="5396247"/>
                </a:cubicBezTo>
                <a:cubicBezTo>
                  <a:pt x="7510333" y="5360815"/>
                  <a:pt x="7505574" y="5323796"/>
                  <a:pt x="7497112" y="5288893"/>
                </a:cubicBezTo>
                <a:cubicBezTo>
                  <a:pt x="7488651" y="5254519"/>
                  <a:pt x="7509804" y="5202164"/>
                  <a:pt x="7511391" y="5161444"/>
                </a:cubicBezTo>
                <a:cubicBezTo>
                  <a:pt x="7512449" y="5137118"/>
                  <a:pt x="7503987" y="5117550"/>
                  <a:pt x="7496055" y="5098512"/>
                </a:cubicBezTo>
                <a:cubicBezTo>
                  <a:pt x="7492353" y="5088994"/>
                  <a:pt x="7479660" y="5084764"/>
                  <a:pt x="7457978" y="5091108"/>
                </a:cubicBezTo>
                <a:cubicBezTo>
                  <a:pt x="7436296" y="5096926"/>
                  <a:pt x="7419902" y="5097984"/>
                  <a:pt x="7424133" y="5082118"/>
                </a:cubicBezTo>
                <a:cubicBezTo>
                  <a:pt x="7436825" y="5037167"/>
                  <a:pt x="7424133" y="5009668"/>
                  <a:pt x="7382355" y="5002793"/>
                </a:cubicBezTo>
                <a:cubicBezTo>
                  <a:pt x="7371778" y="5001206"/>
                  <a:pt x="7364903" y="5000150"/>
                  <a:pt x="7370720" y="4988515"/>
                </a:cubicBezTo>
                <a:cubicBezTo>
                  <a:pt x="7385528" y="4959958"/>
                  <a:pt x="7384999" y="4938804"/>
                  <a:pt x="7359615" y="4937217"/>
                </a:cubicBezTo>
                <a:cubicBezTo>
                  <a:pt x="7319424" y="4934044"/>
                  <a:pt x="7297741" y="4917122"/>
                  <a:pt x="7283991" y="4893324"/>
                </a:cubicBezTo>
                <a:cubicBezTo>
                  <a:pt x="7277117" y="4881161"/>
                  <a:pt x="7255963" y="4880632"/>
                  <a:pt x="7232166" y="4883805"/>
                </a:cubicBezTo>
                <a:cubicBezTo>
                  <a:pt x="7226877" y="4884335"/>
                  <a:pt x="7218416" y="4888036"/>
                  <a:pt x="7211012" y="4891739"/>
                </a:cubicBezTo>
                <a:cubicBezTo>
                  <a:pt x="7206253" y="4894382"/>
                  <a:pt x="7198849" y="4901257"/>
                  <a:pt x="7196733" y="4904958"/>
                </a:cubicBezTo>
                <a:cubicBezTo>
                  <a:pt x="7180868" y="4929285"/>
                  <a:pt x="7190916" y="4939862"/>
                  <a:pt x="7190916" y="4955727"/>
                </a:cubicBezTo>
                <a:cubicBezTo>
                  <a:pt x="7191445" y="4970534"/>
                  <a:pt x="7217887" y="4971063"/>
                  <a:pt x="7185628" y="5003322"/>
                </a:cubicBezTo>
                <a:cubicBezTo>
                  <a:pt x="7181926" y="5002265"/>
                  <a:pt x="7176638" y="5002793"/>
                  <a:pt x="7175051" y="5000678"/>
                </a:cubicBezTo>
                <a:cubicBezTo>
                  <a:pt x="7158129" y="4970534"/>
                  <a:pt x="7134860" y="4946208"/>
                  <a:pt x="7099428" y="4930344"/>
                </a:cubicBezTo>
                <a:cubicBezTo>
                  <a:pt x="7078803" y="4920825"/>
                  <a:pt x="7063996" y="4906016"/>
                  <a:pt x="7052890" y="4889093"/>
                </a:cubicBezTo>
                <a:cubicBezTo>
                  <a:pt x="7032265" y="4857892"/>
                  <a:pt x="7016929" y="4822989"/>
                  <a:pt x="6996834" y="4791259"/>
                </a:cubicBezTo>
                <a:cubicBezTo>
                  <a:pt x="6971978" y="4750539"/>
                  <a:pt x="6951883" y="4706116"/>
                  <a:pt x="6918566" y="4672271"/>
                </a:cubicBezTo>
                <a:cubicBezTo>
                  <a:pt x="6879961" y="4633137"/>
                  <a:pt x="6854048" y="4585013"/>
                  <a:pt x="6829722" y="4535831"/>
                </a:cubicBezTo>
                <a:cubicBezTo>
                  <a:pt x="6805395" y="4486649"/>
                  <a:pt x="6779482" y="4437996"/>
                  <a:pt x="6753569" y="4389344"/>
                </a:cubicBezTo>
                <a:cubicBezTo>
                  <a:pt x="6730829" y="4347037"/>
                  <a:pt x="6661552" y="4341220"/>
                  <a:pt x="6649388" y="4290452"/>
                </a:cubicBezTo>
                <a:cubicBezTo>
                  <a:pt x="6647802" y="4283576"/>
                  <a:pt x="6639341" y="4280933"/>
                  <a:pt x="6632994" y="4277231"/>
                </a:cubicBezTo>
                <a:cubicBezTo>
                  <a:pt x="6629822" y="4275644"/>
                  <a:pt x="6625062" y="4275115"/>
                  <a:pt x="6620302" y="4275115"/>
                </a:cubicBezTo>
                <a:cubicBezTo>
                  <a:pt x="6567948" y="4275115"/>
                  <a:pt x="6548909" y="4246558"/>
                  <a:pt x="6523526" y="4223289"/>
                </a:cubicBezTo>
                <a:cubicBezTo>
                  <a:pt x="6450017" y="4155598"/>
                  <a:pt x="6375452" y="4089494"/>
                  <a:pt x="6299299" y="4023918"/>
                </a:cubicBezTo>
                <a:cubicBezTo>
                  <a:pt x="6295598" y="4020745"/>
                  <a:pt x="6277617" y="4028678"/>
                  <a:pt x="6265982" y="4031322"/>
                </a:cubicBezTo>
                <a:cubicBezTo>
                  <a:pt x="6263868" y="4036610"/>
                  <a:pt x="6259637" y="4043485"/>
                  <a:pt x="6260165" y="4046658"/>
                </a:cubicBezTo>
                <a:cubicBezTo>
                  <a:pt x="6264925" y="4080503"/>
                  <a:pt x="6271800" y="4113292"/>
                  <a:pt x="6304059" y="4127041"/>
                </a:cubicBezTo>
                <a:cubicBezTo>
                  <a:pt x="6328914" y="4137618"/>
                  <a:pt x="6343193" y="4156127"/>
                  <a:pt x="6356942" y="4175694"/>
                </a:cubicBezTo>
                <a:cubicBezTo>
                  <a:pt x="6376509" y="4203194"/>
                  <a:pt x="6392903" y="4233866"/>
                  <a:pt x="6419345" y="4255548"/>
                </a:cubicBezTo>
                <a:cubicBezTo>
                  <a:pt x="6469584" y="4296797"/>
                  <a:pt x="6485979" y="4367133"/>
                  <a:pt x="6591746" y="4362373"/>
                </a:cubicBezTo>
                <a:cubicBezTo>
                  <a:pt x="6632994" y="4381411"/>
                  <a:pt x="6669484" y="4405209"/>
                  <a:pt x="6683234" y="4445400"/>
                </a:cubicBezTo>
                <a:cubicBezTo>
                  <a:pt x="6699099" y="4491938"/>
                  <a:pt x="6739290" y="4522610"/>
                  <a:pt x="6710204" y="4597705"/>
                </a:cubicBezTo>
                <a:cubicBezTo>
                  <a:pt x="6698042" y="4628906"/>
                  <a:pt x="6711791" y="4644772"/>
                  <a:pt x="6719195" y="4664867"/>
                </a:cubicBezTo>
                <a:cubicBezTo>
                  <a:pt x="6747752" y="4743664"/>
                  <a:pt x="6806453" y="4802364"/>
                  <a:pt x="6817558" y="4893324"/>
                </a:cubicBezTo>
                <a:cubicBezTo>
                  <a:pt x="6819674" y="4911834"/>
                  <a:pt x="6832895" y="4923468"/>
                  <a:pt x="6845587" y="4935631"/>
                </a:cubicBezTo>
                <a:cubicBezTo>
                  <a:pt x="6867798" y="4956785"/>
                  <a:pt x="6896884" y="4973178"/>
                  <a:pt x="6914864" y="4996976"/>
                </a:cubicBezTo>
                <a:cubicBezTo>
                  <a:pt x="6934960" y="5023947"/>
                  <a:pt x="6943950" y="5058850"/>
                  <a:pt x="6962459" y="5087407"/>
                </a:cubicBezTo>
                <a:cubicBezTo>
                  <a:pt x="6971449" y="5101685"/>
                  <a:pt x="6991017" y="5108032"/>
                  <a:pt x="7013756" y="5123897"/>
                </a:cubicBezTo>
                <a:cubicBezTo>
                  <a:pt x="7019045" y="5087936"/>
                  <a:pt x="7024333" y="5062022"/>
                  <a:pt x="7019573" y="5040870"/>
                </a:cubicBezTo>
                <a:cubicBezTo>
                  <a:pt x="7014814" y="5020245"/>
                  <a:pt x="6995247" y="5008610"/>
                  <a:pt x="7012170" y="4975294"/>
                </a:cubicBezTo>
                <a:cubicBezTo>
                  <a:pt x="7036496" y="5014958"/>
                  <a:pt x="7062938" y="5054619"/>
                  <a:pt x="7085678" y="5096397"/>
                </a:cubicBezTo>
                <a:cubicBezTo>
                  <a:pt x="7108418" y="5138704"/>
                  <a:pt x="7127456" y="5183126"/>
                  <a:pt x="7147552" y="5226491"/>
                </a:cubicBezTo>
                <a:cubicBezTo>
                  <a:pt x="7161830" y="5257692"/>
                  <a:pt x="7181398" y="5285193"/>
                  <a:pt x="7209954" y="5306345"/>
                </a:cubicBezTo>
                <a:cubicBezTo>
                  <a:pt x="7226877" y="5319037"/>
                  <a:pt x="7241156" y="5334373"/>
                  <a:pt x="7249617" y="5352882"/>
                </a:cubicBezTo>
                <a:cubicBezTo>
                  <a:pt x="7264953" y="5385670"/>
                  <a:pt x="7283462" y="5415814"/>
                  <a:pt x="7303558" y="5445428"/>
                </a:cubicBezTo>
                <a:cubicBezTo>
                  <a:pt x="7323654" y="5475044"/>
                  <a:pt x="7345337" y="5503072"/>
                  <a:pt x="7366490" y="5531629"/>
                </a:cubicBezTo>
                <a:cubicBezTo>
                  <a:pt x="7384470" y="5555955"/>
                  <a:pt x="7400335" y="5581868"/>
                  <a:pt x="7397162" y="5620474"/>
                </a:cubicBezTo>
                <a:cubicBezTo>
                  <a:pt x="7395047" y="5639512"/>
                  <a:pt x="7405623" y="5653261"/>
                  <a:pt x="7416200" y="5666482"/>
                </a:cubicBezTo>
                <a:cubicBezTo>
                  <a:pt x="7432595" y="5687635"/>
                  <a:pt x="7455334" y="5705087"/>
                  <a:pt x="7472257" y="5726241"/>
                </a:cubicBezTo>
                <a:cubicBezTo>
                  <a:pt x="7506102" y="5768548"/>
                  <a:pt x="7519852" y="5824604"/>
                  <a:pt x="7581726" y="5847344"/>
                </a:cubicBezTo>
                <a:cubicBezTo>
                  <a:pt x="7592831" y="5851575"/>
                  <a:pt x="7593889" y="5863738"/>
                  <a:pt x="7600235" y="5871671"/>
                </a:cubicBezTo>
                <a:cubicBezTo>
                  <a:pt x="7651532" y="5935131"/>
                  <a:pt x="7693310" y="6004937"/>
                  <a:pt x="7708647" y="6091137"/>
                </a:cubicBezTo>
                <a:cubicBezTo>
                  <a:pt x="7712348" y="6110704"/>
                  <a:pt x="7720281" y="6127627"/>
                  <a:pt x="7731387" y="6142963"/>
                </a:cubicBezTo>
                <a:cubicBezTo>
                  <a:pt x="7741963" y="6158299"/>
                  <a:pt x="7755713" y="6171520"/>
                  <a:pt x="7771049" y="6183154"/>
                </a:cubicBezTo>
                <a:cubicBezTo>
                  <a:pt x="7778189" y="6188707"/>
                  <a:pt x="7800797" y="6183419"/>
                  <a:pt x="7824991" y="6173107"/>
                </a:cubicBezTo>
                <a:lnTo>
                  <a:pt x="7834225" y="6168325"/>
                </a:lnTo>
                <a:lnTo>
                  <a:pt x="7834225" y="6858000"/>
                </a:lnTo>
                <a:lnTo>
                  <a:pt x="7223428" y="6858000"/>
                </a:lnTo>
                <a:lnTo>
                  <a:pt x="7239900" y="6818750"/>
                </a:lnTo>
                <a:cubicBezTo>
                  <a:pt x="7239569" y="6808107"/>
                  <a:pt x="7232959" y="6800835"/>
                  <a:pt x="7220002" y="6796604"/>
                </a:cubicBezTo>
                <a:cubicBezTo>
                  <a:pt x="7188272" y="6786556"/>
                  <a:pt x="7182455" y="6758528"/>
                  <a:pt x="7173994" y="6732615"/>
                </a:cubicBezTo>
                <a:cubicBezTo>
                  <a:pt x="7171878" y="6726269"/>
                  <a:pt x="7176109" y="6715692"/>
                  <a:pt x="7174522" y="6709346"/>
                </a:cubicBezTo>
                <a:cubicBezTo>
                  <a:pt x="7167119" y="6682904"/>
                  <a:pt x="7159715" y="6656462"/>
                  <a:pt x="7150196" y="6631078"/>
                </a:cubicBezTo>
                <a:cubicBezTo>
                  <a:pt x="7148081" y="6624732"/>
                  <a:pt x="7142264" y="6618915"/>
                  <a:pt x="7131687" y="6620502"/>
                </a:cubicBezTo>
                <a:cubicBezTo>
                  <a:pt x="7098899" y="6623675"/>
                  <a:pt x="7090966" y="6610454"/>
                  <a:pt x="7096784" y="6587714"/>
                </a:cubicBezTo>
                <a:cubicBezTo>
                  <a:pt x="7099428" y="6577666"/>
                  <a:pt x="7101014" y="6567618"/>
                  <a:pt x="7102072" y="6558628"/>
                </a:cubicBezTo>
                <a:cubicBezTo>
                  <a:pt x="7102601" y="6549638"/>
                  <a:pt x="7102072" y="6541176"/>
                  <a:pt x="7099957" y="6534301"/>
                </a:cubicBezTo>
                <a:cubicBezTo>
                  <a:pt x="7095197" y="6520023"/>
                  <a:pt x="7084092" y="6509975"/>
                  <a:pt x="7060823" y="6507859"/>
                </a:cubicBezTo>
                <a:cubicBezTo>
                  <a:pt x="7052890" y="6506802"/>
                  <a:pt x="7048659" y="6498870"/>
                  <a:pt x="7053419" y="6490408"/>
                </a:cubicBezTo>
                <a:cubicBezTo>
                  <a:pt x="7085149" y="6433822"/>
                  <a:pt x="7050246" y="6415842"/>
                  <a:pt x="7040727" y="6383054"/>
                </a:cubicBezTo>
                <a:cubicBezTo>
                  <a:pt x="7031208" y="6349737"/>
                  <a:pt x="7019573" y="6317479"/>
                  <a:pt x="6970392" y="6311662"/>
                </a:cubicBezTo>
                <a:cubicBezTo>
                  <a:pt x="6961401" y="6310604"/>
                  <a:pt x="6956642" y="6304787"/>
                  <a:pt x="6955584" y="6298441"/>
                </a:cubicBezTo>
                <a:cubicBezTo>
                  <a:pt x="6949767" y="6270412"/>
                  <a:pt x="6937075" y="6247673"/>
                  <a:pt x="6903229" y="6238682"/>
                </a:cubicBezTo>
                <a:cubicBezTo>
                  <a:pt x="6895826" y="6236567"/>
                  <a:pt x="6895297" y="6228105"/>
                  <a:pt x="6897941" y="6219644"/>
                </a:cubicBezTo>
                <a:cubicBezTo>
                  <a:pt x="6907989" y="6185270"/>
                  <a:pt x="6893182" y="6169405"/>
                  <a:pt x="6855106" y="6167819"/>
                </a:cubicBezTo>
                <a:cubicBezTo>
                  <a:pt x="6809097" y="6166232"/>
                  <a:pt x="6784771" y="6147194"/>
                  <a:pt x="6759386" y="6128156"/>
                </a:cubicBezTo>
                <a:cubicBezTo>
                  <a:pt x="6756742" y="6126041"/>
                  <a:pt x="6744579" y="6128685"/>
                  <a:pt x="6743521" y="6129213"/>
                </a:cubicBezTo>
                <a:cubicBezTo>
                  <a:pt x="6732416" y="6139790"/>
                  <a:pt x="6718137" y="6151954"/>
                  <a:pt x="6713378" y="6160415"/>
                </a:cubicBezTo>
                <a:cubicBezTo>
                  <a:pt x="6690109" y="6202193"/>
                  <a:pt x="6703859" y="6227048"/>
                  <a:pt x="6678474" y="6270942"/>
                </a:cubicBezTo>
                <a:cubicBezTo>
                  <a:pt x="6670013" y="6285220"/>
                  <a:pt x="6677417" y="6294210"/>
                  <a:pt x="6681118" y="6303729"/>
                </a:cubicBezTo>
                <a:cubicBezTo>
                  <a:pt x="6687465" y="6319065"/>
                  <a:pt x="6695926" y="6333344"/>
                  <a:pt x="6704387" y="6347623"/>
                </a:cubicBezTo>
                <a:cubicBezTo>
                  <a:pt x="6737176" y="6401035"/>
                  <a:pt x="6780011" y="6448101"/>
                  <a:pt x="6801693" y="6508388"/>
                </a:cubicBezTo>
                <a:cubicBezTo>
                  <a:pt x="6823375" y="6568676"/>
                  <a:pt x="6841885" y="6631607"/>
                  <a:pt x="6869913" y="6687664"/>
                </a:cubicBezTo>
                <a:cubicBezTo>
                  <a:pt x="6879432" y="6705644"/>
                  <a:pt x="6883134" y="6726798"/>
                  <a:pt x="6881547" y="6750067"/>
                </a:cubicBezTo>
                <a:cubicBezTo>
                  <a:pt x="6879961" y="6773864"/>
                  <a:pt x="6872029" y="6800306"/>
                  <a:pt x="6856164" y="6830978"/>
                </a:cubicBezTo>
                <a:lnTo>
                  <a:pt x="6850072" y="6858000"/>
                </a:lnTo>
                <a:lnTo>
                  <a:pt x="4581229" y="6858000"/>
                </a:lnTo>
                <a:lnTo>
                  <a:pt x="4555728" y="6834152"/>
                </a:lnTo>
                <a:cubicBezTo>
                  <a:pt x="4543036" y="6804536"/>
                  <a:pt x="4519767" y="6783383"/>
                  <a:pt x="4493854" y="6763816"/>
                </a:cubicBezTo>
                <a:cubicBezTo>
                  <a:pt x="4470585" y="6746364"/>
                  <a:pt x="4453662" y="6723625"/>
                  <a:pt x="4440442" y="6698769"/>
                </a:cubicBezTo>
                <a:cubicBezTo>
                  <a:pt x="4437269" y="6692952"/>
                  <a:pt x="4434095" y="6687135"/>
                  <a:pt x="4430923" y="6681847"/>
                </a:cubicBezTo>
                <a:cubicBezTo>
                  <a:pt x="4427749" y="6676558"/>
                  <a:pt x="4424048" y="6670741"/>
                  <a:pt x="4420875" y="6665453"/>
                </a:cubicBezTo>
                <a:cubicBezTo>
                  <a:pt x="4414000" y="6654347"/>
                  <a:pt x="4407125" y="6643771"/>
                  <a:pt x="4399721" y="6633194"/>
                </a:cubicBezTo>
                <a:cubicBezTo>
                  <a:pt x="4385442" y="6612041"/>
                  <a:pt x="4370106" y="6591416"/>
                  <a:pt x="4354241" y="6570791"/>
                </a:cubicBezTo>
                <a:cubicBezTo>
                  <a:pt x="4322511" y="6530071"/>
                  <a:pt x="4288666" y="6491466"/>
                  <a:pt x="4254820" y="6452332"/>
                </a:cubicBezTo>
                <a:cubicBezTo>
                  <a:pt x="4246888" y="6442813"/>
                  <a:pt x="4236840" y="6434351"/>
                  <a:pt x="4234196" y="6421130"/>
                </a:cubicBezTo>
                <a:cubicBezTo>
                  <a:pt x="4229965" y="6397333"/>
                  <a:pt x="4218859" y="6378823"/>
                  <a:pt x="4196119" y="6368247"/>
                </a:cubicBezTo>
                <a:cubicBezTo>
                  <a:pt x="4163860" y="6353440"/>
                  <a:pt x="4153284" y="6322238"/>
                  <a:pt x="4147466" y="6288922"/>
                </a:cubicBezTo>
                <a:cubicBezTo>
                  <a:pt x="4142178" y="6261951"/>
                  <a:pt x="4139534" y="6233923"/>
                  <a:pt x="4139534" y="6203250"/>
                </a:cubicBezTo>
                <a:cubicBezTo>
                  <a:pt x="4140063" y="6149838"/>
                  <a:pt x="4121554" y="6109117"/>
                  <a:pt x="4101458" y="6069455"/>
                </a:cubicBezTo>
                <a:cubicBezTo>
                  <a:pt x="4082420" y="6032436"/>
                  <a:pt x="4026892" y="6025033"/>
                  <a:pt x="3994104" y="5999120"/>
                </a:cubicBezTo>
                <a:cubicBezTo>
                  <a:pt x="3965547" y="6004937"/>
                  <a:pt x="3937519" y="6009697"/>
                  <a:pt x="3907375" y="6017629"/>
                </a:cubicBezTo>
                <a:cubicBezTo>
                  <a:pt x="3881992" y="6023975"/>
                  <a:pt x="3863483" y="6024504"/>
                  <a:pt x="3855549" y="6014456"/>
                </a:cubicBezTo>
                <a:cubicBezTo>
                  <a:pt x="3802666" y="5947294"/>
                  <a:pt x="3752426" y="5878016"/>
                  <a:pt x="3706947" y="5805037"/>
                </a:cubicBezTo>
                <a:cubicBezTo>
                  <a:pt x="3684206" y="5768548"/>
                  <a:pt x="3662527" y="5731000"/>
                  <a:pt x="3642959" y="5692395"/>
                </a:cubicBezTo>
                <a:cubicBezTo>
                  <a:pt x="3632909" y="5673358"/>
                  <a:pt x="3623392" y="5653261"/>
                  <a:pt x="3614400" y="5633695"/>
                </a:cubicBezTo>
                <a:cubicBezTo>
                  <a:pt x="3609643" y="5623646"/>
                  <a:pt x="3605411" y="5613598"/>
                  <a:pt x="3600653" y="5603550"/>
                </a:cubicBezTo>
                <a:lnTo>
                  <a:pt x="3587430" y="5573407"/>
                </a:lnTo>
                <a:cubicBezTo>
                  <a:pt x="3571037" y="5534802"/>
                  <a:pt x="3553058" y="5497783"/>
                  <a:pt x="3533490" y="5461823"/>
                </a:cubicBezTo>
                <a:cubicBezTo>
                  <a:pt x="3497530" y="5394660"/>
                  <a:pt x="3463154" y="5326970"/>
                  <a:pt x="3442000" y="5248702"/>
                </a:cubicBezTo>
                <a:cubicBezTo>
                  <a:pt x="3428252" y="5196876"/>
                  <a:pt x="3395464" y="5158271"/>
                  <a:pt x="3370080" y="5114377"/>
                </a:cubicBezTo>
                <a:cubicBezTo>
                  <a:pt x="3347869" y="5075773"/>
                  <a:pt x="3326715" y="5037167"/>
                  <a:pt x="3322482" y="4985342"/>
                </a:cubicBezTo>
                <a:cubicBezTo>
                  <a:pt x="3321428" y="4972650"/>
                  <a:pt x="3318252" y="4961545"/>
                  <a:pt x="3312965" y="4951496"/>
                </a:cubicBezTo>
                <a:cubicBezTo>
                  <a:pt x="3307675" y="4941448"/>
                  <a:pt x="3301330" y="4932987"/>
                  <a:pt x="3293398" y="4925055"/>
                </a:cubicBezTo>
                <a:cubicBezTo>
                  <a:pt x="3275418" y="4906545"/>
                  <a:pt x="3272773" y="4879574"/>
                  <a:pt x="3276476" y="4844671"/>
                </a:cubicBezTo>
                <a:cubicBezTo>
                  <a:pt x="3282294" y="4790730"/>
                  <a:pt x="3272246" y="4746308"/>
                  <a:pt x="3243689" y="4716693"/>
                </a:cubicBezTo>
                <a:cubicBezTo>
                  <a:pt x="3224121" y="4696068"/>
                  <a:pt x="3205613" y="4674915"/>
                  <a:pt x="3182873" y="4656934"/>
                </a:cubicBezTo>
                <a:cubicBezTo>
                  <a:pt x="3132633" y="4617272"/>
                  <a:pt x="3093499" y="4568091"/>
                  <a:pt x="3060182" y="4513620"/>
                </a:cubicBezTo>
                <a:cubicBezTo>
                  <a:pt x="3038500" y="4478717"/>
                  <a:pt x="3013116" y="4446458"/>
                  <a:pt x="2979269" y="4421602"/>
                </a:cubicBezTo>
                <a:cubicBezTo>
                  <a:pt x="2967637" y="4413141"/>
                  <a:pt x="2958116" y="4402564"/>
                  <a:pt x="2948599" y="4391988"/>
                </a:cubicBezTo>
                <a:cubicBezTo>
                  <a:pt x="2939609" y="4380882"/>
                  <a:pt x="2931147" y="4369777"/>
                  <a:pt x="2922156" y="4358671"/>
                </a:cubicBezTo>
                <a:cubicBezTo>
                  <a:pt x="2860282" y="4283576"/>
                  <a:pt x="2798937" y="4207953"/>
                  <a:pt x="2737592" y="4132329"/>
                </a:cubicBezTo>
                <a:cubicBezTo>
                  <a:pt x="2731775" y="4124926"/>
                  <a:pt x="2721728" y="4120695"/>
                  <a:pt x="2720142" y="4110118"/>
                </a:cubicBezTo>
                <a:cubicBezTo>
                  <a:pt x="2711678" y="4055120"/>
                  <a:pt x="2654035" y="4043485"/>
                  <a:pt x="2619131" y="4012283"/>
                </a:cubicBezTo>
                <a:cubicBezTo>
                  <a:pt x="2575240" y="4014399"/>
                  <a:pt x="2577885" y="3974736"/>
                  <a:pt x="2552500" y="3959929"/>
                </a:cubicBezTo>
                <a:cubicBezTo>
                  <a:pt x="2544568" y="3955169"/>
                  <a:pt x="2541923" y="3944064"/>
                  <a:pt x="2545095" y="3930843"/>
                </a:cubicBezTo>
                <a:cubicBezTo>
                  <a:pt x="2550385" y="3907046"/>
                  <a:pt x="2547211" y="3889594"/>
                  <a:pt x="2539278" y="3875315"/>
                </a:cubicBezTo>
                <a:cubicBezTo>
                  <a:pt x="2529761" y="3858921"/>
                  <a:pt x="2521299" y="3840941"/>
                  <a:pt x="2512309" y="3824018"/>
                </a:cubicBezTo>
                <a:cubicBezTo>
                  <a:pt x="2502788" y="3807624"/>
                  <a:pt x="2492211" y="3791759"/>
                  <a:pt x="2478462" y="3778538"/>
                </a:cubicBezTo>
                <a:cubicBezTo>
                  <a:pt x="2420292" y="3724597"/>
                  <a:pt x="2369524" y="3664839"/>
                  <a:pt x="2321397" y="3602965"/>
                </a:cubicBezTo>
                <a:cubicBezTo>
                  <a:pt x="2309233" y="3587100"/>
                  <a:pt x="2302361" y="3590273"/>
                  <a:pt x="2245247" y="3635224"/>
                </a:cubicBezTo>
                <a:cubicBezTo>
                  <a:pt x="2213516" y="3660079"/>
                  <a:pt x="2203467" y="3664839"/>
                  <a:pt x="2195536" y="3655849"/>
                </a:cubicBezTo>
                <a:cubicBezTo>
                  <a:pt x="2142123" y="3590273"/>
                  <a:pt x="2069674" y="3542149"/>
                  <a:pt x="2027367" y="3466525"/>
                </a:cubicBezTo>
                <a:cubicBezTo>
                  <a:pt x="2023664" y="3460179"/>
                  <a:pt x="2030011" y="3448016"/>
                  <a:pt x="2041116" y="3437439"/>
                </a:cubicBezTo>
                <a:cubicBezTo>
                  <a:pt x="2055395" y="3424218"/>
                  <a:pt x="2069145" y="3417872"/>
                  <a:pt x="2079721" y="3416814"/>
                </a:cubicBezTo>
                <a:cubicBezTo>
                  <a:pt x="2084481" y="3416286"/>
                  <a:pt x="2090297" y="3415228"/>
                  <a:pt x="2093471" y="3415757"/>
                </a:cubicBezTo>
                <a:cubicBezTo>
                  <a:pt x="2100343" y="3417872"/>
                  <a:pt x="2109864" y="3417872"/>
                  <a:pt x="2111452" y="3424218"/>
                </a:cubicBezTo>
                <a:cubicBezTo>
                  <a:pt x="2118326" y="3459650"/>
                  <a:pt x="2156931" y="3467054"/>
                  <a:pt x="2184431" y="3510419"/>
                </a:cubicBezTo>
                <a:cubicBezTo>
                  <a:pt x="2171209" y="3468641"/>
                  <a:pt x="2166450" y="3444843"/>
                  <a:pt x="2156931" y="3424747"/>
                </a:cubicBezTo>
                <a:cubicBezTo>
                  <a:pt x="2145824" y="3401478"/>
                  <a:pt x="2129961" y="3381915"/>
                  <a:pt x="2116740" y="3359705"/>
                </a:cubicBezTo>
                <a:cubicBezTo>
                  <a:pt x="2075490" y="3287254"/>
                  <a:pt x="2033712" y="3214803"/>
                  <a:pt x="1963378" y="3168795"/>
                </a:cubicBezTo>
                <a:cubicBezTo>
                  <a:pt x="1954916" y="3163505"/>
                  <a:pt x="1939580" y="3166678"/>
                  <a:pt x="1915253" y="3187303"/>
                </a:cubicBezTo>
                <a:cubicBezTo>
                  <a:pt x="1891455" y="3206871"/>
                  <a:pt x="1874533" y="3214273"/>
                  <a:pt x="1868716" y="3204754"/>
                </a:cubicBezTo>
                <a:cubicBezTo>
                  <a:pt x="1818476" y="3122786"/>
                  <a:pt x="1744440" y="3063027"/>
                  <a:pt x="1678864" y="2995864"/>
                </a:cubicBezTo>
                <a:cubicBezTo>
                  <a:pt x="1659297" y="2975770"/>
                  <a:pt x="1638143" y="2957259"/>
                  <a:pt x="1588962" y="2967837"/>
                </a:cubicBezTo>
                <a:cubicBezTo>
                  <a:pt x="1569924" y="2972067"/>
                  <a:pt x="1559876" y="2962019"/>
                  <a:pt x="1550886" y="2953557"/>
                </a:cubicBezTo>
                <a:cubicBezTo>
                  <a:pt x="1534491" y="2938750"/>
                  <a:pt x="1518096" y="2923943"/>
                  <a:pt x="1500645" y="2910722"/>
                </a:cubicBezTo>
                <a:cubicBezTo>
                  <a:pt x="1483193" y="2897501"/>
                  <a:pt x="1463626" y="2885866"/>
                  <a:pt x="1441946" y="2875818"/>
                </a:cubicBezTo>
                <a:cubicBezTo>
                  <a:pt x="1426609" y="2868944"/>
                  <a:pt x="1414445" y="2858896"/>
                  <a:pt x="1403869" y="2847261"/>
                </a:cubicBezTo>
                <a:cubicBezTo>
                  <a:pt x="1348867" y="2787503"/>
                  <a:pt x="1276419" y="2744138"/>
                  <a:pt x="1212960" y="2692841"/>
                </a:cubicBezTo>
                <a:cubicBezTo>
                  <a:pt x="1181228" y="2666928"/>
                  <a:pt x="1150028" y="2640486"/>
                  <a:pt x="1120942" y="2612458"/>
                </a:cubicBezTo>
                <a:cubicBezTo>
                  <a:pt x="1100843" y="2592891"/>
                  <a:pt x="1085507" y="2568565"/>
                  <a:pt x="1055895" y="2558517"/>
                </a:cubicBezTo>
                <a:cubicBezTo>
                  <a:pt x="1043200" y="2554286"/>
                  <a:pt x="1035798" y="2543710"/>
                  <a:pt x="1027338" y="2534191"/>
                </a:cubicBezTo>
                <a:lnTo>
                  <a:pt x="985557" y="2485009"/>
                </a:lnTo>
                <a:lnTo>
                  <a:pt x="964405" y="2460682"/>
                </a:lnTo>
                <a:cubicBezTo>
                  <a:pt x="957531" y="2452750"/>
                  <a:pt x="950128" y="2444818"/>
                  <a:pt x="943250" y="2436356"/>
                </a:cubicBezTo>
                <a:lnTo>
                  <a:pt x="857581" y="2340108"/>
                </a:lnTo>
                <a:cubicBezTo>
                  <a:pt x="800467" y="2275590"/>
                  <a:pt x="743879" y="2211072"/>
                  <a:pt x="687296" y="2146025"/>
                </a:cubicBezTo>
                <a:cubicBezTo>
                  <a:pt x="667200" y="2122228"/>
                  <a:pt x="657152" y="2088382"/>
                  <a:pt x="641288" y="2059825"/>
                </a:cubicBezTo>
                <a:cubicBezTo>
                  <a:pt x="613260" y="2008528"/>
                  <a:pt x="585232" y="1957230"/>
                  <a:pt x="558260" y="1904347"/>
                </a:cubicBezTo>
                <a:cubicBezTo>
                  <a:pt x="530760" y="1851992"/>
                  <a:pt x="504846" y="1799109"/>
                  <a:pt x="481579" y="1742523"/>
                </a:cubicBezTo>
                <a:cubicBezTo>
                  <a:pt x="476290" y="1730360"/>
                  <a:pt x="468888" y="1719783"/>
                  <a:pt x="458310" y="1712909"/>
                </a:cubicBezTo>
                <a:cubicBezTo>
                  <a:pt x="436100" y="1699159"/>
                  <a:pt x="424993" y="1674832"/>
                  <a:pt x="414945" y="1649448"/>
                </a:cubicBezTo>
                <a:cubicBezTo>
                  <a:pt x="407543" y="1630410"/>
                  <a:pt x="401723" y="1609786"/>
                  <a:pt x="392205" y="1592863"/>
                </a:cubicBezTo>
                <a:cubicBezTo>
                  <a:pt x="378986" y="1570123"/>
                  <a:pt x="357829" y="1555844"/>
                  <a:pt x="314995" y="1567479"/>
                </a:cubicBezTo>
                <a:cubicBezTo>
                  <a:pt x="288025" y="1574882"/>
                  <a:pt x="272160" y="1569594"/>
                  <a:pt x="263698" y="1555315"/>
                </a:cubicBezTo>
                <a:cubicBezTo>
                  <a:pt x="239372" y="1515124"/>
                  <a:pt x="203941" y="1486567"/>
                  <a:pt x="165863" y="1460654"/>
                </a:cubicBezTo>
                <a:cubicBezTo>
                  <a:pt x="146827" y="1447962"/>
                  <a:pt x="126729" y="1435798"/>
                  <a:pt x="107693" y="1423635"/>
                </a:cubicBezTo>
                <a:cubicBezTo>
                  <a:pt x="98174" y="1417289"/>
                  <a:pt x="88125" y="1411472"/>
                  <a:pt x="78606" y="1404597"/>
                </a:cubicBezTo>
                <a:cubicBezTo>
                  <a:pt x="69085" y="1398251"/>
                  <a:pt x="59568" y="1391905"/>
                  <a:pt x="50579" y="1385030"/>
                </a:cubicBezTo>
                <a:cubicBezTo>
                  <a:pt x="40528" y="1377626"/>
                  <a:pt x="26779" y="1373925"/>
                  <a:pt x="17789" y="1365463"/>
                </a:cubicBezTo>
                <a:cubicBezTo>
                  <a:pt x="-6539" y="1343781"/>
                  <a:pt x="-3895" y="1298830"/>
                  <a:pt x="13560" y="1241716"/>
                </a:cubicBezTo>
                <a:cubicBezTo>
                  <a:pt x="18848" y="1225322"/>
                  <a:pt x="28365" y="1204697"/>
                  <a:pt x="40528" y="1184601"/>
                </a:cubicBezTo>
                <a:cubicBezTo>
                  <a:pt x="94999" y="1095757"/>
                  <a:pt x="151057" y="1006913"/>
                  <a:pt x="207113" y="917539"/>
                </a:cubicBezTo>
                <a:cubicBezTo>
                  <a:pt x="226151" y="887396"/>
                  <a:pt x="269517" y="846675"/>
                  <a:pt x="299660" y="829753"/>
                </a:cubicBezTo>
                <a:cubicBezTo>
                  <a:pt x="311822" y="822878"/>
                  <a:pt x="325043" y="814416"/>
                  <a:pt x="336677" y="809128"/>
                </a:cubicBezTo>
                <a:cubicBezTo>
                  <a:pt x="413887" y="771052"/>
                  <a:pt x="491096" y="732975"/>
                  <a:pt x="575711" y="679563"/>
                </a:cubicBezTo>
                <a:cubicBezTo>
                  <a:pt x="593693" y="667929"/>
                  <a:pt x="612200" y="662112"/>
                  <a:pt x="623836" y="662640"/>
                </a:cubicBezTo>
                <a:cubicBezTo>
                  <a:pt x="660855" y="663169"/>
                  <a:pt x="698931" y="662640"/>
                  <a:pt x="713739" y="690669"/>
                </a:cubicBezTo>
                <a:cubicBezTo>
                  <a:pt x="718498" y="699659"/>
                  <a:pt x="725902" y="705476"/>
                  <a:pt x="733833" y="711293"/>
                </a:cubicBezTo>
                <a:cubicBezTo>
                  <a:pt x="741767" y="716582"/>
                  <a:pt x="750757" y="721341"/>
                  <a:pt x="758687" y="727158"/>
                </a:cubicBezTo>
                <a:cubicBezTo>
                  <a:pt x="765034" y="731389"/>
                  <a:pt x="776669" y="725572"/>
                  <a:pt x="789891" y="713938"/>
                </a:cubicBezTo>
                <a:cubicBezTo>
                  <a:pt x="803641" y="702303"/>
                  <a:pt x="816862" y="687496"/>
                  <a:pt x="820562" y="675333"/>
                </a:cubicBezTo>
                <a:cubicBezTo>
                  <a:pt x="826381" y="653650"/>
                  <a:pt x="829553" y="633554"/>
                  <a:pt x="831140" y="615045"/>
                </a:cubicBezTo>
                <a:cubicBezTo>
                  <a:pt x="834310" y="581200"/>
                  <a:pt x="844360" y="543652"/>
                  <a:pt x="871860" y="495000"/>
                </a:cubicBezTo>
                <a:cubicBezTo>
                  <a:pt x="890898" y="461154"/>
                  <a:pt x="905703" y="429424"/>
                  <a:pt x="909407" y="403511"/>
                </a:cubicBezTo>
                <a:cubicBezTo>
                  <a:pt x="919984" y="332647"/>
                  <a:pt x="949596" y="249620"/>
                  <a:pt x="983445" y="163948"/>
                </a:cubicBezTo>
                <a:cubicBezTo>
                  <a:pt x="1001424" y="118468"/>
                  <a:pt x="999308" y="90440"/>
                  <a:pt x="985557" y="70344"/>
                </a:cubicBezTo>
                <a:cubicBezTo>
                  <a:pt x="968638" y="45489"/>
                  <a:pt x="950657" y="21691"/>
                  <a:pt x="923683" y="7413"/>
                </a:cubicBezTo>
                <a:close/>
              </a:path>
            </a:pathLst>
          </a:custGeom>
          <a:blipFill dpi="0" rotWithShape="0">
            <a:blip r:embed="rId11"/>
            <a:srcRect/>
            <a:stretch>
              <a:fillRect l="-29000" t="-18000" r="-29000" b="-18000"/>
            </a:stretch>
          </a:blipFill>
          <a:ln w="5288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pic>
        <p:nvPicPr>
          <p:cNvPr id="18" name="图形 17"/>
          <p:cNvPicPr>
            <a:picLocks noChangeAspect="1"/>
          </p:cNvPicPr>
          <p:nvPr/>
        </p:nvPicPr>
        <p:blipFill>
          <a:blip r:embed="rId12" cstate="screen">
            <a:alphaModFix amt="86000"/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flipH="1">
            <a:off x="9512935" y="-635"/>
            <a:ext cx="2679700" cy="1721485"/>
          </a:xfrm>
          <a:prstGeom prst="rect">
            <a:avLst/>
          </a:prstGeom>
        </p:spPr>
      </p:pic>
      <p:sp>
        <p:nvSpPr>
          <p:cNvPr id="44" name="文本框 43"/>
          <p:cNvSpPr txBox="1"/>
          <p:nvPr/>
        </p:nvSpPr>
        <p:spPr>
          <a:xfrm>
            <a:off x="563245" y="5481955"/>
            <a:ext cx="4174490" cy="9772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400">
                <a:solidFill>
                  <a:srgbClr val="556D22"/>
                </a:solidFill>
                <a:latin typeface="金山云技术体" charset="-122"/>
                <a:ea typeface="金山云技术体" charset="-122"/>
                <a:cs typeface="金山云技术体" charset="-122"/>
              </a:rPr>
              <a:t>汇报人：可可</a:t>
            </a:r>
            <a:endParaRPr lang="zh-CN" altLang="en-US" sz="2400">
              <a:solidFill>
                <a:srgbClr val="556D22"/>
              </a:solidFill>
              <a:latin typeface="金山云技术体" charset="-122"/>
              <a:ea typeface="金山云技术体" charset="-122"/>
              <a:cs typeface="金山云技术体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2400">
                <a:solidFill>
                  <a:srgbClr val="556D22"/>
                </a:solidFill>
                <a:latin typeface="金山云技术体" charset="-122"/>
                <a:ea typeface="金山云技术体" charset="-122"/>
                <a:cs typeface="金山云技术体" charset="-122"/>
              </a:rPr>
              <a:t>汇报</a:t>
            </a:r>
            <a:r>
              <a:rPr lang="zh-CN" altLang="en-US" sz="2400">
                <a:solidFill>
                  <a:srgbClr val="556D22"/>
                </a:solidFill>
                <a:latin typeface="金山云技术体" charset="-122"/>
                <a:ea typeface="金山云技术体" charset="-122"/>
                <a:cs typeface="金山云技术体" charset="-122"/>
              </a:rPr>
              <a:t>时间</a:t>
            </a:r>
            <a:r>
              <a:rPr lang="zh-CN" altLang="en-US" sz="2400">
                <a:solidFill>
                  <a:srgbClr val="556D22"/>
                </a:solidFill>
                <a:latin typeface="金山云技术体" charset="-122"/>
                <a:ea typeface="金山云技术体" charset="-122"/>
                <a:cs typeface="金山云技术体" charset="-122"/>
              </a:rPr>
              <a:t>：</a:t>
            </a:r>
            <a:r>
              <a:rPr lang="en-US" altLang="zh-CN" sz="2400">
                <a:solidFill>
                  <a:srgbClr val="556D22"/>
                </a:solidFill>
                <a:latin typeface="金山云技术体" charset="-122"/>
                <a:ea typeface="金山云技术体" charset="-122"/>
                <a:cs typeface="金山云技术体" charset="-122"/>
              </a:rPr>
              <a:t>2024</a:t>
            </a:r>
            <a:r>
              <a:rPr lang="zh-CN" altLang="en-US" sz="2400">
                <a:solidFill>
                  <a:srgbClr val="556D22"/>
                </a:solidFill>
                <a:latin typeface="金山云技术体" charset="-122"/>
                <a:ea typeface="金山云技术体" charset="-122"/>
                <a:cs typeface="金山云技术体" charset="-122"/>
              </a:rPr>
              <a:t>年</a:t>
            </a:r>
            <a:r>
              <a:rPr lang="en-US" altLang="zh-CN" sz="2400">
                <a:solidFill>
                  <a:srgbClr val="556D22"/>
                </a:solidFill>
                <a:latin typeface="金山云技术体" charset="-122"/>
                <a:ea typeface="金山云技术体" charset="-122"/>
                <a:cs typeface="金山云技术体" charset="-122"/>
              </a:rPr>
              <a:t>3</a:t>
            </a:r>
            <a:r>
              <a:rPr lang="zh-CN" altLang="en-US" sz="2400">
                <a:solidFill>
                  <a:srgbClr val="556D22"/>
                </a:solidFill>
                <a:latin typeface="金山云技术体" charset="-122"/>
                <a:ea typeface="金山云技术体" charset="-122"/>
                <a:cs typeface="金山云技术体" charset="-122"/>
              </a:rPr>
              <a:t>月</a:t>
            </a:r>
            <a:r>
              <a:rPr lang="en-US" altLang="zh-CN" sz="2400">
                <a:solidFill>
                  <a:srgbClr val="556D22"/>
                </a:solidFill>
                <a:latin typeface="金山云技术体" charset="-122"/>
                <a:ea typeface="金山云技术体" charset="-122"/>
                <a:cs typeface="金山云技术体" charset="-122"/>
              </a:rPr>
              <a:t>29</a:t>
            </a:r>
            <a:r>
              <a:rPr lang="zh-CN" altLang="en-US" sz="2400">
                <a:solidFill>
                  <a:srgbClr val="556D22"/>
                </a:solidFill>
                <a:latin typeface="金山云技术体" charset="-122"/>
                <a:ea typeface="金山云技术体" charset="-122"/>
                <a:cs typeface="金山云技术体" charset="-122"/>
              </a:rPr>
              <a:t>日</a:t>
            </a:r>
            <a:endParaRPr lang="zh-CN" altLang="en-US" sz="2400">
              <a:solidFill>
                <a:srgbClr val="556D22"/>
              </a:solidFill>
              <a:latin typeface="金山云技术体" charset="-122"/>
              <a:ea typeface="金山云技术体" charset="-122"/>
              <a:cs typeface="金山云技术体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0" y="1417955"/>
            <a:ext cx="1843405" cy="24060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600">
                <a:solidFill>
                  <a:srgbClr val="F08200"/>
                </a:solidFill>
                <a:latin typeface="汉仪颜楷简" panose="00020600040101010101" charset="-122"/>
                <a:ea typeface="汉仪颜楷简" panose="00020600040101010101" charset="-122"/>
              </a:rPr>
              <a:t>复</a:t>
            </a:r>
            <a:endParaRPr lang="zh-CN" altLang="en-US" sz="16600">
              <a:solidFill>
                <a:srgbClr val="F08200"/>
              </a:solidFill>
              <a:latin typeface="汉仪颜楷简" panose="00020600040101010101" charset="-122"/>
              <a:ea typeface="汉仪颜楷简" panose="00020600040101010101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1401445" y="1586230"/>
            <a:ext cx="1323975" cy="15182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1500">
                <a:solidFill>
                  <a:srgbClr val="F08200"/>
                </a:solidFill>
                <a:latin typeface="汉仪颜楷简" panose="00020600040101010101" charset="-122"/>
                <a:ea typeface="汉仪颜楷简" panose="00020600040101010101" charset="-122"/>
              </a:rPr>
              <a:t>旦</a:t>
            </a:r>
            <a:endParaRPr lang="zh-CN" altLang="en-US" sz="11500">
              <a:solidFill>
                <a:srgbClr val="F08200"/>
              </a:solidFill>
              <a:latin typeface="汉仪颜楷简" panose="00020600040101010101" charset="-122"/>
              <a:ea typeface="汉仪颜楷简" panose="00020600040101010101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2653030" y="2160270"/>
            <a:ext cx="184467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>
                <a:solidFill>
                  <a:srgbClr val="F08200"/>
                </a:solidFill>
                <a:latin typeface="汉仪颜楷简" panose="00020600040101010101" charset="-122"/>
                <a:ea typeface="汉仪颜楷简" panose="00020600040101010101" charset="-122"/>
              </a:rPr>
              <a:t>大</a:t>
            </a:r>
            <a:endParaRPr lang="zh-CN" altLang="en-US" sz="9600">
              <a:solidFill>
                <a:srgbClr val="F08200"/>
              </a:solidFill>
              <a:latin typeface="汉仪颜楷简" panose="00020600040101010101" charset="-122"/>
              <a:ea typeface="汉仪颜楷简" panose="00020600040101010101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3573145" y="1513840"/>
            <a:ext cx="1391285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3800">
                <a:solidFill>
                  <a:srgbClr val="F08200"/>
                </a:solidFill>
                <a:latin typeface="汉仪颜楷简" panose="00020600040101010101" charset="-122"/>
                <a:ea typeface="汉仪颜楷简" panose="00020600040101010101" charset="-122"/>
              </a:rPr>
              <a:t>学</a:t>
            </a:r>
            <a:endParaRPr lang="zh-CN" altLang="en-US" sz="13800">
              <a:solidFill>
                <a:srgbClr val="F08200"/>
              </a:solidFill>
              <a:latin typeface="汉仪颜楷简" panose="00020600040101010101" charset="-122"/>
              <a:ea typeface="汉仪颜楷简" panose="00020600040101010101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563245" y="3888105"/>
            <a:ext cx="1419860" cy="13068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8800">
                <a:solidFill>
                  <a:srgbClr val="F08200"/>
                </a:solidFill>
                <a:latin typeface="汉仪颜楷简" panose="00020600040101010101" charset="-122"/>
                <a:ea typeface="汉仪颜楷简" panose="00020600040101010101" charset="-122"/>
              </a:rPr>
              <a:t>任</a:t>
            </a:r>
            <a:endParaRPr lang="zh-CN" altLang="en-US" sz="8800">
              <a:solidFill>
                <a:srgbClr val="F08200"/>
              </a:solidFill>
              <a:latin typeface="汉仪颜楷简" panose="00020600040101010101" charset="-122"/>
              <a:ea typeface="汉仪颜楷简" panose="00020600040101010101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1529080" y="3728720"/>
            <a:ext cx="158178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>
                <a:solidFill>
                  <a:srgbClr val="F08200"/>
                </a:solidFill>
                <a:latin typeface="汉仪颜楷简" panose="00020600040101010101" charset="-122"/>
                <a:ea typeface="汉仪颜楷简" panose="00020600040101010101" charset="-122"/>
              </a:rPr>
              <a:t>重</a:t>
            </a:r>
            <a:endParaRPr lang="zh-CN" altLang="en-US" sz="9600">
              <a:solidFill>
                <a:srgbClr val="F08200"/>
              </a:solidFill>
              <a:latin typeface="汉仪颜楷简" panose="00020600040101010101" charset="-122"/>
              <a:ea typeface="汉仪颜楷简" panose="00020600040101010101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2653030" y="3728720"/>
            <a:ext cx="131953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>
                <a:solidFill>
                  <a:srgbClr val="F08200"/>
                </a:solidFill>
                <a:latin typeface="汉仪颜楷简" panose="00020600040101010101" charset="-122"/>
                <a:ea typeface="汉仪颜楷简" panose="00020600040101010101" charset="-122"/>
              </a:rPr>
              <a:t>书</a:t>
            </a:r>
            <a:endParaRPr lang="zh-CN" altLang="en-US" sz="9600">
              <a:solidFill>
                <a:srgbClr val="F08200"/>
              </a:solidFill>
              <a:latin typeface="汉仪颜楷简" panose="00020600040101010101" charset="-122"/>
              <a:ea typeface="汉仪颜楷简" panose="00020600040101010101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3848735" y="3888105"/>
            <a:ext cx="1115695" cy="13709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8800">
                <a:solidFill>
                  <a:srgbClr val="F08200"/>
                </a:solidFill>
                <a:latin typeface="汉仪颜楷简" panose="00020600040101010101" charset="-122"/>
                <a:ea typeface="汉仪颜楷简" panose="00020600040101010101" charset="-122"/>
              </a:rPr>
              <a:t>院</a:t>
            </a:r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: 形状 3624"/>
          <p:cNvSpPr/>
          <p:nvPr>
            <p:custDataLst>
              <p:tags r:id="rId1"/>
            </p:custDataLst>
          </p:nvPr>
        </p:nvSpPr>
        <p:spPr>
          <a:xfrm>
            <a:off x="469265" y="309245"/>
            <a:ext cx="4940300" cy="5100955"/>
          </a:xfrm>
          <a:custGeom>
            <a:avLst/>
            <a:gdLst>
              <a:gd name="connsiteX0" fmla="*/ 2565413 w 4561834"/>
              <a:gd name="connsiteY0" fmla="*/ 4860187 h 4901727"/>
              <a:gd name="connsiteX1" fmla="*/ 2582396 w 4561834"/>
              <a:gd name="connsiteY1" fmla="*/ 4869684 h 4901727"/>
              <a:gd name="connsiteX2" fmla="*/ 2582736 w 4561834"/>
              <a:gd name="connsiteY2" fmla="*/ 4870137 h 4901727"/>
              <a:gd name="connsiteX3" fmla="*/ 2548770 w 4561834"/>
              <a:gd name="connsiteY3" fmla="*/ 4870137 h 4901727"/>
              <a:gd name="connsiteX4" fmla="*/ 2565413 w 4561834"/>
              <a:gd name="connsiteY4" fmla="*/ 4860187 h 4901727"/>
              <a:gd name="connsiteX5" fmla="*/ 1378708 w 4561834"/>
              <a:gd name="connsiteY5" fmla="*/ 4832435 h 4901727"/>
              <a:gd name="connsiteX6" fmla="*/ 1383690 w 4561834"/>
              <a:gd name="connsiteY6" fmla="*/ 4866402 h 4901727"/>
              <a:gd name="connsiteX7" fmla="*/ 1377689 w 4561834"/>
              <a:gd name="connsiteY7" fmla="*/ 4872289 h 4901727"/>
              <a:gd name="connsiteX8" fmla="*/ 1378708 w 4561834"/>
              <a:gd name="connsiteY8" fmla="*/ 4832435 h 4901727"/>
              <a:gd name="connsiteX9" fmla="*/ 1431809 w 4561834"/>
              <a:gd name="connsiteY9" fmla="*/ 4823038 h 4901727"/>
              <a:gd name="connsiteX10" fmla="*/ 1465097 w 4561834"/>
              <a:gd name="connsiteY10" fmla="*/ 4865270 h 4901727"/>
              <a:gd name="connsiteX11" fmla="*/ 1435659 w 4561834"/>
              <a:gd name="connsiteY11" fmla="*/ 4872516 h 4901727"/>
              <a:gd name="connsiteX12" fmla="*/ 1439961 w 4561834"/>
              <a:gd name="connsiteY12" fmla="*/ 4887122 h 4901727"/>
              <a:gd name="connsiteX13" fmla="*/ 1382331 w 4561834"/>
              <a:gd name="connsiteY13" fmla="*/ 4901727 h 4901727"/>
              <a:gd name="connsiteX14" fmla="*/ 1431809 w 4561834"/>
              <a:gd name="connsiteY14" fmla="*/ 4823038 h 4901727"/>
              <a:gd name="connsiteX15" fmla="*/ 3431903 w 4561834"/>
              <a:gd name="connsiteY15" fmla="*/ 4821225 h 4901727"/>
              <a:gd name="connsiteX16" fmla="*/ 3432964 w 4561834"/>
              <a:gd name="connsiteY16" fmla="*/ 4821471 h 4901727"/>
              <a:gd name="connsiteX17" fmla="*/ 3431903 w 4561834"/>
              <a:gd name="connsiteY17" fmla="*/ 4821678 h 4901727"/>
              <a:gd name="connsiteX18" fmla="*/ 3456285 w 4561834"/>
              <a:gd name="connsiteY18" fmla="*/ 4816915 h 4901727"/>
              <a:gd name="connsiteX19" fmla="*/ 3524972 w 4561834"/>
              <a:gd name="connsiteY19" fmla="*/ 4839906 h 4901727"/>
              <a:gd name="connsiteX20" fmla="*/ 3480645 w 4561834"/>
              <a:gd name="connsiteY20" fmla="*/ 4832519 h 4901727"/>
              <a:gd name="connsiteX21" fmla="*/ 3432964 w 4561834"/>
              <a:gd name="connsiteY21" fmla="*/ 4821471 h 4901727"/>
              <a:gd name="connsiteX22" fmla="*/ 3232625 w 4561834"/>
              <a:gd name="connsiteY22" fmla="*/ 4811198 h 4901727"/>
              <a:gd name="connsiteX23" fmla="*/ 3244520 w 4561834"/>
              <a:gd name="connsiteY23" fmla="*/ 4814884 h 4901727"/>
              <a:gd name="connsiteX24" fmla="*/ 3244520 w 4561834"/>
              <a:gd name="connsiteY24" fmla="*/ 4815337 h 4901727"/>
              <a:gd name="connsiteX25" fmla="*/ 3223574 w 4561834"/>
              <a:gd name="connsiteY25" fmla="*/ 4819753 h 4901727"/>
              <a:gd name="connsiteX26" fmla="*/ 3232625 w 4561834"/>
              <a:gd name="connsiteY26" fmla="*/ 4811198 h 4901727"/>
              <a:gd name="connsiteX27" fmla="*/ 1517858 w 4561834"/>
              <a:gd name="connsiteY27" fmla="*/ 4806281 h 4901727"/>
              <a:gd name="connsiteX28" fmla="*/ 1517858 w 4561834"/>
              <a:gd name="connsiteY28" fmla="*/ 4806734 h 4901727"/>
              <a:gd name="connsiteX29" fmla="*/ 1517175 w 4561834"/>
              <a:gd name="connsiteY29" fmla="*/ 4806602 h 4901727"/>
              <a:gd name="connsiteX30" fmla="*/ 3693951 w 4561834"/>
              <a:gd name="connsiteY30" fmla="*/ 4805717 h 4901727"/>
              <a:gd name="connsiteX31" fmla="*/ 3715524 w 4561834"/>
              <a:gd name="connsiteY31" fmla="*/ 4817148 h 4901727"/>
              <a:gd name="connsiteX32" fmla="*/ 3694352 w 4561834"/>
              <a:gd name="connsiteY32" fmla="*/ 4826206 h 4901727"/>
              <a:gd name="connsiteX33" fmla="*/ 3687672 w 4561834"/>
              <a:gd name="connsiteY33" fmla="*/ 4811261 h 4901727"/>
              <a:gd name="connsiteX34" fmla="*/ 3687106 w 4561834"/>
              <a:gd name="connsiteY34" fmla="*/ 4810921 h 4901727"/>
              <a:gd name="connsiteX35" fmla="*/ 3693951 w 4561834"/>
              <a:gd name="connsiteY35" fmla="*/ 4805717 h 4901727"/>
              <a:gd name="connsiteX36" fmla="*/ 1607870 w 4561834"/>
              <a:gd name="connsiteY36" fmla="*/ 4805375 h 4901727"/>
              <a:gd name="connsiteX37" fmla="*/ 1594849 w 4561834"/>
              <a:gd name="connsiteY37" fmla="*/ 4816697 h 4901727"/>
              <a:gd name="connsiteX38" fmla="*/ 1594510 w 4561834"/>
              <a:gd name="connsiteY38" fmla="*/ 4816697 h 4901727"/>
              <a:gd name="connsiteX39" fmla="*/ 1607870 w 4561834"/>
              <a:gd name="connsiteY39" fmla="*/ 4805375 h 4901727"/>
              <a:gd name="connsiteX40" fmla="*/ 1500946 w 4561834"/>
              <a:gd name="connsiteY40" fmla="*/ 4803479 h 4901727"/>
              <a:gd name="connsiteX41" fmla="*/ 1517175 w 4561834"/>
              <a:gd name="connsiteY41" fmla="*/ 4806602 h 4901727"/>
              <a:gd name="connsiteX42" fmla="*/ 1503875 w 4561834"/>
              <a:gd name="connsiteY42" fmla="*/ 4812848 h 4901727"/>
              <a:gd name="connsiteX43" fmla="*/ 1488194 w 4561834"/>
              <a:gd name="connsiteY43" fmla="*/ 4813301 h 4901727"/>
              <a:gd name="connsiteX44" fmla="*/ 1500946 w 4561834"/>
              <a:gd name="connsiteY44" fmla="*/ 4803479 h 4901727"/>
              <a:gd name="connsiteX45" fmla="*/ 1576847 w 4561834"/>
              <a:gd name="connsiteY45" fmla="*/ 4802431 h 4901727"/>
              <a:gd name="connsiteX46" fmla="*/ 1576847 w 4561834"/>
              <a:gd name="connsiteY46" fmla="*/ 4802884 h 4901727"/>
              <a:gd name="connsiteX47" fmla="*/ 1576752 w 4561834"/>
              <a:gd name="connsiteY47" fmla="*/ 4802660 h 4901727"/>
              <a:gd name="connsiteX48" fmla="*/ 2134475 w 4561834"/>
              <a:gd name="connsiteY48" fmla="*/ 4802260 h 4901727"/>
              <a:gd name="connsiteX49" fmla="*/ 2139208 w 4561834"/>
              <a:gd name="connsiteY49" fmla="*/ 4802446 h 4901727"/>
              <a:gd name="connsiteX50" fmla="*/ 2149298 w 4561834"/>
              <a:gd name="connsiteY50" fmla="*/ 4808772 h 4901727"/>
              <a:gd name="connsiteX51" fmla="*/ 2131070 w 4561834"/>
              <a:gd name="connsiteY51" fmla="*/ 4808772 h 4901727"/>
              <a:gd name="connsiteX52" fmla="*/ 2134475 w 4561834"/>
              <a:gd name="connsiteY52" fmla="*/ 4802260 h 4901727"/>
              <a:gd name="connsiteX53" fmla="*/ 2234667 w 4561834"/>
              <a:gd name="connsiteY53" fmla="*/ 4802044 h 4901727"/>
              <a:gd name="connsiteX54" fmla="*/ 2234465 w 4561834"/>
              <a:gd name="connsiteY54" fmla="*/ 4802317 h 4901727"/>
              <a:gd name="connsiteX55" fmla="*/ 2234465 w 4561834"/>
              <a:gd name="connsiteY55" fmla="*/ 4802090 h 4901727"/>
              <a:gd name="connsiteX56" fmla="*/ 3341438 w 4561834"/>
              <a:gd name="connsiteY56" fmla="*/ 4798580 h 4901727"/>
              <a:gd name="connsiteX57" fmla="*/ 3322983 w 4561834"/>
              <a:gd name="connsiteY57" fmla="*/ 4807864 h 4901727"/>
              <a:gd name="connsiteX58" fmla="*/ 3341438 w 4561834"/>
              <a:gd name="connsiteY58" fmla="*/ 4798580 h 4901727"/>
              <a:gd name="connsiteX59" fmla="*/ 2241994 w 4561834"/>
              <a:gd name="connsiteY59" fmla="*/ 4792155 h 4901727"/>
              <a:gd name="connsiteX60" fmla="*/ 2255298 w 4561834"/>
              <a:gd name="connsiteY60" fmla="*/ 4797448 h 4901727"/>
              <a:gd name="connsiteX61" fmla="*/ 2249679 w 4561834"/>
              <a:gd name="connsiteY61" fmla="*/ 4798623 h 4901727"/>
              <a:gd name="connsiteX62" fmla="*/ 2234667 w 4561834"/>
              <a:gd name="connsiteY62" fmla="*/ 4802044 h 4901727"/>
              <a:gd name="connsiteX63" fmla="*/ 3573770 w 4561834"/>
              <a:gd name="connsiteY63" fmla="*/ 4791674 h 4901727"/>
              <a:gd name="connsiteX64" fmla="*/ 3574096 w 4561834"/>
              <a:gd name="connsiteY64" fmla="*/ 4791685 h 4901727"/>
              <a:gd name="connsiteX65" fmla="*/ 3573770 w 4561834"/>
              <a:gd name="connsiteY65" fmla="*/ 4791900 h 4901727"/>
              <a:gd name="connsiteX66" fmla="*/ 1570393 w 4561834"/>
              <a:gd name="connsiteY66" fmla="*/ 4787656 h 4901727"/>
              <a:gd name="connsiteX67" fmla="*/ 1576752 w 4561834"/>
              <a:gd name="connsiteY67" fmla="*/ 4802660 h 4901727"/>
              <a:gd name="connsiteX68" fmla="*/ 1574427 w 4561834"/>
              <a:gd name="connsiteY68" fmla="*/ 4808241 h 4901727"/>
              <a:gd name="connsiteX69" fmla="*/ 1564619 w 4561834"/>
              <a:gd name="connsiteY69" fmla="*/ 4798242 h 4901727"/>
              <a:gd name="connsiteX70" fmla="*/ 1570393 w 4561834"/>
              <a:gd name="connsiteY70" fmla="*/ 4787656 h 4901727"/>
              <a:gd name="connsiteX71" fmla="*/ 3581966 w 4561834"/>
              <a:gd name="connsiteY71" fmla="*/ 4786478 h 4901727"/>
              <a:gd name="connsiteX72" fmla="*/ 3610229 w 4561834"/>
              <a:gd name="connsiteY72" fmla="*/ 4793372 h 4901727"/>
              <a:gd name="connsiteX73" fmla="*/ 3584800 w 4561834"/>
              <a:gd name="connsiteY73" fmla="*/ 4792051 h 4901727"/>
              <a:gd name="connsiteX74" fmla="*/ 3574096 w 4561834"/>
              <a:gd name="connsiteY74" fmla="*/ 4791685 h 4901727"/>
              <a:gd name="connsiteX75" fmla="*/ 2049326 w 4561834"/>
              <a:gd name="connsiteY75" fmla="*/ 4782688 h 4901727"/>
              <a:gd name="connsiteX76" fmla="*/ 2049436 w 4561834"/>
              <a:gd name="connsiteY76" fmla="*/ 4784316 h 4901727"/>
              <a:gd name="connsiteX77" fmla="*/ 2050406 w 4561834"/>
              <a:gd name="connsiteY77" fmla="*/ 4782791 h 4901727"/>
              <a:gd name="connsiteX78" fmla="*/ 1611550 w 4561834"/>
              <a:gd name="connsiteY78" fmla="*/ 4780183 h 4901727"/>
              <a:gd name="connsiteX79" fmla="*/ 1612807 w 4561834"/>
              <a:gd name="connsiteY79" fmla="*/ 4780212 h 4901727"/>
              <a:gd name="connsiteX80" fmla="*/ 1616349 w 4561834"/>
              <a:gd name="connsiteY80" fmla="*/ 4782102 h 4901727"/>
              <a:gd name="connsiteX81" fmla="*/ 1612852 w 4561834"/>
              <a:gd name="connsiteY81" fmla="*/ 4785873 h 4901727"/>
              <a:gd name="connsiteX82" fmla="*/ 1605719 w 4561834"/>
              <a:gd name="connsiteY82" fmla="*/ 4785788 h 4901727"/>
              <a:gd name="connsiteX83" fmla="*/ 1611550 w 4561834"/>
              <a:gd name="connsiteY83" fmla="*/ 4780183 h 4901727"/>
              <a:gd name="connsiteX84" fmla="*/ 1972654 w 4561834"/>
              <a:gd name="connsiteY84" fmla="*/ 4777240 h 4901727"/>
              <a:gd name="connsiteX85" fmla="*/ 1976691 w 4561834"/>
              <a:gd name="connsiteY85" fmla="*/ 4779108 h 4901727"/>
              <a:gd name="connsiteX86" fmla="*/ 1985806 w 4561834"/>
              <a:gd name="connsiteY86" fmla="*/ 4780806 h 4901727"/>
              <a:gd name="connsiteX87" fmla="*/ 1970068 w 4561834"/>
              <a:gd name="connsiteY87" fmla="*/ 4781259 h 4901727"/>
              <a:gd name="connsiteX88" fmla="*/ 1969615 w 4561834"/>
              <a:gd name="connsiteY88" fmla="*/ 4780806 h 4901727"/>
              <a:gd name="connsiteX89" fmla="*/ 1972654 w 4561834"/>
              <a:gd name="connsiteY89" fmla="*/ 4777240 h 4901727"/>
              <a:gd name="connsiteX90" fmla="*/ 1890175 w 4561834"/>
              <a:gd name="connsiteY90" fmla="*/ 4762379 h 4901727"/>
              <a:gd name="connsiteX91" fmla="*/ 1894662 w 4561834"/>
              <a:gd name="connsiteY91" fmla="*/ 4762917 h 4901727"/>
              <a:gd name="connsiteX92" fmla="*/ 1890812 w 4561834"/>
              <a:gd name="connsiteY92" fmla="*/ 4777975 h 4901727"/>
              <a:gd name="connsiteX93" fmla="*/ 1887302 w 4561834"/>
              <a:gd name="connsiteY93" fmla="*/ 4768125 h 4901727"/>
              <a:gd name="connsiteX94" fmla="*/ 1890175 w 4561834"/>
              <a:gd name="connsiteY94" fmla="*/ 4762379 h 4901727"/>
              <a:gd name="connsiteX95" fmla="*/ 1642176 w 4561834"/>
              <a:gd name="connsiteY95" fmla="*/ 4758728 h 4901727"/>
              <a:gd name="connsiteX96" fmla="*/ 1654291 w 4561834"/>
              <a:gd name="connsiteY96" fmla="*/ 4763030 h 4901727"/>
              <a:gd name="connsiteX97" fmla="*/ 1641723 w 4561834"/>
              <a:gd name="connsiteY97" fmla="*/ 4759181 h 4901727"/>
              <a:gd name="connsiteX98" fmla="*/ 1608210 w 4561834"/>
              <a:gd name="connsiteY98" fmla="*/ 4750689 h 4901727"/>
              <a:gd name="connsiteX99" fmla="*/ 1611719 w 4561834"/>
              <a:gd name="connsiteY99" fmla="*/ 4755444 h 4901727"/>
              <a:gd name="connsiteX100" fmla="*/ 1607757 w 4561834"/>
              <a:gd name="connsiteY100" fmla="*/ 4751142 h 4901727"/>
              <a:gd name="connsiteX101" fmla="*/ 1565794 w 4561834"/>
              <a:gd name="connsiteY101" fmla="*/ 4747660 h 4901727"/>
              <a:gd name="connsiteX102" fmla="*/ 1558618 w 4561834"/>
              <a:gd name="connsiteY102" fmla="*/ 4753746 h 4901727"/>
              <a:gd name="connsiteX103" fmla="*/ 1571526 w 4561834"/>
              <a:gd name="connsiteY103" fmla="*/ 4753406 h 4901727"/>
              <a:gd name="connsiteX104" fmla="*/ 1571526 w 4561834"/>
              <a:gd name="connsiteY104" fmla="*/ 4752953 h 4901727"/>
              <a:gd name="connsiteX105" fmla="*/ 1565794 w 4561834"/>
              <a:gd name="connsiteY105" fmla="*/ 4747660 h 4901727"/>
              <a:gd name="connsiteX106" fmla="*/ 2732756 w 4561834"/>
              <a:gd name="connsiteY106" fmla="*/ 4743668 h 4901727"/>
              <a:gd name="connsiteX107" fmla="*/ 2732642 w 4561834"/>
              <a:gd name="connsiteY107" fmla="*/ 4753291 h 4901727"/>
              <a:gd name="connsiteX108" fmla="*/ 2748494 w 4561834"/>
              <a:gd name="connsiteY108" fmla="*/ 4743668 h 4901727"/>
              <a:gd name="connsiteX109" fmla="*/ 1983541 w 4561834"/>
              <a:gd name="connsiteY109" fmla="*/ 4736196 h 4901727"/>
              <a:gd name="connsiteX110" fmla="*/ 1985919 w 4561834"/>
              <a:gd name="connsiteY110" fmla="*/ 4746160 h 4901727"/>
              <a:gd name="connsiteX111" fmla="*/ 1941762 w 4561834"/>
              <a:gd name="connsiteY111" fmla="*/ 4742084 h 4901727"/>
              <a:gd name="connsiteX112" fmla="*/ 1941536 w 4561834"/>
              <a:gd name="connsiteY112" fmla="*/ 4742084 h 4901727"/>
              <a:gd name="connsiteX113" fmla="*/ 1983541 w 4561834"/>
              <a:gd name="connsiteY113" fmla="*/ 4736196 h 4901727"/>
              <a:gd name="connsiteX114" fmla="*/ 1926251 w 4561834"/>
              <a:gd name="connsiteY114" fmla="*/ 4732573 h 4901727"/>
              <a:gd name="connsiteX115" fmla="*/ 1924213 w 4561834"/>
              <a:gd name="connsiteY115" fmla="*/ 4737555 h 4901727"/>
              <a:gd name="connsiteX116" fmla="*/ 1912890 w 4561834"/>
              <a:gd name="connsiteY116" fmla="*/ 4732913 h 4901727"/>
              <a:gd name="connsiteX117" fmla="*/ 1317115 w 4561834"/>
              <a:gd name="connsiteY117" fmla="*/ 4722610 h 4901727"/>
              <a:gd name="connsiteX118" fmla="*/ 1317115 w 4561834"/>
              <a:gd name="connsiteY118" fmla="*/ 4723063 h 4901727"/>
              <a:gd name="connsiteX119" fmla="*/ 1316891 w 4561834"/>
              <a:gd name="connsiteY119" fmla="*/ 4722728 h 4901727"/>
              <a:gd name="connsiteX120" fmla="*/ 1326138 w 4561834"/>
              <a:gd name="connsiteY120" fmla="*/ 4722532 h 4901727"/>
              <a:gd name="connsiteX121" fmla="*/ 1326923 w 4561834"/>
              <a:gd name="connsiteY121" fmla="*/ 4723669 h 4901727"/>
              <a:gd name="connsiteX122" fmla="*/ 1326456 w 4561834"/>
              <a:gd name="connsiteY122" fmla="*/ 4724110 h 4901727"/>
              <a:gd name="connsiteX123" fmla="*/ 1326138 w 4561834"/>
              <a:gd name="connsiteY123" fmla="*/ 4722532 h 4901727"/>
              <a:gd name="connsiteX124" fmla="*/ 1305270 w 4561834"/>
              <a:gd name="connsiteY124" fmla="*/ 4709513 h 4901727"/>
              <a:gd name="connsiteX125" fmla="*/ 1308935 w 4561834"/>
              <a:gd name="connsiteY125" fmla="*/ 4710849 h 4901727"/>
              <a:gd name="connsiteX126" fmla="*/ 1316891 w 4561834"/>
              <a:gd name="connsiteY126" fmla="*/ 4722728 h 4901727"/>
              <a:gd name="connsiteX127" fmla="*/ 1310379 w 4561834"/>
              <a:gd name="connsiteY127" fmla="*/ 4726162 h 4901727"/>
              <a:gd name="connsiteX128" fmla="*/ 1303302 w 4561834"/>
              <a:gd name="connsiteY128" fmla="*/ 4714005 h 4901727"/>
              <a:gd name="connsiteX129" fmla="*/ 1305270 w 4561834"/>
              <a:gd name="connsiteY129" fmla="*/ 4709513 h 4901727"/>
              <a:gd name="connsiteX130" fmla="*/ 921780 w 4561834"/>
              <a:gd name="connsiteY130" fmla="*/ 4708757 h 4901727"/>
              <a:gd name="connsiteX131" fmla="*/ 921799 w 4561834"/>
              <a:gd name="connsiteY131" fmla="*/ 4709017 h 4901727"/>
              <a:gd name="connsiteX132" fmla="*/ 921460 w 4561834"/>
              <a:gd name="connsiteY132" fmla="*/ 4708904 h 4901727"/>
              <a:gd name="connsiteX133" fmla="*/ 1907555 w 4561834"/>
              <a:gd name="connsiteY133" fmla="*/ 4705372 h 4901727"/>
              <a:gd name="connsiteX134" fmla="*/ 1875301 w 4561834"/>
              <a:gd name="connsiteY134" fmla="*/ 4714345 h 4901727"/>
              <a:gd name="connsiteX135" fmla="*/ 1893943 w 4561834"/>
              <a:gd name="connsiteY135" fmla="*/ 4718377 h 4901727"/>
              <a:gd name="connsiteX136" fmla="*/ 1918604 w 4561834"/>
              <a:gd name="connsiteY136" fmla="*/ 4708140 h 4901727"/>
              <a:gd name="connsiteX137" fmla="*/ 1924783 w 4561834"/>
              <a:gd name="connsiteY137" fmla="*/ 4707408 h 4901727"/>
              <a:gd name="connsiteX138" fmla="*/ 1923464 w 4561834"/>
              <a:gd name="connsiteY138" fmla="*/ 4705938 h 4901727"/>
              <a:gd name="connsiteX139" fmla="*/ 1907555 w 4561834"/>
              <a:gd name="connsiteY139" fmla="*/ 4705372 h 4901727"/>
              <a:gd name="connsiteX140" fmla="*/ 1936780 w 4561834"/>
              <a:gd name="connsiteY140" fmla="*/ 4702683 h 4901727"/>
              <a:gd name="connsiteX141" fmla="*/ 1936511 w 4561834"/>
              <a:gd name="connsiteY141" fmla="*/ 4706019 h 4901727"/>
              <a:gd name="connsiteX142" fmla="*/ 1939037 w 4561834"/>
              <a:gd name="connsiteY142" fmla="*/ 4705719 h 4901727"/>
              <a:gd name="connsiteX143" fmla="*/ 1938829 w 4561834"/>
              <a:gd name="connsiteY143" fmla="*/ 4705032 h 4901727"/>
              <a:gd name="connsiteX144" fmla="*/ 1936780 w 4561834"/>
              <a:gd name="connsiteY144" fmla="*/ 4702683 h 4901727"/>
              <a:gd name="connsiteX145" fmla="*/ 2028145 w 4561834"/>
              <a:gd name="connsiteY145" fmla="*/ 4696101 h 4901727"/>
              <a:gd name="connsiteX146" fmla="*/ 1993606 w 4561834"/>
              <a:gd name="connsiteY146" fmla="*/ 4702274 h 4901727"/>
              <a:gd name="connsiteX147" fmla="*/ 1995740 w 4561834"/>
              <a:gd name="connsiteY147" fmla="*/ 4702199 h 4901727"/>
              <a:gd name="connsiteX148" fmla="*/ 2029532 w 4561834"/>
              <a:gd name="connsiteY148" fmla="*/ 4697361 h 4901727"/>
              <a:gd name="connsiteX149" fmla="*/ 2024678 w 4561834"/>
              <a:gd name="connsiteY149" fmla="*/ 4692950 h 4901727"/>
              <a:gd name="connsiteX150" fmla="*/ 2024527 w 4561834"/>
              <a:gd name="connsiteY150" fmla="*/ 4695776 h 4901727"/>
              <a:gd name="connsiteX151" fmla="*/ 2025429 w 4561834"/>
              <a:gd name="connsiteY151" fmla="*/ 4693632 h 4901727"/>
              <a:gd name="connsiteX152" fmla="*/ 918856 w 4561834"/>
              <a:gd name="connsiteY152" fmla="*/ 4668823 h 4901727"/>
              <a:gd name="connsiteX153" fmla="*/ 930970 w 4561834"/>
              <a:gd name="connsiteY153" fmla="*/ 4701545 h 4901727"/>
              <a:gd name="connsiteX154" fmla="*/ 926894 w 4561834"/>
              <a:gd name="connsiteY154" fmla="*/ 4706413 h 4901727"/>
              <a:gd name="connsiteX155" fmla="*/ 921780 w 4561834"/>
              <a:gd name="connsiteY155" fmla="*/ 4708757 h 4901727"/>
              <a:gd name="connsiteX156" fmla="*/ 1003885 w 4561834"/>
              <a:gd name="connsiteY156" fmla="*/ 4641877 h 4901727"/>
              <a:gd name="connsiteX157" fmla="*/ 1063214 w 4561834"/>
              <a:gd name="connsiteY157" fmla="*/ 4672786 h 4901727"/>
              <a:gd name="connsiteX158" fmla="*/ 1016227 w 4561834"/>
              <a:gd name="connsiteY158" fmla="*/ 4690109 h 4901727"/>
              <a:gd name="connsiteX159" fmla="*/ 1025058 w 4561834"/>
              <a:gd name="connsiteY159" fmla="*/ 4703130 h 4901727"/>
              <a:gd name="connsiteX160" fmla="*/ 932669 w 4561834"/>
              <a:gd name="connsiteY160" fmla="*/ 4736983 h 4901727"/>
              <a:gd name="connsiteX161" fmla="*/ 1003885 w 4561834"/>
              <a:gd name="connsiteY161" fmla="*/ 4641877 h 4901727"/>
              <a:gd name="connsiteX162" fmla="*/ 1212210 w 4561834"/>
              <a:gd name="connsiteY162" fmla="*/ 4618969 h 4901727"/>
              <a:gd name="connsiteX163" fmla="*/ 1211308 w 4561834"/>
              <a:gd name="connsiteY163" fmla="*/ 4619685 h 4901727"/>
              <a:gd name="connsiteX164" fmla="*/ 1210969 w 4561834"/>
              <a:gd name="connsiteY164" fmla="*/ 4619685 h 4901727"/>
              <a:gd name="connsiteX165" fmla="*/ 1140884 w 4561834"/>
              <a:gd name="connsiteY165" fmla="*/ 4596588 h 4901727"/>
              <a:gd name="connsiteX166" fmla="*/ 1093784 w 4561834"/>
              <a:gd name="connsiteY166" fmla="*/ 4613684 h 4901727"/>
              <a:gd name="connsiteX167" fmla="*/ 1140884 w 4561834"/>
              <a:gd name="connsiteY167" fmla="*/ 4596588 h 4901727"/>
              <a:gd name="connsiteX168" fmla="*/ 1258749 w 4561834"/>
              <a:gd name="connsiteY168" fmla="*/ 4581982 h 4901727"/>
              <a:gd name="connsiteX169" fmla="*/ 1237603 w 4561834"/>
              <a:gd name="connsiteY169" fmla="*/ 4604310 h 4901727"/>
              <a:gd name="connsiteX170" fmla="*/ 1212210 w 4561834"/>
              <a:gd name="connsiteY170" fmla="*/ 4618969 h 4901727"/>
              <a:gd name="connsiteX171" fmla="*/ 819703 w 4561834"/>
              <a:gd name="connsiteY171" fmla="*/ 4576197 h 4901727"/>
              <a:gd name="connsiteX172" fmla="*/ 822806 w 4561834"/>
              <a:gd name="connsiteY172" fmla="*/ 4578103 h 4901727"/>
              <a:gd name="connsiteX173" fmla="*/ 822636 w 4561834"/>
              <a:gd name="connsiteY173" fmla="*/ 4578837 h 4901727"/>
              <a:gd name="connsiteX174" fmla="*/ 819703 w 4561834"/>
              <a:gd name="connsiteY174" fmla="*/ 4576197 h 4901727"/>
              <a:gd name="connsiteX175" fmla="*/ 793108 w 4561834"/>
              <a:gd name="connsiteY175" fmla="*/ 4569740 h 4901727"/>
              <a:gd name="connsiteX176" fmla="*/ 807445 w 4561834"/>
              <a:gd name="connsiteY176" fmla="*/ 4579265 h 4901727"/>
              <a:gd name="connsiteX177" fmla="*/ 784801 w 4561834"/>
              <a:gd name="connsiteY177" fmla="*/ 4575075 h 4901727"/>
              <a:gd name="connsiteX178" fmla="*/ 793108 w 4561834"/>
              <a:gd name="connsiteY178" fmla="*/ 4569740 h 4901727"/>
              <a:gd name="connsiteX179" fmla="*/ 1286941 w 4561834"/>
              <a:gd name="connsiteY179" fmla="*/ 4564319 h 4901727"/>
              <a:gd name="connsiteX180" fmla="*/ 1267014 w 4561834"/>
              <a:gd name="connsiteY180" fmla="*/ 4579831 h 4901727"/>
              <a:gd name="connsiteX181" fmla="*/ 1286941 w 4561834"/>
              <a:gd name="connsiteY181" fmla="*/ 4564319 h 4901727"/>
              <a:gd name="connsiteX182" fmla="*/ 1223126 w 4561834"/>
              <a:gd name="connsiteY182" fmla="*/ 4559578 h 4901727"/>
              <a:gd name="connsiteX183" fmla="*/ 1235765 w 4561834"/>
              <a:gd name="connsiteY183" fmla="*/ 4572358 h 4901727"/>
              <a:gd name="connsiteX184" fmla="*/ 1215498 w 4561834"/>
              <a:gd name="connsiteY184" fmla="*/ 4572358 h 4901727"/>
              <a:gd name="connsiteX185" fmla="*/ 1223126 w 4561834"/>
              <a:gd name="connsiteY185" fmla="*/ 4559578 h 4901727"/>
              <a:gd name="connsiteX186" fmla="*/ 1209200 w 4561834"/>
              <a:gd name="connsiteY186" fmla="*/ 4521861 h 4901727"/>
              <a:gd name="connsiteX187" fmla="*/ 1198514 w 4561834"/>
              <a:gd name="connsiteY187" fmla="*/ 4530466 h 4901727"/>
              <a:gd name="connsiteX188" fmla="*/ 1219913 w 4561834"/>
              <a:gd name="connsiteY188" fmla="*/ 4525144 h 4901727"/>
              <a:gd name="connsiteX189" fmla="*/ 1219121 w 4561834"/>
              <a:gd name="connsiteY189" fmla="*/ 4525144 h 4901727"/>
              <a:gd name="connsiteX190" fmla="*/ 1209200 w 4561834"/>
              <a:gd name="connsiteY190" fmla="*/ 4521861 h 4901727"/>
              <a:gd name="connsiteX191" fmla="*/ 4139063 w 4561834"/>
              <a:gd name="connsiteY191" fmla="*/ 4415721 h 4901727"/>
              <a:gd name="connsiteX192" fmla="*/ 4140147 w 4561834"/>
              <a:gd name="connsiteY192" fmla="*/ 4415996 h 4901727"/>
              <a:gd name="connsiteX193" fmla="*/ 4139063 w 4561834"/>
              <a:gd name="connsiteY193" fmla="*/ 4416174 h 4901727"/>
              <a:gd name="connsiteX194" fmla="*/ 4163634 w 4561834"/>
              <a:gd name="connsiteY194" fmla="*/ 4412123 h 4901727"/>
              <a:gd name="connsiteX195" fmla="*/ 4232019 w 4561834"/>
              <a:gd name="connsiteY195" fmla="*/ 4437120 h 4901727"/>
              <a:gd name="connsiteX196" fmla="*/ 4187706 w 4561834"/>
              <a:gd name="connsiteY196" fmla="*/ 4428034 h 4901727"/>
              <a:gd name="connsiteX197" fmla="*/ 4140147 w 4561834"/>
              <a:gd name="connsiteY197" fmla="*/ 4415996 h 4901727"/>
              <a:gd name="connsiteX198" fmla="*/ 4404338 w 4561834"/>
              <a:gd name="connsiteY198" fmla="*/ 4410469 h 4901727"/>
              <a:gd name="connsiteX199" fmla="*/ 4425402 w 4561834"/>
              <a:gd name="connsiteY199" fmla="*/ 4422967 h 4901727"/>
              <a:gd name="connsiteX200" fmla="*/ 4403664 w 4561834"/>
              <a:gd name="connsiteY200" fmla="*/ 4430894 h 4901727"/>
              <a:gd name="connsiteX201" fmla="*/ 4396757 w 4561834"/>
              <a:gd name="connsiteY201" fmla="*/ 4415268 h 4901727"/>
              <a:gd name="connsiteX202" fmla="*/ 4397210 w 4561834"/>
              <a:gd name="connsiteY202" fmla="*/ 4415268 h 4901727"/>
              <a:gd name="connsiteX203" fmla="*/ 4404338 w 4561834"/>
              <a:gd name="connsiteY203" fmla="*/ 4410469 h 4901727"/>
              <a:gd name="connsiteX204" fmla="*/ 3938943 w 4561834"/>
              <a:gd name="connsiteY204" fmla="*/ 4402344 h 4901727"/>
              <a:gd name="connsiteX205" fmla="*/ 3950775 w 4561834"/>
              <a:gd name="connsiteY205" fmla="*/ 4406324 h 4901727"/>
              <a:gd name="connsiteX206" fmla="*/ 3929602 w 4561834"/>
              <a:gd name="connsiteY206" fmla="*/ 4410626 h 4901727"/>
              <a:gd name="connsiteX207" fmla="*/ 3938943 w 4561834"/>
              <a:gd name="connsiteY207" fmla="*/ 4402344 h 4901727"/>
              <a:gd name="connsiteX208" fmla="*/ 4282855 w 4561834"/>
              <a:gd name="connsiteY208" fmla="*/ 4390812 h 4901727"/>
              <a:gd name="connsiteX209" fmla="*/ 4283029 w 4561834"/>
              <a:gd name="connsiteY209" fmla="*/ 4390821 h 4901727"/>
              <a:gd name="connsiteX210" fmla="*/ 4282855 w 4561834"/>
              <a:gd name="connsiteY210" fmla="*/ 4390925 h 4901727"/>
              <a:gd name="connsiteX211" fmla="*/ 4048599 w 4561834"/>
              <a:gd name="connsiteY211" fmla="*/ 4390586 h 4901727"/>
              <a:gd name="connsiteX212" fmla="*/ 4049052 w 4561834"/>
              <a:gd name="connsiteY212" fmla="*/ 4390587 h 4901727"/>
              <a:gd name="connsiteX213" fmla="*/ 4030144 w 4561834"/>
              <a:gd name="connsiteY213" fmla="*/ 4399643 h 4901727"/>
              <a:gd name="connsiteX214" fmla="*/ 4048599 w 4561834"/>
              <a:gd name="connsiteY214" fmla="*/ 4390586 h 4901727"/>
              <a:gd name="connsiteX215" fmla="*/ 4291469 w 4561834"/>
              <a:gd name="connsiteY215" fmla="*/ 4385779 h 4901727"/>
              <a:gd name="connsiteX216" fmla="*/ 4319539 w 4561834"/>
              <a:gd name="connsiteY216" fmla="*/ 4393756 h 4901727"/>
              <a:gd name="connsiteX217" fmla="*/ 4293905 w 4561834"/>
              <a:gd name="connsiteY217" fmla="*/ 4391399 h 4901727"/>
              <a:gd name="connsiteX218" fmla="*/ 4283029 w 4561834"/>
              <a:gd name="connsiteY218" fmla="*/ 4390821 h 4901727"/>
              <a:gd name="connsiteX219" fmla="*/ 3743490 w 4561834"/>
              <a:gd name="connsiteY219" fmla="*/ 4366525 h 4901727"/>
              <a:gd name="connsiteX220" fmla="*/ 3743490 w 4561834"/>
              <a:gd name="connsiteY220" fmla="*/ 4366751 h 4901727"/>
              <a:gd name="connsiteX221" fmla="*/ 3743490 w 4561834"/>
              <a:gd name="connsiteY221" fmla="*/ 4371733 h 4901727"/>
              <a:gd name="connsiteX222" fmla="*/ 3772136 w 4561834"/>
              <a:gd name="connsiteY222" fmla="*/ 4377960 h 4901727"/>
              <a:gd name="connsiteX223" fmla="*/ 3743490 w 4561834"/>
              <a:gd name="connsiteY223" fmla="*/ 4366525 h 4901727"/>
              <a:gd name="connsiteX224" fmla="*/ 706564 w 4561834"/>
              <a:gd name="connsiteY224" fmla="*/ 4133849 h 4901727"/>
              <a:gd name="connsiteX225" fmla="*/ 689241 w 4561834"/>
              <a:gd name="connsiteY225" fmla="*/ 4138264 h 4901727"/>
              <a:gd name="connsiteX226" fmla="*/ 706564 w 4561834"/>
              <a:gd name="connsiteY226" fmla="*/ 4133849 h 4901727"/>
              <a:gd name="connsiteX227" fmla="*/ 677905 w 4561834"/>
              <a:gd name="connsiteY227" fmla="*/ 4088475 h 4901727"/>
              <a:gd name="connsiteX228" fmla="*/ 687543 w 4561834"/>
              <a:gd name="connsiteY228" fmla="*/ 4102826 h 4901727"/>
              <a:gd name="connsiteX229" fmla="*/ 686410 w 4561834"/>
              <a:gd name="connsiteY229" fmla="*/ 4098070 h 4901727"/>
              <a:gd name="connsiteX230" fmla="*/ 666144 w 4561834"/>
              <a:gd name="connsiteY230" fmla="*/ 4098070 h 4901727"/>
              <a:gd name="connsiteX231" fmla="*/ 677905 w 4561834"/>
              <a:gd name="connsiteY231" fmla="*/ 4088475 h 4901727"/>
              <a:gd name="connsiteX232" fmla="*/ 4475786 w 4561834"/>
              <a:gd name="connsiteY232" fmla="*/ 3973928 h 4901727"/>
              <a:gd name="connsiteX233" fmla="*/ 4475786 w 4561834"/>
              <a:gd name="connsiteY233" fmla="*/ 3978910 h 4901727"/>
              <a:gd name="connsiteX234" fmla="*/ 4505564 w 4561834"/>
              <a:gd name="connsiteY234" fmla="*/ 3986609 h 4901727"/>
              <a:gd name="connsiteX235" fmla="*/ 4475560 w 4561834"/>
              <a:gd name="connsiteY235" fmla="*/ 3974041 h 4901727"/>
              <a:gd name="connsiteX236" fmla="*/ 580150 w 4561834"/>
              <a:gd name="connsiteY236" fmla="*/ 3962662 h 4901727"/>
              <a:gd name="connsiteX237" fmla="*/ 588755 w 4561834"/>
              <a:gd name="connsiteY237" fmla="*/ 3996629 h 4901727"/>
              <a:gd name="connsiteX238" fmla="*/ 579018 w 4561834"/>
              <a:gd name="connsiteY238" fmla="*/ 4002969 h 4901727"/>
              <a:gd name="connsiteX239" fmla="*/ 580150 w 4561834"/>
              <a:gd name="connsiteY239" fmla="*/ 3962662 h 4901727"/>
              <a:gd name="connsiteX240" fmla="*/ 643698 w 4561834"/>
              <a:gd name="connsiteY240" fmla="*/ 3937134 h 4901727"/>
              <a:gd name="connsiteX241" fmla="*/ 633522 w 4561834"/>
              <a:gd name="connsiteY241" fmla="*/ 3940254 h 4901727"/>
              <a:gd name="connsiteX242" fmla="*/ 638871 w 4561834"/>
              <a:gd name="connsiteY242" fmla="*/ 3941613 h 4901727"/>
              <a:gd name="connsiteX243" fmla="*/ 4473352 w 4561834"/>
              <a:gd name="connsiteY243" fmla="*/ 3933168 h 4901727"/>
              <a:gd name="connsiteX244" fmla="*/ 4489939 w 4561834"/>
              <a:gd name="connsiteY244" fmla="*/ 3940528 h 4901727"/>
              <a:gd name="connsiteX245" fmla="*/ 4490505 w 4561834"/>
              <a:gd name="connsiteY245" fmla="*/ 3940528 h 4901727"/>
              <a:gd name="connsiteX246" fmla="*/ 4462879 w 4561834"/>
              <a:gd name="connsiteY246" fmla="*/ 3938037 h 4901727"/>
              <a:gd name="connsiteX247" fmla="*/ 4473352 w 4561834"/>
              <a:gd name="connsiteY247" fmla="*/ 3933168 h 4901727"/>
              <a:gd name="connsiteX248" fmla="*/ 494082 w 4561834"/>
              <a:gd name="connsiteY248" fmla="*/ 3860712 h 4901727"/>
              <a:gd name="connsiteX249" fmla="*/ 496987 w 4561834"/>
              <a:gd name="connsiteY249" fmla="*/ 3863203 h 4901727"/>
              <a:gd name="connsiteX250" fmla="*/ 496831 w 4561834"/>
              <a:gd name="connsiteY250" fmla="*/ 3863783 h 4901727"/>
              <a:gd name="connsiteX251" fmla="*/ 494082 w 4561834"/>
              <a:gd name="connsiteY251" fmla="*/ 3860712 h 4901727"/>
              <a:gd name="connsiteX252" fmla="*/ 468159 w 4561834"/>
              <a:gd name="connsiteY252" fmla="*/ 3850770 h 4901727"/>
              <a:gd name="connsiteX253" fmla="*/ 481080 w 4561834"/>
              <a:gd name="connsiteY253" fmla="*/ 3861894 h 4901727"/>
              <a:gd name="connsiteX254" fmla="*/ 459229 w 4561834"/>
              <a:gd name="connsiteY254" fmla="*/ 3855101 h 4901727"/>
              <a:gd name="connsiteX255" fmla="*/ 468159 w 4561834"/>
              <a:gd name="connsiteY255" fmla="*/ 3850770 h 4901727"/>
              <a:gd name="connsiteX256" fmla="*/ 240598 w 4561834"/>
              <a:gd name="connsiteY256" fmla="*/ 3599445 h 4901727"/>
              <a:gd name="connsiteX257" fmla="*/ 244787 w 4561834"/>
              <a:gd name="connsiteY257" fmla="*/ 3633412 h 4901727"/>
              <a:gd name="connsiteX258" fmla="*/ 241730 w 4561834"/>
              <a:gd name="connsiteY258" fmla="*/ 3639073 h 4901727"/>
              <a:gd name="connsiteX259" fmla="*/ 240598 w 4561834"/>
              <a:gd name="connsiteY259" fmla="*/ 3599445 h 4901727"/>
              <a:gd name="connsiteX260" fmla="*/ 270941 w 4561834"/>
              <a:gd name="connsiteY260" fmla="*/ 3592086 h 4901727"/>
              <a:gd name="connsiteX261" fmla="*/ 290302 w 4561834"/>
              <a:gd name="connsiteY261" fmla="*/ 3635676 h 4901727"/>
              <a:gd name="connsiteX262" fmla="*/ 273998 w 4561834"/>
              <a:gd name="connsiteY262" fmla="*/ 3641677 h 4901727"/>
              <a:gd name="connsiteX263" fmla="*/ 276602 w 4561834"/>
              <a:gd name="connsiteY263" fmla="*/ 3656396 h 4901727"/>
              <a:gd name="connsiteX264" fmla="*/ 245466 w 4561834"/>
              <a:gd name="connsiteY264" fmla="*/ 3668624 h 4901727"/>
              <a:gd name="connsiteX265" fmla="*/ 270941 w 4561834"/>
              <a:gd name="connsiteY265" fmla="*/ 3592086 h 4901727"/>
              <a:gd name="connsiteX266" fmla="*/ 372841 w 4561834"/>
              <a:gd name="connsiteY266" fmla="*/ 3584953 h 4901727"/>
              <a:gd name="connsiteX267" fmla="*/ 364576 w 4561834"/>
              <a:gd name="connsiteY267" fmla="*/ 3594803 h 4901727"/>
              <a:gd name="connsiteX268" fmla="*/ 372841 w 4561834"/>
              <a:gd name="connsiteY268" fmla="*/ 3584953 h 4901727"/>
              <a:gd name="connsiteX269" fmla="*/ 320872 w 4561834"/>
              <a:gd name="connsiteY269" fmla="*/ 3579744 h 4901727"/>
              <a:gd name="connsiteX270" fmla="*/ 320646 w 4561834"/>
              <a:gd name="connsiteY270" fmla="*/ 3580084 h 4901727"/>
              <a:gd name="connsiteX271" fmla="*/ 320488 w 4561834"/>
              <a:gd name="connsiteY271" fmla="*/ 3580017 h 4901727"/>
              <a:gd name="connsiteX272" fmla="*/ 310909 w 4561834"/>
              <a:gd name="connsiteY272" fmla="*/ 3575965 h 4901727"/>
              <a:gd name="connsiteX273" fmla="*/ 320488 w 4561834"/>
              <a:gd name="connsiteY273" fmla="*/ 3580017 h 4901727"/>
              <a:gd name="connsiteX274" fmla="*/ 312848 w 4561834"/>
              <a:gd name="connsiteY274" fmla="*/ 3585434 h 4901727"/>
              <a:gd name="connsiteX275" fmla="*/ 303549 w 4561834"/>
              <a:gd name="connsiteY275" fmla="*/ 3585179 h 4901727"/>
              <a:gd name="connsiteX276" fmla="*/ 310909 w 4561834"/>
              <a:gd name="connsiteY276" fmla="*/ 3575965 h 4901727"/>
              <a:gd name="connsiteX277" fmla="*/ 351739 w 4561834"/>
              <a:gd name="connsiteY277" fmla="*/ 3564275 h 4901727"/>
              <a:gd name="connsiteX278" fmla="*/ 354839 w 4561834"/>
              <a:gd name="connsiteY278" fmla="*/ 3579744 h 4901727"/>
              <a:gd name="connsiteX279" fmla="*/ 348045 w 4561834"/>
              <a:gd name="connsiteY279" fmla="*/ 3574876 h 4901727"/>
              <a:gd name="connsiteX280" fmla="*/ 351739 w 4561834"/>
              <a:gd name="connsiteY280" fmla="*/ 3564275 h 4901727"/>
              <a:gd name="connsiteX281" fmla="*/ 375941 w 4561834"/>
              <a:gd name="connsiteY281" fmla="*/ 3559633 h 4901727"/>
              <a:gd name="connsiteX282" fmla="*/ 377719 w 4561834"/>
              <a:gd name="connsiteY282" fmla="*/ 3559938 h 4901727"/>
              <a:gd name="connsiteX283" fmla="*/ 379088 w 4561834"/>
              <a:gd name="connsiteY283" fmla="*/ 3562289 h 4901727"/>
              <a:gd name="connsiteX284" fmla="*/ 376988 w 4561834"/>
              <a:gd name="connsiteY284" fmla="*/ 3565535 h 4901727"/>
              <a:gd name="connsiteX285" fmla="*/ 372841 w 4561834"/>
              <a:gd name="connsiteY285" fmla="*/ 3564912 h 4901727"/>
              <a:gd name="connsiteX286" fmla="*/ 375941 w 4561834"/>
              <a:gd name="connsiteY286" fmla="*/ 3559633 h 4901727"/>
              <a:gd name="connsiteX287" fmla="*/ 395599 w 4561834"/>
              <a:gd name="connsiteY287" fmla="*/ 3541022 h 4901727"/>
              <a:gd name="connsiteX288" fmla="*/ 402392 w 4561834"/>
              <a:gd name="connsiteY288" fmla="*/ 3546231 h 4901727"/>
              <a:gd name="connsiteX289" fmla="*/ 395599 w 4561834"/>
              <a:gd name="connsiteY289" fmla="*/ 3541022 h 4901727"/>
              <a:gd name="connsiteX290" fmla="*/ 437355 w 4561834"/>
              <a:gd name="connsiteY290" fmla="*/ 3536130 h 4901727"/>
              <a:gd name="connsiteX291" fmla="*/ 433949 w 4561834"/>
              <a:gd name="connsiteY291" fmla="*/ 3537653 h 4901727"/>
              <a:gd name="connsiteX292" fmla="*/ 441015 w 4561834"/>
              <a:gd name="connsiteY292" fmla="*/ 3544972 h 4901727"/>
              <a:gd name="connsiteX293" fmla="*/ 441679 w 4561834"/>
              <a:gd name="connsiteY293" fmla="*/ 3541474 h 4901727"/>
              <a:gd name="connsiteX294" fmla="*/ 437355 w 4561834"/>
              <a:gd name="connsiteY294" fmla="*/ 3536130 h 4901727"/>
              <a:gd name="connsiteX295" fmla="*/ 375785 w 4561834"/>
              <a:gd name="connsiteY295" fmla="*/ 3530493 h 4901727"/>
              <a:gd name="connsiteX296" fmla="*/ 377710 w 4561834"/>
              <a:gd name="connsiteY296" fmla="*/ 3535475 h 4901727"/>
              <a:gd name="connsiteX297" fmla="*/ 375785 w 4561834"/>
              <a:gd name="connsiteY297" fmla="*/ 3530493 h 4901727"/>
              <a:gd name="connsiteX298" fmla="*/ 350593 w 4561834"/>
              <a:gd name="connsiteY298" fmla="*/ 3524931 h 4901727"/>
              <a:gd name="connsiteX299" fmla="*/ 346007 w 4561834"/>
              <a:gd name="connsiteY299" fmla="*/ 3530493 h 4901727"/>
              <a:gd name="connsiteX300" fmla="*/ 350890 w 4561834"/>
              <a:gd name="connsiteY300" fmla="*/ 3533323 h 4901727"/>
              <a:gd name="connsiteX301" fmla="*/ 353661 w 4561834"/>
              <a:gd name="connsiteY301" fmla="*/ 3530218 h 4901727"/>
              <a:gd name="connsiteX302" fmla="*/ 353820 w 4561834"/>
              <a:gd name="connsiteY302" fmla="*/ 3530493 h 4901727"/>
              <a:gd name="connsiteX303" fmla="*/ 353820 w 4561834"/>
              <a:gd name="connsiteY303" fmla="*/ 3530040 h 4901727"/>
              <a:gd name="connsiteX304" fmla="*/ 353661 w 4561834"/>
              <a:gd name="connsiteY304" fmla="*/ 3530218 h 4901727"/>
              <a:gd name="connsiteX305" fmla="*/ 203323 w 4561834"/>
              <a:gd name="connsiteY305" fmla="*/ 3488879 h 4901727"/>
              <a:gd name="connsiteX306" fmla="*/ 204533 w 4561834"/>
              <a:gd name="connsiteY306" fmla="*/ 3491306 h 4901727"/>
              <a:gd name="connsiteX307" fmla="*/ 204462 w 4561834"/>
              <a:gd name="connsiteY307" fmla="*/ 3492109 h 4901727"/>
              <a:gd name="connsiteX308" fmla="*/ 203323 w 4561834"/>
              <a:gd name="connsiteY308" fmla="*/ 3488879 h 4901727"/>
              <a:gd name="connsiteX309" fmla="*/ 198819 w 4561834"/>
              <a:gd name="connsiteY309" fmla="*/ 3488374 h 4901727"/>
              <a:gd name="connsiteX310" fmla="*/ 198819 w 4561834"/>
              <a:gd name="connsiteY310" fmla="*/ 3488827 h 4901727"/>
              <a:gd name="connsiteX311" fmla="*/ 198667 w 4561834"/>
              <a:gd name="connsiteY311" fmla="*/ 3488503 h 4901727"/>
              <a:gd name="connsiteX312" fmla="*/ 4543677 w 4561834"/>
              <a:gd name="connsiteY312" fmla="*/ 3484044 h 4901727"/>
              <a:gd name="connsiteX313" fmla="*/ 4559004 w 4561834"/>
              <a:gd name="connsiteY313" fmla="*/ 3498281 h 4901727"/>
              <a:gd name="connsiteX314" fmla="*/ 4525038 w 4561834"/>
              <a:gd name="connsiteY314" fmla="*/ 3485261 h 4901727"/>
              <a:gd name="connsiteX315" fmla="*/ 4543677 w 4561834"/>
              <a:gd name="connsiteY315" fmla="*/ 3484044 h 4901727"/>
              <a:gd name="connsiteX316" fmla="*/ 4498477 w 4561834"/>
              <a:gd name="connsiteY316" fmla="*/ 3479677 h 4901727"/>
              <a:gd name="connsiteX317" fmla="*/ 4501757 w 4561834"/>
              <a:gd name="connsiteY317" fmla="*/ 3483400 h 4901727"/>
              <a:gd name="connsiteX318" fmla="*/ 4497868 w 4561834"/>
              <a:gd name="connsiteY318" fmla="*/ 3480395 h 4901727"/>
              <a:gd name="connsiteX319" fmla="*/ 193002 w 4561834"/>
              <a:gd name="connsiteY319" fmla="*/ 3476401 h 4901727"/>
              <a:gd name="connsiteX320" fmla="*/ 198667 w 4561834"/>
              <a:gd name="connsiteY320" fmla="*/ 3488503 h 4901727"/>
              <a:gd name="connsiteX321" fmla="*/ 194870 w 4561834"/>
              <a:gd name="connsiteY321" fmla="*/ 3491714 h 4901727"/>
              <a:gd name="connsiteX322" fmla="*/ 189648 w 4561834"/>
              <a:gd name="connsiteY322" fmla="*/ 3479430 h 4901727"/>
              <a:gd name="connsiteX323" fmla="*/ 193002 w 4561834"/>
              <a:gd name="connsiteY323" fmla="*/ 3476401 h 4901727"/>
              <a:gd name="connsiteX324" fmla="*/ 4474822 w 4561834"/>
              <a:gd name="connsiteY324" fmla="*/ 3419549 h 4901727"/>
              <a:gd name="connsiteX325" fmla="*/ 4475200 w 4561834"/>
              <a:gd name="connsiteY325" fmla="*/ 3419715 h 4901727"/>
              <a:gd name="connsiteX326" fmla="*/ 4475162 w 4561834"/>
              <a:gd name="connsiteY326" fmla="*/ 3419774 h 4901727"/>
              <a:gd name="connsiteX327" fmla="*/ 4479178 w 4561834"/>
              <a:gd name="connsiteY327" fmla="*/ 3413521 h 4901727"/>
              <a:gd name="connsiteX328" fmla="*/ 4497806 w 4561834"/>
              <a:gd name="connsiteY328" fmla="*/ 3421020 h 4901727"/>
              <a:gd name="connsiteX329" fmla="*/ 4483767 w 4561834"/>
              <a:gd name="connsiteY329" fmla="*/ 3433588 h 4901727"/>
              <a:gd name="connsiteX330" fmla="*/ 4480059 w 4561834"/>
              <a:gd name="connsiteY330" fmla="*/ 3421856 h 4901727"/>
              <a:gd name="connsiteX331" fmla="*/ 4475200 w 4561834"/>
              <a:gd name="connsiteY331" fmla="*/ 3419715 h 4901727"/>
              <a:gd name="connsiteX332" fmla="*/ 4443677 w 4561834"/>
              <a:gd name="connsiteY332" fmla="*/ 3339617 h 4901727"/>
              <a:gd name="connsiteX333" fmla="*/ 4431034 w 4561834"/>
              <a:gd name="connsiteY333" fmla="*/ 3354489 h 4901727"/>
              <a:gd name="connsiteX334" fmla="*/ 4404625 w 4561834"/>
              <a:gd name="connsiteY334" fmla="*/ 3361692 h 4901727"/>
              <a:gd name="connsiteX335" fmla="*/ 4420759 w 4561834"/>
              <a:gd name="connsiteY335" fmla="*/ 3346790 h 4901727"/>
              <a:gd name="connsiteX336" fmla="*/ 4443680 w 4561834"/>
              <a:gd name="connsiteY336" fmla="*/ 3339614 h 4901727"/>
              <a:gd name="connsiteX337" fmla="*/ 4443686 w 4561834"/>
              <a:gd name="connsiteY337" fmla="*/ 3339614 h 4901727"/>
              <a:gd name="connsiteX338" fmla="*/ 4443677 w 4561834"/>
              <a:gd name="connsiteY338" fmla="*/ 3339617 h 4901727"/>
              <a:gd name="connsiteX339" fmla="*/ 146586 w 4561834"/>
              <a:gd name="connsiteY339" fmla="*/ 3032172 h 4901727"/>
              <a:gd name="connsiteX340" fmla="*/ 154436 w 4561834"/>
              <a:gd name="connsiteY340" fmla="*/ 3034353 h 4901727"/>
              <a:gd name="connsiteX341" fmla="*/ 145604 w 4561834"/>
              <a:gd name="connsiteY341" fmla="*/ 3035259 h 4901727"/>
              <a:gd name="connsiteX342" fmla="*/ 146586 w 4561834"/>
              <a:gd name="connsiteY342" fmla="*/ 3032172 h 4901727"/>
              <a:gd name="connsiteX343" fmla="*/ 144878 w 4561834"/>
              <a:gd name="connsiteY343" fmla="*/ 2994835 h 4901727"/>
              <a:gd name="connsiteX344" fmla="*/ 145265 w 4561834"/>
              <a:gd name="connsiteY344" fmla="*/ 2995518 h 4901727"/>
              <a:gd name="connsiteX345" fmla="*/ 145265 w 4561834"/>
              <a:gd name="connsiteY345" fmla="*/ 3000387 h 4901727"/>
              <a:gd name="connsiteX346" fmla="*/ 140707 w 4561834"/>
              <a:gd name="connsiteY346" fmla="*/ 2984649 h 4901727"/>
              <a:gd name="connsiteX347" fmla="*/ 144430 w 4561834"/>
              <a:gd name="connsiteY347" fmla="*/ 2988389 h 4901727"/>
              <a:gd name="connsiteX348" fmla="*/ 144878 w 4561834"/>
              <a:gd name="connsiteY348" fmla="*/ 2994835 h 4901727"/>
              <a:gd name="connsiteX349" fmla="*/ 142185 w 4561834"/>
              <a:gd name="connsiteY349" fmla="*/ 2990076 h 4901727"/>
              <a:gd name="connsiteX350" fmla="*/ 134622 w 4561834"/>
              <a:gd name="connsiteY350" fmla="*/ 2991669 h 4901727"/>
              <a:gd name="connsiteX351" fmla="*/ 140707 w 4561834"/>
              <a:gd name="connsiteY351" fmla="*/ 2984649 h 4901727"/>
              <a:gd name="connsiteX352" fmla="*/ 4426406 w 4561834"/>
              <a:gd name="connsiteY352" fmla="*/ 2975075 h 4901727"/>
              <a:gd name="connsiteX353" fmla="*/ 4427156 w 4561834"/>
              <a:gd name="connsiteY353" fmla="*/ 2979681 h 4901727"/>
              <a:gd name="connsiteX354" fmla="*/ 4450480 w 4561834"/>
              <a:gd name="connsiteY354" fmla="*/ 2980699 h 4901727"/>
              <a:gd name="connsiteX355" fmla="*/ 4427743 w 4561834"/>
              <a:gd name="connsiteY355" fmla="*/ 2986830 h 4901727"/>
              <a:gd name="connsiteX356" fmla="*/ 4426363 w 4561834"/>
              <a:gd name="connsiteY356" fmla="*/ 2974699 h 4901727"/>
              <a:gd name="connsiteX357" fmla="*/ 4426406 w 4561834"/>
              <a:gd name="connsiteY357" fmla="*/ 2975075 h 4901727"/>
              <a:gd name="connsiteX358" fmla="*/ 4426363 w 4561834"/>
              <a:gd name="connsiteY358" fmla="*/ 2974812 h 4901727"/>
              <a:gd name="connsiteX359" fmla="*/ 4414857 w 4561834"/>
              <a:gd name="connsiteY359" fmla="*/ 2935567 h 4901727"/>
              <a:gd name="connsiteX360" fmla="*/ 4428628 w 4561834"/>
              <a:gd name="connsiteY360" fmla="*/ 2939034 h 4901727"/>
              <a:gd name="connsiteX361" fmla="*/ 4428628 w 4561834"/>
              <a:gd name="connsiteY361" fmla="*/ 2939261 h 4901727"/>
              <a:gd name="connsiteX362" fmla="*/ 4408135 w 4561834"/>
              <a:gd name="connsiteY362" fmla="*/ 2942884 h 4901727"/>
              <a:gd name="connsiteX363" fmla="*/ 4414857 w 4561834"/>
              <a:gd name="connsiteY363" fmla="*/ 2935567 h 4901727"/>
              <a:gd name="connsiteX364" fmla="*/ 128536 w 4561834"/>
              <a:gd name="connsiteY364" fmla="*/ 2637343 h 4901727"/>
              <a:gd name="connsiteX365" fmla="*/ 128490 w 4561834"/>
              <a:gd name="connsiteY365" fmla="*/ 2637432 h 4901727"/>
              <a:gd name="connsiteX366" fmla="*/ 128394 w 4561834"/>
              <a:gd name="connsiteY366" fmla="*/ 2637397 h 4901727"/>
              <a:gd name="connsiteX367" fmla="*/ 149907 w 4561834"/>
              <a:gd name="connsiteY367" fmla="*/ 2620413 h 4901727"/>
              <a:gd name="connsiteX368" fmla="*/ 141844 w 4561834"/>
              <a:gd name="connsiteY368" fmla="*/ 2632316 h 4901727"/>
              <a:gd name="connsiteX369" fmla="*/ 128536 w 4561834"/>
              <a:gd name="connsiteY369" fmla="*/ 2637343 h 4901727"/>
              <a:gd name="connsiteX370" fmla="*/ 135273 w 4561834"/>
              <a:gd name="connsiteY370" fmla="*/ 2624390 h 4901727"/>
              <a:gd name="connsiteX371" fmla="*/ 149907 w 4561834"/>
              <a:gd name="connsiteY371" fmla="*/ 2620413 h 4901727"/>
              <a:gd name="connsiteX372" fmla="*/ 148552 w 4561834"/>
              <a:gd name="connsiteY372" fmla="*/ 2560956 h 4901727"/>
              <a:gd name="connsiteX373" fmla="*/ 163040 w 4561834"/>
              <a:gd name="connsiteY373" fmla="*/ 2565048 h 4901727"/>
              <a:gd name="connsiteX374" fmla="*/ 147189 w 4561834"/>
              <a:gd name="connsiteY374" fmla="*/ 2566293 h 4901727"/>
              <a:gd name="connsiteX375" fmla="*/ 148552 w 4561834"/>
              <a:gd name="connsiteY375" fmla="*/ 2560956 h 4901727"/>
              <a:gd name="connsiteX376" fmla="*/ 106995 w 4561834"/>
              <a:gd name="connsiteY376" fmla="*/ 2539799 h 4901727"/>
              <a:gd name="connsiteX377" fmla="*/ 111977 w 4561834"/>
              <a:gd name="connsiteY377" fmla="*/ 2554858 h 4901727"/>
              <a:gd name="connsiteX378" fmla="*/ 98957 w 4561834"/>
              <a:gd name="connsiteY378" fmla="*/ 2551121 h 4901727"/>
              <a:gd name="connsiteX379" fmla="*/ 106995 w 4561834"/>
              <a:gd name="connsiteY379" fmla="*/ 2539799 h 4901727"/>
              <a:gd name="connsiteX380" fmla="*/ 4325139 w 4561834"/>
              <a:gd name="connsiteY380" fmla="*/ 2489776 h 4901727"/>
              <a:gd name="connsiteX381" fmla="*/ 4328528 w 4561834"/>
              <a:gd name="connsiteY381" fmla="*/ 2492606 h 4901727"/>
              <a:gd name="connsiteX382" fmla="*/ 4324929 w 4561834"/>
              <a:gd name="connsiteY382" fmla="*/ 2490438 h 4901727"/>
              <a:gd name="connsiteX383" fmla="*/ 4357779 w 4561834"/>
              <a:gd name="connsiteY383" fmla="*/ 2484985 h 4901727"/>
              <a:gd name="connsiteX384" fmla="*/ 4371904 w 4561834"/>
              <a:gd name="connsiteY384" fmla="*/ 2495543 h 4901727"/>
              <a:gd name="connsiteX385" fmla="*/ 4344844 w 4561834"/>
              <a:gd name="connsiteY385" fmla="*/ 2490222 h 4901727"/>
              <a:gd name="connsiteX386" fmla="*/ 4357779 w 4561834"/>
              <a:gd name="connsiteY386" fmla="*/ 2484985 h 4901727"/>
              <a:gd name="connsiteX387" fmla="*/ 168715 w 4561834"/>
              <a:gd name="connsiteY387" fmla="*/ 2458227 h 4901727"/>
              <a:gd name="connsiteX388" fmla="*/ 168497 w 4561834"/>
              <a:gd name="connsiteY388" fmla="*/ 2458540 h 4901727"/>
              <a:gd name="connsiteX389" fmla="*/ 167908 w 4561834"/>
              <a:gd name="connsiteY389" fmla="*/ 2458618 h 4901727"/>
              <a:gd name="connsiteX390" fmla="*/ 211499 w 4561834"/>
              <a:gd name="connsiteY390" fmla="*/ 2427482 h 4901727"/>
              <a:gd name="connsiteX391" fmla="*/ 194247 w 4561834"/>
              <a:gd name="connsiteY391" fmla="*/ 2445853 h 4901727"/>
              <a:gd name="connsiteX392" fmla="*/ 168715 w 4561834"/>
              <a:gd name="connsiteY392" fmla="*/ 2458227 h 4901727"/>
              <a:gd name="connsiteX393" fmla="*/ 181155 w 4561834"/>
              <a:gd name="connsiteY393" fmla="*/ 2440389 h 4901727"/>
              <a:gd name="connsiteX394" fmla="*/ 211499 w 4561834"/>
              <a:gd name="connsiteY394" fmla="*/ 2427482 h 4901727"/>
              <a:gd name="connsiteX395" fmla="*/ 4078830 w 4561834"/>
              <a:gd name="connsiteY395" fmla="*/ 2406039 h 4901727"/>
              <a:gd name="connsiteX396" fmla="*/ 4078824 w 4561834"/>
              <a:gd name="connsiteY396" fmla="*/ 2406194 h 4901727"/>
              <a:gd name="connsiteX397" fmla="*/ 4078683 w 4561834"/>
              <a:gd name="connsiteY397" fmla="*/ 2406194 h 4901727"/>
              <a:gd name="connsiteX398" fmla="*/ 4014205 w 4561834"/>
              <a:gd name="connsiteY398" fmla="*/ 2401278 h 4901727"/>
              <a:gd name="connsiteX399" fmla="*/ 4029349 w 4561834"/>
              <a:gd name="connsiteY399" fmla="*/ 2409477 h 4901727"/>
              <a:gd name="connsiteX400" fmla="*/ 4029772 w 4561834"/>
              <a:gd name="connsiteY400" fmla="*/ 2409477 h 4901727"/>
              <a:gd name="connsiteX401" fmla="*/ 4022387 w 4561834"/>
              <a:gd name="connsiteY401" fmla="*/ 2415879 h 4901727"/>
              <a:gd name="connsiteX402" fmla="*/ 4013421 w 4561834"/>
              <a:gd name="connsiteY402" fmla="*/ 2410949 h 4901727"/>
              <a:gd name="connsiteX403" fmla="*/ 4014205 w 4561834"/>
              <a:gd name="connsiteY403" fmla="*/ 2401278 h 4901727"/>
              <a:gd name="connsiteX404" fmla="*/ 4045014 w 4561834"/>
              <a:gd name="connsiteY404" fmla="*/ 2398022 h 4901727"/>
              <a:gd name="connsiteX405" fmla="*/ 4044995 w 4561834"/>
              <a:gd name="connsiteY405" fmla="*/ 2398042 h 4901727"/>
              <a:gd name="connsiteX406" fmla="*/ 4044572 w 4561834"/>
              <a:gd name="connsiteY406" fmla="*/ 2398042 h 4901727"/>
              <a:gd name="connsiteX407" fmla="*/ 4058351 w 4561834"/>
              <a:gd name="connsiteY407" fmla="*/ 2391900 h 4901727"/>
              <a:gd name="connsiteX408" fmla="*/ 4073186 w 4561834"/>
              <a:gd name="connsiteY408" fmla="*/ 2396457 h 4901727"/>
              <a:gd name="connsiteX409" fmla="*/ 4052849 w 4561834"/>
              <a:gd name="connsiteY409" fmla="*/ 2397667 h 4901727"/>
              <a:gd name="connsiteX410" fmla="*/ 4045014 w 4561834"/>
              <a:gd name="connsiteY410" fmla="*/ 2398022 h 4901727"/>
              <a:gd name="connsiteX411" fmla="*/ 4050550 w 4561834"/>
              <a:gd name="connsiteY411" fmla="*/ 2392253 h 4901727"/>
              <a:gd name="connsiteX412" fmla="*/ 4058351 w 4561834"/>
              <a:gd name="connsiteY412" fmla="*/ 2391900 h 4901727"/>
              <a:gd name="connsiteX413" fmla="*/ 4020020 w 4561834"/>
              <a:gd name="connsiteY413" fmla="*/ 2388492 h 4901727"/>
              <a:gd name="connsiteX414" fmla="*/ 4019623 w 4561834"/>
              <a:gd name="connsiteY414" fmla="*/ 2400306 h 4901727"/>
              <a:gd name="connsiteX415" fmla="*/ 4002850 w 4561834"/>
              <a:gd name="connsiteY415" fmla="*/ 2396910 h 4901727"/>
              <a:gd name="connsiteX416" fmla="*/ 4002568 w 4561834"/>
              <a:gd name="connsiteY416" fmla="*/ 2396910 h 4901727"/>
              <a:gd name="connsiteX417" fmla="*/ 4001863 w 4561834"/>
              <a:gd name="connsiteY417" fmla="*/ 2391928 h 4901727"/>
              <a:gd name="connsiteX418" fmla="*/ 4020020 w 4561834"/>
              <a:gd name="connsiteY418" fmla="*/ 2388492 h 4901727"/>
              <a:gd name="connsiteX419" fmla="*/ 119336 w 4561834"/>
              <a:gd name="connsiteY419" fmla="*/ 2386043 h 4901727"/>
              <a:gd name="connsiteX420" fmla="*/ 119336 w 4561834"/>
              <a:gd name="connsiteY420" fmla="*/ 2386949 h 4901727"/>
              <a:gd name="connsiteX421" fmla="*/ 118840 w 4561834"/>
              <a:gd name="connsiteY421" fmla="*/ 2386908 h 4901727"/>
              <a:gd name="connsiteX422" fmla="*/ 106315 w 4561834"/>
              <a:gd name="connsiteY422" fmla="*/ 2375174 h 4901727"/>
              <a:gd name="connsiteX423" fmla="*/ 112231 w 4561834"/>
              <a:gd name="connsiteY423" fmla="*/ 2386368 h 4901727"/>
              <a:gd name="connsiteX424" fmla="*/ 118840 w 4561834"/>
              <a:gd name="connsiteY424" fmla="*/ 2386908 h 4901727"/>
              <a:gd name="connsiteX425" fmla="*/ 114956 w 4561834"/>
              <a:gd name="connsiteY425" fmla="*/ 2393692 h 4901727"/>
              <a:gd name="connsiteX426" fmla="*/ 89672 w 4561834"/>
              <a:gd name="connsiteY426" fmla="*/ 2392610 h 4901727"/>
              <a:gd name="connsiteX427" fmla="*/ 106315 w 4561834"/>
              <a:gd name="connsiteY427" fmla="*/ 2375174 h 4901727"/>
              <a:gd name="connsiteX428" fmla="*/ 229728 w 4561834"/>
              <a:gd name="connsiteY428" fmla="*/ 2364531 h 4901727"/>
              <a:gd name="connsiteX429" fmla="*/ 197233 w 4561834"/>
              <a:gd name="connsiteY429" fmla="*/ 2374947 h 4901727"/>
              <a:gd name="connsiteX430" fmla="*/ 229728 w 4561834"/>
              <a:gd name="connsiteY430" fmla="*/ 2364531 h 4901727"/>
              <a:gd name="connsiteX431" fmla="*/ 4224363 w 4561834"/>
              <a:gd name="connsiteY431" fmla="*/ 2355152 h 4901727"/>
              <a:gd name="connsiteX432" fmla="*/ 4222903 w 4561834"/>
              <a:gd name="connsiteY432" fmla="*/ 2395455 h 4901727"/>
              <a:gd name="connsiteX433" fmla="*/ 4212374 w 4561834"/>
              <a:gd name="connsiteY433" fmla="*/ 2361488 h 4901727"/>
              <a:gd name="connsiteX434" fmla="*/ 4217568 w 4561834"/>
              <a:gd name="connsiteY434" fmla="*/ 2357469 h 4901727"/>
              <a:gd name="connsiteX435" fmla="*/ 4224375 w 4561834"/>
              <a:gd name="connsiteY435" fmla="*/ 2354808 h 4901727"/>
              <a:gd name="connsiteX436" fmla="*/ 4224375 w 4561834"/>
              <a:gd name="connsiteY436" fmla="*/ 2355148 h 4901727"/>
              <a:gd name="connsiteX437" fmla="*/ 4224363 w 4561834"/>
              <a:gd name="connsiteY437" fmla="*/ 2355152 h 4901727"/>
              <a:gd name="connsiteX438" fmla="*/ 4214525 w 4561834"/>
              <a:gd name="connsiteY438" fmla="*/ 2326276 h 4901727"/>
              <a:gd name="connsiteX439" fmla="*/ 4116927 w 4561834"/>
              <a:gd name="connsiteY439" fmla="*/ 2420024 h 4901727"/>
              <a:gd name="connsiteX440" fmla="*/ 4101918 w 4561834"/>
              <a:gd name="connsiteY440" fmla="*/ 2399693 h 4901727"/>
              <a:gd name="connsiteX441" fmla="*/ 4093161 w 4561834"/>
              <a:gd name="connsiteY441" fmla="*/ 2397046 h 4901727"/>
              <a:gd name="connsiteX442" fmla="*/ 4090324 w 4561834"/>
              <a:gd name="connsiteY442" fmla="*/ 2403052 h 4901727"/>
              <a:gd name="connsiteX443" fmla="*/ 4083009 w 4561834"/>
              <a:gd name="connsiteY443" fmla="*/ 2401654 h 4901727"/>
              <a:gd name="connsiteX444" fmla="*/ 4078830 w 4561834"/>
              <a:gd name="connsiteY444" fmla="*/ 2406039 h 4901727"/>
              <a:gd name="connsiteX445" fmla="*/ 4079203 w 4561834"/>
              <a:gd name="connsiteY445" fmla="*/ 2396894 h 4901727"/>
              <a:gd name="connsiteX446" fmla="*/ 4086428 w 4561834"/>
              <a:gd name="connsiteY446" fmla="*/ 2395459 h 4901727"/>
              <a:gd name="connsiteX447" fmla="*/ 4087616 w 4561834"/>
              <a:gd name="connsiteY447" fmla="*/ 2395369 h 4901727"/>
              <a:gd name="connsiteX448" fmla="*/ 4085933 w 4561834"/>
              <a:gd name="connsiteY448" fmla="*/ 2394860 h 4901727"/>
              <a:gd name="connsiteX449" fmla="*/ 4048994 w 4561834"/>
              <a:gd name="connsiteY449" fmla="*/ 2387529 h 4901727"/>
              <a:gd name="connsiteX450" fmla="*/ 4107870 w 4561834"/>
              <a:gd name="connsiteY450" fmla="*/ 2371225 h 4901727"/>
              <a:gd name="connsiteX451" fmla="*/ 4098698 w 4561834"/>
              <a:gd name="connsiteY451" fmla="*/ 2357752 h 4901727"/>
              <a:gd name="connsiteX452" fmla="*/ 4214525 w 4561834"/>
              <a:gd name="connsiteY452" fmla="*/ 2326276 h 4901727"/>
              <a:gd name="connsiteX453" fmla="*/ 338308 w 4561834"/>
              <a:gd name="connsiteY453" fmla="*/ 2298409 h 4901727"/>
              <a:gd name="connsiteX454" fmla="*/ 299472 w 4561834"/>
              <a:gd name="connsiteY454" fmla="*/ 2311090 h 4901727"/>
              <a:gd name="connsiteX455" fmla="*/ 256788 w 4561834"/>
              <a:gd name="connsiteY455" fmla="*/ 2304523 h 4901727"/>
              <a:gd name="connsiteX456" fmla="*/ 296189 w 4561834"/>
              <a:gd name="connsiteY456" fmla="*/ 2299541 h 4901727"/>
              <a:gd name="connsiteX457" fmla="*/ 338308 w 4561834"/>
              <a:gd name="connsiteY457" fmla="*/ 2298409 h 4901727"/>
              <a:gd name="connsiteX458" fmla="*/ 3976102 w 4561834"/>
              <a:gd name="connsiteY458" fmla="*/ 2288113 h 4901727"/>
              <a:gd name="connsiteX459" fmla="*/ 4051462 w 4561834"/>
              <a:gd name="connsiteY459" fmla="*/ 2305993 h 4901727"/>
              <a:gd name="connsiteX460" fmla="*/ 4028656 w 4561834"/>
              <a:gd name="connsiteY460" fmla="*/ 2306520 h 4901727"/>
              <a:gd name="connsiteX461" fmla="*/ 4003583 w 4561834"/>
              <a:gd name="connsiteY461" fmla="*/ 2302210 h 4901727"/>
              <a:gd name="connsiteX462" fmla="*/ 4009226 w 4561834"/>
              <a:gd name="connsiteY462" fmla="*/ 2310454 h 4901727"/>
              <a:gd name="connsiteX463" fmla="*/ 4014831 w 4561834"/>
              <a:gd name="connsiteY463" fmla="*/ 2325919 h 4901727"/>
              <a:gd name="connsiteX464" fmla="*/ 4014549 w 4561834"/>
              <a:gd name="connsiteY464" fmla="*/ 2325919 h 4901727"/>
              <a:gd name="connsiteX465" fmla="*/ 4001986 w 4561834"/>
              <a:gd name="connsiteY465" fmla="*/ 2307450 h 4901727"/>
              <a:gd name="connsiteX466" fmla="*/ 3995963 w 4561834"/>
              <a:gd name="connsiteY466" fmla="*/ 2301154 h 4901727"/>
              <a:gd name="connsiteX467" fmla="*/ 3995024 w 4561834"/>
              <a:gd name="connsiteY467" fmla="*/ 2301026 h 4901727"/>
              <a:gd name="connsiteX468" fmla="*/ 3988472 w 4561834"/>
              <a:gd name="connsiteY468" fmla="*/ 2308257 h 4901727"/>
              <a:gd name="connsiteX469" fmla="*/ 3990389 w 4561834"/>
              <a:gd name="connsiteY469" fmla="*/ 2300392 h 4901727"/>
              <a:gd name="connsiteX470" fmla="*/ 3950210 w 4561834"/>
              <a:gd name="connsiteY470" fmla="*/ 2294897 h 4901727"/>
              <a:gd name="connsiteX471" fmla="*/ 3950448 w 4561834"/>
              <a:gd name="connsiteY471" fmla="*/ 2294670 h 4901727"/>
              <a:gd name="connsiteX472" fmla="*/ 3976102 w 4561834"/>
              <a:gd name="connsiteY472" fmla="*/ 2288113 h 4901727"/>
              <a:gd name="connsiteX473" fmla="*/ 4058104 w 4561834"/>
              <a:gd name="connsiteY473" fmla="*/ 2262855 h 4901727"/>
              <a:gd name="connsiteX474" fmla="*/ 4051902 w 4561834"/>
              <a:gd name="connsiteY474" fmla="*/ 2268176 h 4901727"/>
              <a:gd name="connsiteX475" fmla="*/ 4051197 w 4561834"/>
              <a:gd name="connsiteY475" fmla="*/ 2283235 h 4901727"/>
              <a:gd name="connsiteX476" fmla="*/ 4037102 w 4561834"/>
              <a:gd name="connsiteY476" fmla="*/ 2274177 h 4901727"/>
              <a:gd name="connsiteX477" fmla="*/ 4058104 w 4561834"/>
              <a:gd name="connsiteY477" fmla="*/ 2262855 h 4901727"/>
              <a:gd name="connsiteX478" fmla="*/ 4229905 w 4561834"/>
              <a:gd name="connsiteY478" fmla="*/ 2258949 h 4901727"/>
              <a:gd name="connsiteX479" fmla="*/ 4253847 w 4561834"/>
              <a:gd name="connsiteY479" fmla="*/ 2268629 h 4901727"/>
              <a:gd name="connsiteX480" fmla="*/ 4231913 w 4561834"/>
              <a:gd name="connsiteY480" fmla="*/ 2279272 h 4901727"/>
              <a:gd name="connsiteX481" fmla="*/ 4222784 w 4561834"/>
              <a:gd name="connsiteY481" fmla="*/ 2264893 h 4901727"/>
              <a:gd name="connsiteX482" fmla="*/ 4223021 w 4561834"/>
              <a:gd name="connsiteY482" fmla="*/ 2264667 h 4901727"/>
              <a:gd name="connsiteX483" fmla="*/ 4229905 w 4561834"/>
              <a:gd name="connsiteY483" fmla="*/ 2258949 h 4901727"/>
              <a:gd name="connsiteX484" fmla="*/ 4107742 w 4561834"/>
              <a:gd name="connsiteY484" fmla="*/ 2248016 h 4901727"/>
              <a:gd name="connsiteX485" fmla="*/ 4138486 w 4561834"/>
              <a:gd name="connsiteY485" fmla="*/ 2252665 h 4901727"/>
              <a:gd name="connsiteX486" fmla="*/ 4099361 w 4561834"/>
              <a:gd name="connsiteY486" fmla="*/ 2254363 h 4901727"/>
              <a:gd name="connsiteX487" fmla="*/ 4099361 w 4561834"/>
              <a:gd name="connsiteY487" fmla="*/ 2254137 h 4901727"/>
              <a:gd name="connsiteX488" fmla="*/ 4107742 w 4561834"/>
              <a:gd name="connsiteY488" fmla="*/ 2248016 h 4901727"/>
              <a:gd name="connsiteX489" fmla="*/ 4195976 w 4561834"/>
              <a:gd name="connsiteY489" fmla="*/ 2181882 h 4901727"/>
              <a:gd name="connsiteX490" fmla="*/ 4176263 w 4561834"/>
              <a:gd name="connsiteY490" fmla="*/ 2194625 h 4901727"/>
              <a:gd name="connsiteX491" fmla="*/ 4138486 w 4561834"/>
              <a:gd name="connsiteY491" fmla="*/ 2198771 h 4901727"/>
              <a:gd name="connsiteX492" fmla="*/ 4163769 w 4561834"/>
              <a:gd name="connsiteY492" fmla="*/ 2186076 h 4901727"/>
              <a:gd name="connsiteX493" fmla="*/ 4196234 w 4561834"/>
              <a:gd name="connsiteY493" fmla="*/ 2181716 h 4901727"/>
              <a:gd name="connsiteX494" fmla="*/ 4196700 w 4561834"/>
              <a:gd name="connsiteY494" fmla="*/ 2181788 h 4901727"/>
              <a:gd name="connsiteX495" fmla="*/ 4195976 w 4561834"/>
              <a:gd name="connsiteY495" fmla="*/ 2181882 h 4901727"/>
              <a:gd name="connsiteX496" fmla="*/ 327099 w 4561834"/>
              <a:gd name="connsiteY496" fmla="*/ 2167044 h 4901727"/>
              <a:gd name="connsiteX497" fmla="*/ 310569 w 4561834"/>
              <a:gd name="connsiteY497" fmla="*/ 2172025 h 4901727"/>
              <a:gd name="connsiteX498" fmla="*/ 327099 w 4561834"/>
              <a:gd name="connsiteY498" fmla="*/ 2167044 h 4901727"/>
              <a:gd name="connsiteX499" fmla="*/ 296742 w 4561834"/>
              <a:gd name="connsiteY499" fmla="*/ 2122972 h 4901727"/>
              <a:gd name="connsiteX500" fmla="*/ 306946 w 4561834"/>
              <a:gd name="connsiteY500" fmla="*/ 2136926 h 4901727"/>
              <a:gd name="connsiteX501" fmla="*/ 305474 w 4561834"/>
              <a:gd name="connsiteY501" fmla="*/ 2132171 h 4901727"/>
              <a:gd name="connsiteX502" fmla="*/ 285773 w 4561834"/>
              <a:gd name="connsiteY502" fmla="*/ 2132964 h 4901727"/>
              <a:gd name="connsiteX503" fmla="*/ 296742 w 4561834"/>
              <a:gd name="connsiteY503" fmla="*/ 2122972 h 4901727"/>
              <a:gd name="connsiteX504" fmla="*/ 4246022 w 4561834"/>
              <a:gd name="connsiteY504" fmla="*/ 1817213 h 4901727"/>
              <a:gd name="connsiteX505" fmla="*/ 4247780 w 4561834"/>
              <a:gd name="connsiteY505" fmla="*/ 1819647 h 4901727"/>
              <a:gd name="connsiteX506" fmla="*/ 4246022 w 4561834"/>
              <a:gd name="connsiteY506" fmla="*/ 1822081 h 4901727"/>
              <a:gd name="connsiteX507" fmla="*/ 4277322 w 4561834"/>
              <a:gd name="connsiteY507" fmla="*/ 1826044 h 4901727"/>
              <a:gd name="connsiteX508" fmla="*/ 4246022 w 4561834"/>
              <a:gd name="connsiteY508" fmla="*/ 1817213 h 4901727"/>
              <a:gd name="connsiteX509" fmla="*/ 4238197 w 4561834"/>
              <a:gd name="connsiteY509" fmla="*/ 1776821 h 4901727"/>
              <a:gd name="connsiteX510" fmla="*/ 4256100 w 4561834"/>
              <a:gd name="connsiteY510" fmla="*/ 1781887 h 4901727"/>
              <a:gd name="connsiteX511" fmla="*/ 4227763 w 4561834"/>
              <a:gd name="connsiteY511" fmla="*/ 1782793 h 4901727"/>
              <a:gd name="connsiteX512" fmla="*/ 4238197 w 4561834"/>
              <a:gd name="connsiteY512" fmla="*/ 1776821 h 4901727"/>
              <a:gd name="connsiteX513" fmla="*/ 280339 w 4561834"/>
              <a:gd name="connsiteY513" fmla="*/ 1693888 h 4901727"/>
              <a:gd name="connsiteX514" fmla="*/ 255996 w 4561834"/>
              <a:gd name="connsiteY514" fmla="*/ 1701021 h 4901727"/>
              <a:gd name="connsiteX515" fmla="*/ 280339 w 4561834"/>
              <a:gd name="connsiteY515" fmla="*/ 1693888 h 4901727"/>
              <a:gd name="connsiteX516" fmla="*/ 190893 w 4561834"/>
              <a:gd name="connsiteY516" fmla="*/ 1689925 h 4901727"/>
              <a:gd name="connsiteX517" fmla="*/ 199611 w 4561834"/>
              <a:gd name="connsiteY517" fmla="*/ 1702606 h 4901727"/>
              <a:gd name="connsiteX518" fmla="*/ 200177 w 4561834"/>
              <a:gd name="connsiteY518" fmla="*/ 1702606 h 4901727"/>
              <a:gd name="connsiteX519" fmla="*/ 179571 w 4561834"/>
              <a:gd name="connsiteY519" fmla="*/ 1703738 h 4901727"/>
              <a:gd name="connsiteX520" fmla="*/ 190893 w 4561834"/>
              <a:gd name="connsiteY520" fmla="*/ 1689925 h 4901727"/>
              <a:gd name="connsiteX521" fmla="*/ 539503 w 4561834"/>
              <a:gd name="connsiteY521" fmla="*/ 1635833 h 4901727"/>
              <a:gd name="connsiteX522" fmla="*/ 538824 w 4561834"/>
              <a:gd name="connsiteY522" fmla="*/ 1636091 h 4901727"/>
              <a:gd name="connsiteX523" fmla="*/ 538610 w 4561834"/>
              <a:gd name="connsiteY523" fmla="*/ 1640401 h 4901727"/>
              <a:gd name="connsiteX524" fmla="*/ 532824 w 4561834"/>
              <a:gd name="connsiteY524" fmla="*/ 1643504 h 4901727"/>
              <a:gd name="connsiteX525" fmla="*/ 538570 w 4561834"/>
              <a:gd name="connsiteY525" fmla="*/ 1641197 h 4901727"/>
              <a:gd name="connsiteX526" fmla="*/ 538610 w 4561834"/>
              <a:gd name="connsiteY526" fmla="*/ 1640401 h 4901727"/>
              <a:gd name="connsiteX527" fmla="*/ 539277 w 4561834"/>
              <a:gd name="connsiteY527" fmla="*/ 1640043 h 4901727"/>
              <a:gd name="connsiteX528" fmla="*/ 312023 w 4561834"/>
              <a:gd name="connsiteY528" fmla="*/ 1632992 h 4901727"/>
              <a:gd name="connsiteX529" fmla="*/ 364915 w 4561834"/>
              <a:gd name="connsiteY529" fmla="*/ 1633088 h 4901727"/>
              <a:gd name="connsiteX530" fmla="*/ 297775 w 4561834"/>
              <a:gd name="connsiteY530" fmla="*/ 1636937 h 4901727"/>
              <a:gd name="connsiteX531" fmla="*/ 312023 w 4561834"/>
              <a:gd name="connsiteY531" fmla="*/ 1632992 h 4901727"/>
              <a:gd name="connsiteX532" fmla="*/ 438835 w 4561834"/>
              <a:gd name="connsiteY532" fmla="*/ 1626404 h 4901727"/>
              <a:gd name="connsiteX533" fmla="*/ 438137 w 4561834"/>
              <a:gd name="connsiteY533" fmla="*/ 1627569 h 4901727"/>
              <a:gd name="connsiteX534" fmla="*/ 439527 w 4561834"/>
              <a:gd name="connsiteY534" fmla="*/ 1626548 h 4901727"/>
              <a:gd name="connsiteX535" fmla="*/ 327212 w 4561834"/>
              <a:gd name="connsiteY535" fmla="*/ 1589284 h 4901727"/>
              <a:gd name="connsiteX536" fmla="*/ 343289 w 4561834"/>
              <a:gd name="connsiteY536" fmla="*/ 1594959 h 4901727"/>
              <a:gd name="connsiteX537" fmla="*/ 319966 w 4561834"/>
              <a:gd name="connsiteY537" fmla="*/ 1604923 h 4901727"/>
              <a:gd name="connsiteX538" fmla="*/ 327212 w 4561834"/>
              <a:gd name="connsiteY538" fmla="*/ 1589284 h 4901727"/>
              <a:gd name="connsiteX539" fmla="*/ 279262 w 4561834"/>
              <a:gd name="connsiteY539" fmla="*/ 1580920 h 4901727"/>
              <a:gd name="connsiteX540" fmla="*/ 289169 w 4561834"/>
              <a:gd name="connsiteY540" fmla="*/ 1581260 h 4901727"/>
              <a:gd name="connsiteX541" fmla="*/ 254297 w 4561834"/>
              <a:gd name="connsiteY541" fmla="*/ 1589072 h 4901727"/>
              <a:gd name="connsiteX542" fmla="*/ 279262 w 4561834"/>
              <a:gd name="connsiteY542" fmla="*/ 1580920 h 4901727"/>
              <a:gd name="connsiteX543" fmla="*/ 384389 w 4561834"/>
              <a:gd name="connsiteY543" fmla="*/ 1565748 h 4901727"/>
              <a:gd name="connsiteX544" fmla="*/ 343629 w 4561834"/>
              <a:gd name="connsiteY544" fmla="*/ 1579561 h 4901727"/>
              <a:gd name="connsiteX545" fmla="*/ 384389 w 4561834"/>
              <a:gd name="connsiteY545" fmla="*/ 1565748 h 4901727"/>
              <a:gd name="connsiteX546" fmla="*/ 272299 w 4561834"/>
              <a:gd name="connsiteY546" fmla="*/ 1554539 h 4901727"/>
              <a:gd name="connsiteX547" fmla="*/ 207083 w 4561834"/>
              <a:gd name="connsiteY547" fmla="*/ 1574353 h 4901727"/>
              <a:gd name="connsiteX548" fmla="*/ 272299 w 4561834"/>
              <a:gd name="connsiteY548" fmla="*/ 1554539 h 4901727"/>
              <a:gd name="connsiteX549" fmla="*/ 518133 w 4561834"/>
              <a:gd name="connsiteY549" fmla="*/ 1537873 h 4901727"/>
              <a:gd name="connsiteX550" fmla="*/ 483232 w 4561834"/>
              <a:gd name="connsiteY550" fmla="*/ 1549671 h 4901727"/>
              <a:gd name="connsiteX551" fmla="*/ 483572 w 4561834"/>
              <a:gd name="connsiteY551" fmla="*/ 1550124 h 4901727"/>
              <a:gd name="connsiteX552" fmla="*/ 526483 w 4561834"/>
              <a:gd name="connsiteY552" fmla="*/ 1546274 h 4901727"/>
              <a:gd name="connsiteX553" fmla="*/ 518133 w 4561834"/>
              <a:gd name="connsiteY553" fmla="*/ 1537873 h 4901727"/>
              <a:gd name="connsiteX554" fmla="*/ 4275964 w 4561834"/>
              <a:gd name="connsiteY554" fmla="*/ 1519075 h 4901727"/>
              <a:gd name="connsiteX555" fmla="*/ 4327232 w 4561834"/>
              <a:gd name="connsiteY555" fmla="*/ 1539949 h 4901727"/>
              <a:gd name="connsiteX556" fmla="*/ 4258280 w 4561834"/>
              <a:gd name="connsiteY556" fmla="*/ 1524550 h 4901727"/>
              <a:gd name="connsiteX557" fmla="*/ 4275964 w 4561834"/>
              <a:gd name="connsiteY557" fmla="*/ 1519075 h 4901727"/>
              <a:gd name="connsiteX558" fmla="*/ 385779 w 4561834"/>
              <a:gd name="connsiteY558" fmla="*/ 1510141 h 4901727"/>
              <a:gd name="connsiteX559" fmla="*/ 299812 w 4561834"/>
              <a:gd name="connsiteY559" fmla="*/ 1547859 h 4901727"/>
              <a:gd name="connsiteX560" fmla="*/ 336822 w 4561834"/>
              <a:gd name="connsiteY560" fmla="*/ 1526814 h 4901727"/>
              <a:gd name="connsiteX561" fmla="*/ 390390 w 4561834"/>
              <a:gd name="connsiteY561" fmla="*/ 1508118 h 4901727"/>
              <a:gd name="connsiteX562" fmla="*/ 390390 w 4561834"/>
              <a:gd name="connsiteY562" fmla="*/ 1508571 h 4901727"/>
              <a:gd name="connsiteX563" fmla="*/ 385779 w 4561834"/>
              <a:gd name="connsiteY563" fmla="*/ 1510141 h 4901727"/>
              <a:gd name="connsiteX564" fmla="*/ 4451127 w 4561834"/>
              <a:gd name="connsiteY564" fmla="*/ 1500652 h 4901727"/>
              <a:gd name="connsiteX565" fmla="*/ 4467288 w 4561834"/>
              <a:gd name="connsiteY565" fmla="*/ 1511303 h 4901727"/>
              <a:gd name="connsiteX566" fmla="*/ 4451776 w 4561834"/>
              <a:gd name="connsiteY566" fmla="*/ 1521040 h 4901727"/>
              <a:gd name="connsiteX567" fmla="*/ 4446568 w 4561834"/>
              <a:gd name="connsiteY567" fmla="*/ 1506208 h 4901727"/>
              <a:gd name="connsiteX568" fmla="*/ 4446228 w 4561834"/>
              <a:gd name="connsiteY568" fmla="*/ 1506095 h 4901727"/>
              <a:gd name="connsiteX569" fmla="*/ 4451127 w 4561834"/>
              <a:gd name="connsiteY569" fmla="*/ 1500652 h 4901727"/>
              <a:gd name="connsiteX570" fmla="*/ 315097 w 4561834"/>
              <a:gd name="connsiteY570" fmla="*/ 1499400 h 4901727"/>
              <a:gd name="connsiteX571" fmla="*/ 318097 w 4561834"/>
              <a:gd name="connsiteY571" fmla="*/ 1501268 h 4901727"/>
              <a:gd name="connsiteX572" fmla="*/ 316229 w 4561834"/>
              <a:gd name="connsiteY572" fmla="*/ 1504269 h 4901727"/>
              <a:gd name="connsiteX573" fmla="*/ 333666 w 4561834"/>
              <a:gd name="connsiteY573" fmla="*/ 1500532 h 4901727"/>
              <a:gd name="connsiteX574" fmla="*/ 339327 w 4561834"/>
              <a:gd name="connsiteY574" fmla="*/ 1509364 h 4901727"/>
              <a:gd name="connsiteX575" fmla="*/ 301850 w 4561834"/>
              <a:gd name="connsiteY575" fmla="*/ 1522497 h 4901727"/>
              <a:gd name="connsiteX576" fmla="*/ 315097 w 4561834"/>
              <a:gd name="connsiteY576" fmla="*/ 1499400 h 4901727"/>
              <a:gd name="connsiteX577" fmla="*/ 4367983 w 4561834"/>
              <a:gd name="connsiteY577" fmla="*/ 1484480 h 4901727"/>
              <a:gd name="connsiteX578" fmla="*/ 4388825 w 4561834"/>
              <a:gd name="connsiteY578" fmla="*/ 1490244 h 4901727"/>
              <a:gd name="connsiteX579" fmla="*/ 4362218 w 4561834"/>
              <a:gd name="connsiteY579" fmla="*/ 1490584 h 4901727"/>
              <a:gd name="connsiteX580" fmla="*/ 4361991 w 4561834"/>
              <a:gd name="connsiteY580" fmla="*/ 1490244 h 4901727"/>
              <a:gd name="connsiteX581" fmla="*/ 4367983 w 4561834"/>
              <a:gd name="connsiteY581" fmla="*/ 1484480 h 4901727"/>
              <a:gd name="connsiteX582" fmla="*/ 251466 w 4561834"/>
              <a:gd name="connsiteY582" fmla="*/ 1426598 h 4901727"/>
              <a:gd name="connsiteX583" fmla="*/ 274677 w 4561834"/>
              <a:gd name="connsiteY583" fmla="*/ 1431467 h 4901727"/>
              <a:gd name="connsiteX584" fmla="*/ 241616 w 4561834"/>
              <a:gd name="connsiteY584" fmla="*/ 1449016 h 4901727"/>
              <a:gd name="connsiteX585" fmla="*/ 251127 w 4561834"/>
              <a:gd name="connsiteY585" fmla="*/ 1441883 h 4901727"/>
              <a:gd name="connsiteX586" fmla="*/ 251466 w 4561834"/>
              <a:gd name="connsiteY586" fmla="*/ 1426598 h 4901727"/>
              <a:gd name="connsiteX587" fmla="*/ 310003 w 4561834"/>
              <a:gd name="connsiteY587" fmla="*/ 1373671 h 4901727"/>
              <a:gd name="connsiteX588" fmla="*/ 320013 w 4561834"/>
              <a:gd name="connsiteY588" fmla="*/ 1378785 h 4901727"/>
              <a:gd name="connsiteX589" fmla="*/ 352574 w 4561834"/>
              <a:gd name="connsiteY589" fmla="*/ 1384819 h 4901727"/>
              <a:gd name="connsiteX590" fmla="*/ 319265 w 4561834"/>
              <a:gd name="connsiteY590" fmla="*/ 1387749 h 4901727"/>
              <a:gd name="connsiteX591" fmla="*/ 309662 w 4561834"/>
              <a:gd name="connsiteY591" fmla="*/ 1373497 h 4901727"/>
              <a:gd name="connsiteX592" fmla="*/ 309889 w 4561834"/>
              <a:gd name="connsiteY592" fmla="*/ 1373497 h 4901727"/>
              <a:gd name="connsiteX593" fmla="*/ 310003 w 4561834"/>
              <a:gd name="connsiteY593" fmla="*/ 1373671 h 4901727"/>
              <a:gd name="connsiteX594" fmla="*/ 116958 w 4561834"/>
              <a:gd name="connsiteY594" fmla="*/ 1355381 h 4901727"/>
              <a:gd name="connsiteX595" fmla="*/ 117071 w 4561834"/>
              <a:gd name="connsiteY595" fmla="*/ 1355381 h 4901727"/>
              <a:gd name="connsiteX596" fmla="*/ 83105 w 4561834"/>
              <a:gd name="connsiteY596" fmla="*/ 1368176 h 4901727"/>
              <a:gd name="connsiteX597" fmla="*/ 116958 w 4561834"/>
              <a:gd name="connsiteY597" fmla="*/ 1355381 h 4901727"/>
              <a:gd name="connsiteX598" fmla="*/ 199950 w 4561834"/>
              <a:gd name="connsiteY598" fmla="*/ 1311451 h 4901727"/>
              <a:gd name="connsiteX599" fmla="*/ 200063 w 4561834"/>
              <a:gd name="connsiteY599" fmla="*/ 1311451 h 4901727"/>
              <a:gd name="connsiteX600" fmla="*/ 173909 w 4561834"/>
              <a:gd name="connsiteY600" fmla="*/ 1327529 h 4901727"/>
              <a:gd name="connsiteX601" fmla="*/ 199950 w 4561834"/>
              <a:gd name="connsiteY601" fmla="*/ 1311451 h 4901727"/>
              <a:gd name="connsiteX602" fmla="*/ 258599 w 4561834"/>
              <a:gd name="connsiteY602" fmla="*/ 1308507 h 4901727"/>
              <a:gd name="connsiteX603" fmla="*/ 258712 w 4561834"/>
              <a:gd name="connsiteY603" fmla="*/ 1308507 h 4901727"/>
              <a:gd name="connsiteX604" fmla="*/ 209234 w 4561834"/>
              <a:gd name="connsiteY604" fmla="*/ 1319830 h 4901727"/>
              <a:gd name="connsiteX605" fmla="*/ 258599 w 4561834"/>
              <a:gd name="connsiteY605" fmla="*/ 1308507 h 4901727"/>
              <a:gd name="connsiteX606" fmla="*/ 331967 w 4561834"/>
              <a:gd name="connsiteY606" fmla="*/ 1295560 h 4901727"/>
              <a:gd name="connsiteX607" fmla="*/ 331288 w 4561834"/>
              <a:gd name="connsiteY607" fmla="*/ 1302960 h 4901727"/>
              <a:gd name="connsiteX608" fmla="*/ 300944 w 4561834"/>
              <a:gd name="connsiteY608" fmla="*/ 1299339 h 4901727"/>
              <a:gd name="connsiteX609" fmla="*/ 330495 w 4561834"/>
              <a:gd name="connsiteY609" fmla="*/ 1298093 h 4901727"/>
              <a:gd name="connsiteX610" fmla="*/ 330269 w 4561834"/>
              <a:gd name="connsiteY610" fmla="*/ 1298093 h 4901727"/>
              <a:gd name="connsiteX611" fmla="*/ 331967 w 4561834"/>
              <a:gd name="connsiteY611" fmla="*/ 1295560 h 4901727"/>
              <a:gd name="connsiteX612" fmla="*/ 307478 w 4561834"/>
              <a:gd name="connsiteY612" fmla="*/ 1283137 h 4901727"/>
              <a:gd name="connsiteX613" fmla="*/ 313286 w 4561834"/>
              <a:gd name="connsiteY613" fmla="*/ 1286545 h 4901727"/>
              <a:gd name="connsiteX614" fmla="*/ 284867 w 4561834"/>
              <a:gd name="connsiteY614" fmla="*/ 1292658 h 4901727"/>
              <a:gd name="connsiteX615" fmla="*/ 284980 w 4561834"/>
              <a:gd name="connsiteY615" fmla="*/ 1292658 h 4901727"/>
              <a:gd name="connsiteX616" fmla="*/ 307478 w 4561834"/>
              <a:gd name="connsiteY616" fmla="*/ 1283137 h 4901727"/>
              <a:gd name="connsiteX617" fmla="*/ 119902 w 4561834"/>
              <a:gd name="connsiteY617" fmla="*/ 1237746 h 4901727"/>
              <a:gd name="connsiteX618" fmla="*/ 118430 w 4561834"/>
              <a:gd name="connsiteY618" fmla="*/ 1248275 h 4901727"/>
              <a:gd name="connsiteX619" fmla="*/ 95786 w 4561834"/>
              <a:gd name="connsiteY619" fmla="*/ 1248275 h 4901727"/>
              <a:gd name="connsiteX620" fmla="*/ 86728 w 4561834"/>
              <a:gd name="connsiteY620" fmla="*/ 1255409 h 4901727"/>
              <a:gd name="connsiteX621" fmla="*/ 86501 w 4561834"/>
              <a:gd name="connsiteY621" fmla="*/ 1255409 h 4901727"/>
              <a:gd name="connsiteX622" fmla="*/ 119902 w 4561834"/>
              <a:gd name="connsiteY622" fmla="*/ 1237746 h 4901727"/>
              <a:gd name="connsiteX623" fmla="*/ 215122 w 4561834"/>
              <a:gd name="connsiteY623" fmla="*/ 1211478 h 4901727"/>
              <a:gd name="connsiteX624" fmla="*/ 188741 w 4561834"/>
              <a:gd name="connsiteY624" fmla="*/ 1227442 h 4901727"/>
              <a:gd name="connsiteX625" fmla="*/ 215122 w 4561834"/>
              <a:gd name="connsiteY625" fmla="*/ 1211478 h 4901727"/>
              <a:gd name="connsiteX626" fmla="*/ 175607 w 4561834"/>
              <a:gd name="connsiteY626" fmla="*/ 1133808 h 4901727"/>
              <a:gd name="connsiteX627" fmla="*/ 188515 w 4561834"/>
              <a:gd name="connsiteY627" fmla="*/ 1141054 h 4901727"/>
              <a:gd name="connsiteX628" fmla="*/ 80048 w 4561834"/>
              <a:gd name="connsiteY628" fmla="*/ 1160302 h 4901727"/>
              <a:gd name="connsiteX629" fmla="*/ 79821 w 4561834"/>
              <a:gd name="connsiteY629" fmla="*/ 1160302 h 4901727"/>
              <a:gd name="connsiteX630" fmla="*/ 113788 w 4561834"/>
              <a:gd name="connsiteY630" fmla="*/ 1142527 h 4901727"/>
              <a:gd name="connsiteX631" fmla="*/ 108806 w 4561834"/>
              <a:gd name="connsiteY631" fmla="*/ 1153848 h 4901727"/>
              <a:gd name="connsiteX632" fmla="*/ 175607 w 4561834"/>
              <a:gd name="connsiteY632" fmla="*/ 1133808 h 4901727"/>
              <a:gd name="connsiteX633" fmla="*/ 296446 w 4561834"/>
              <a:gd name="connsiteY633" fmla="*/ 1107394 h 4901727"/>
              <a:gd name="connsiteX634" fmla="*/ 278880 w 4561834"/>
              <a:gd name="connsiteY634" fmla="*/ 1118088 h 4901727"/>
              <a:gd name="connsiteX635" fmla="*/ 220670 w 4561834"/>
              <a:gd name="connsiteY635" fmla="*/ 1133468 h 4901727"/>
              <a:gd name="connsiteX636" fmla="*/ 251777 w 4561834"/>
              <a:gd name="connsiteY636" fmla="*/ 1114065 h 4901727"/>
              <a:gd name="connsiteX637" fmla="*/ 297321 w 4561834"/>
              <a:gd name="connsiteY637" fmla="*/ 1106861 h 4901727"/>
              <a:gd name="connsiteX638" fmla="*/ 296982 w 4561834"/>
              <a:gd name="connsiteY638" fmla="*/ 1107314 h 4901727"/>
              <a:gd name="connsiteX639" fmla="*/ 296446 w 4561834"/>
              <a:gd name="connsiteY639" fmla="*/ 1107394 h 4901727"/>
              <a:gd name="connsiteX640" fmla="*/ 212105 w 4561834"/>
              <a:gd name="connsiteY640" fmla="*/ 1078845 h 4901727"/>
              <a:gd name="connsiteX641" fmla="*/ 192251 w 4561834"/>
              <a:gd name="connsiteY641" fmla="*/ 1088972 h 4901727"/>
              <a:gd name="connsiteX642" fmla="*/ 212105 w 4561834"/>
              <a:gd name="connsiteY642" fmla="*/ 1078845 h 4901727"/>
              <a:gd name="connsiteX643" fmla="*/ 166628 w 4561834"/>
              <a:gd name="connsiteY643" fmla="*/ 1075193 h 4901727"/>
              <a:gd name="connsiteX644" fmla="*/ 171871 w 4561834"/>
              <a:gd name="connsiteY644" fmla="*/ 1083764 h 4901727"/>
              <a:gd name="connsiteX645" fmla="*/ 172211 w 4561834"/>
              <a:gd name="connsiteY645" fmla="*/ 1083877 h 4901727"/>
              <a:gd name="connsiteX646" fmla="*/ 147075 w 4561834"/>
              <a:gd name="connsiteY646" fmla="*/ 1089538 h 4901727"/>
              <a:gd name="connsiteX647" fmla="*/ 166628 w 4561834"/>
              <a:gd name="connsiteY647" fmla="*/ 1075193 h 4901727"/>
              <a:gd name="connsiteX648" fmla="*/ 4477931 w 4561834"/>
              <a:gd name="connsiteY648" fmla="*/ 1059549 h 4901727"/>
              <a:gd name="connsiteX649" fmla="*/ 4477931 w 4561834"/>
              <a:gd name="connsiteY649" fmla="*/ 1064418 h 4901727"/>
              <a:gd name="connsiteX650" fmla="*/ 4499103 w 4561834"/>
              <a:gd name="connsiteY650" fmla="*/ 1069626 h 4901727"/>
              <a:gd name="connsiteX651" fmla="*/ 4477931 w 4561834"/>
              <a:gd name="connsiteY651" fmla="*/ 1059549 h 4901727"/>
              <a:gd name="connsiteX652" fmla="*/ 288065 w 4561834"/>
              <a:gd name="connsiteY652" fmla="*/ 1059193 h 4901727"/>
              <a:gd name="connsiteX653" fmla="*/ 299359 w 4561834"/>
              <a:gd name="connsiteY653" fmla="*/ 1066215 h 4901727"/>
              <a:gd name="connsiteX654" fmla="*/ 299699 w 4561834"/>
              <a:gd name="connsiteY654" fmla="*/ 1066328 h 4901727"/>
              <a:gd name="connsiteX655" fmla="*/ 253165 w 4561834"/>
              <a:gd name="connsiteY655" fmla="*/ 1076404 h 4901727"/>
              <a:gd name="connsiteX656" fmla="*/ 288065 w 4561834"/>
              <a:gd name="connsiteY656" fmla="*/ 1059193 h 4901727"/>
              <a:gd name="connsiteX657" fmla="*/ 83218 w 4561834"/>
              <a:gd name="connsiteY657" fmla="*/ 1057836 h 4901727"/>
              <a:gd name="connsiteX658" fmla="*/ 83558 w 4561834"/>
              <a:gd name="connsiteY658" fmla="*/ 1057949 h 4901727"/>
              <a:gd name="connsiteX659" fmla="*/ 42685 w 4561834"/>
              <a:gd name="connsiteY659" fmla="*/ 1077310 h 4901727"/>
              <a:gd name="connsiteX660" fmla="*/ 83218 w 4561834"/>
              <a:gd name="connsiteY660" fmla="*/ 1057836 h 4901727"/>
              <a:gd name="connsiteX661" fmla="*/ 366500 w 4561834"/>
              <a:gd name="connsiteY661" fmla="*/ 1046740 h 4901727"/>
              <a:gd name="connsiteX662" fmla="*/ 374199 w 4561834"/>
              <a:gd name="connsiteY662" fmla="*/ 1065422 h 4901727"/>
              <a:gd name="connsiteX663" fmla="*/ 334798 w 4561834"/>
              <a:gd name="connsiteY663" fmla="*/ 1073801 h 4901727"/>
              <a:gd name="connsiteX664" fmla="*/ 366500 w 4561834"/>
              <a:gd name="connsiteY664" fmla="*/ 1046740 h 4901727"/>
              <a:gd name="connsiteX665" fmla="*/ 106421 w 4561834"/>
              <a:gd name="connsiteY665" fmla="*/ 1042504 h 4901727"/>
              <a:gd name="connsiteX666" fmla="*/ 106202 w 4561834"/>
              <a:gd name="connsiteY666" fmla="*/ 1042664 h 4901727"/>
              <a:gd name="connsiteX667" fmla="*/ 106202 w 4561834"/>
              <a:gd name="connsiteY667" fmla="*/ 1042551 h 4901727"/>
              <a:gd name="connsiteX668" fmla="*/ 481873 w 4561834"/>
              <a:gd name="connsiteY668" fmla="*/ 1023530 h 4901727"/>
              <a:gd name="connsiteX669" fmla="*/ 461946 w 4561834"/>
              <a:gd name="connsiteY669" fmla="*/ 1037230 h 4901727"/>
              <a:gd name="connsiteX670" fmla="*/ 462286 w 4561834"/>
              <a:gd name="connsiteY670" fmla="*/ 1037682 h 4901727"/>
              <a:gd name="connsiteX671" fmla="*/ 481873 w 4561834"/>
              <a:gd name="connsiteY671" fmla="*/ 1023530 h 4901727"/>
              <a:gd name="connsiteX672" fmla="*/ 4474251 w 4561834"/>
              <a:gd name="connsiteY672" fmla="*/ 1019384 h 4901727"/>
              <a:gd name="connsiteX673" fmla="*/ 4486309 w 4561834"/>
              <a:gd name="connsiteY673" fmla="*/ 1025583 h 4901727"/>
              <a:gd name="connsiteX674" fmla="*/ 4466948 w 4561834"/>
              <a:gd name="connsiteY674" fmla="*/ 1025583 h 4901727"/>
              <a:gd name="connsiteX675" fmla="*/ 4474251 w 4561834"/>
              <a:gd name="connsiteY675" fmla="*/ 1019384 h 4901727"/>
              <a:gd name="connsiteX676" fmla="*/ 223840 w 4561834"/>
              <a:gd name="connsiteY676" fmla="*/ 1011415 h 4901727"/>
              <a:gd name="connsiteX677" fmla="*/ 167823 w 4561834"/>
              <a:gd name="connsiteY677" fmla="*/ 1029148 h 4901727"/>
              <a:gd name="connsiteX678" fmla="*/ 106421 w 4561834"/>
              <a:gd name="connsiteY678" fmla="*/ 1042504 h 4901727"/>
              <a:gd name="connsiteX679" fmla="*/ 116592 w 4561834"/>
              <a:gd name="connsiteY679" fmla="*/ 1035015 h 4901727"/>
              <a:gd name="connsiteX680" fmla="*/ 162813 w 4561834"/>
              <a:gd name="connsiteY680" fmla="*/ 1024888 h 4901727"/>
              <a:gd name="connsiteX681" fmla="*/ 223840 w 4561834"/>
              <a:gd name="connsiteY681" fmla="*/ 1011415 h 4901727"/>
              <a:gd name="connsiteX682" fmla="*/ 525826 w 4561834"/>
              <a:gd name="connsiteY682" fmla="*/ 1010417 h 4901727"/>
              <a:gd name="connsiteX683" fmla="*/ 491610 w 4561834"/>
              <a:gd name="connsiteY683" fmla="*/ 1036211 h 4901727"/>
              <a:gd name="connsiteX684" fmla="*/ 491950 w 4561834"/>
              <a:gd name="connsiteY684" fmla="*/ 1036663 h 4901727"/>
              <a:gd name="connsiteX685" fmla="*/ 537239 w 4561834"/>
              <a:gd name="connsiteY685" fmla="*/ 1017529 h 4901727"/>
              <a:gd name="connsiteX686" fmla="*/ 525826 w 4561834"/>
              <a:gd name="connsiteY686" fmla="*/ 1010417 h 4901727"/>
              <a:gd name="connsiteX687" fmla="*/ 270488 w 4561834"/>
              <a:gd name="connsiteY687" fmla="*/ 1001338 h 4901727"/>
              <a:gd name="connsiteX688" fmla="*/ 279772 w 4561834"/>
              <a:gd name="connsiteY688" fmla="*/ 1009490 h 4901727"/>
              <a:gd name="connsiteX689" fmla="*/ 253504 w 4561834"/>
              <a:gd name="connsiteY689" fmla="*/ 1010057 h 4901727"/>
              <a:gd name="connsiteX690" fmla="*/ 270488 w 4561834"/>
              <a:gd name="connsiteY690" fmla="*/ 1001338 h 4901727"/>
              <a:gd name="connsiteX691" fmla="*/ 484364 w 4561834"/>
              <a:gd name="connsiteY691" fmla="*/ 962390 h 4901727"/>
              <a:gd name="connsiteX692" fmla="*/ 452888 w 4561834"/>
              <a:gd name="connsiteY692" fmla="*/ 973712 h 4901727"/>
              <a:gd name="connsiteX693" fmla="*/ 484364 w 4561834"/>
              <a:gd name="connsiteY693" fmla="*/ 962390 h 4901727"/>
              <a:gd name="connsiteX694" fmla="*/ 38609 w 4561834"/>
              <a:gd name="connsiteY694" fmla="*/ 961031 h 4901727"/>
              <a:gd name="connsiteX695" fmla="*/ 0 w 4561834"/>
              <a:gd name="connsiteY695" fmla="*/ 974731 h 4901727"/>
              <a:gd name="connsiteX696" fmla="*/ 38609 w 4561834"/>
              <a:gd name="connsiteY696" fmla="*/ 961031 h 4901727"/>
              <a:gd name="connsiteX697" fmla="*/ 444057 w 4561834"/>
              <a:gd name="connsiteY697" fmla="*/ 949709 h 4901727"/>
              <a:gd name="connsiteX698" fmla="*/ 418922 w 4561834"/>
              <a:gd name="connsiteY698" fmla="*/ 954917 h 4901727"/>
              <a:gd name="connsiteX699" fmla="*/ 420733 w 4561834"/>
              <a:gd name="connsiteY699" fmla="*/ 964541 h 4901727"/>
              <a:gd name="connsiteX700" fmla="*/ 444057 w 4561834"/>
              <a:gd name="connsiteY700" fmla="*/ 949709 h 4901727"/>
              <a:gd name="connsiteX701" fmla="*/ 159869 w 4561834"/>
              <a:gd name="connsiteY701" fmla="*/ 943934 h 4901727"/>
              <a:gd name="connsiteX702" fmla="*/ 94880 w 4561834"/>
              <a:gd name="connsiteY702" fmla="*/ 958541 h 4901727"/>
              <a:gd name="connsiteX703" fmla="*/ 159869 w 4561834"/>
              <a:gd name="connsiteY703" fmla="*/ 943934 h 4901727"/>
              <a:gd name="connsiteX704" fmla="*/ 429225 w 4561834"/>
              <a:gd name="connsiteY704" fmla="*/ 932499 h 4901727"/>
              <a:gd name="connsiteX705" fmla="*/ 385861 w 4561834"/>
              <a:gd name="connsiteY705" fmla="*/ 941331 h 4901727"/>
              <a:gd name="connsiteX706" fmla="*/ 429225 w 4561834"/>
              <a:gd name="connsiteY706" fmla="*/ 932499 h 4901727"/>
              <a:gd name="connsiteX707" fmla="*/ 100088 w 4561834"/>
              <a:gd name="connsiteY707" fmla="*/ 845545 h 4901727"/>
              <a:gd name="connsiteX708" fmla="*/ 38382 w 4561834"/>
              <a:gd name="connsiteY708" fmla="*/ 859357 h 4901727"/>
              <a:gd name="connsiteX709" fmla="*/ 100088 w 4561834"/>
              <a:gd name="connsiteY709" fmla="*/ 845545 h 4901727"/>
              <a:gd name="connsiteX710" fmla="*/ 387672 w 4561834"/>
              <a:gd name="connsiteY710" fmla="*/ 803879 h 4901727"/>
              <a:gd name="connsiteX711" fmla="*/ 390616 w 4561834"/>
              <a:gd name="connsiteY711" fmla="*/ 818371 h 4901727"/>
              <a:gd name="connsiteX712" fmla="*/ 381332 w 4561834"/>
              <a:gd name="connsiteY712" fmla="*/ 810219 h 4901727"/>
              <a:gd name="connsiteX713" fmla="*/ 371482 w 4561834"/>
              <a:gd name="connsiteY713" fmla="*/ 817239 h 4901727"/>
              <a:gd name="connsiteX714" fmla="*/ 387672 w 4561834"/>
              <a:gd name="connsiteY714" fmla="*/ 803879 h 4901727"/>
              <a:gd name="connsiteX715" fmla="*/ 595548 w 4561834"/>
              <a:gd name="connsiteY715" fmla="*/ 802973 h 4901727"/>
              <a:gd name="connsiteX716" fmla="*/ 555694 w 4561834"/>
              <a:gd name="connsiteY716" fmla="*/ 830939 h 4901727"/>
              <a:gd name="connsiteX717" fmla="*/ 562035 w 4561834"/>
              <a:gd name="connsiteY717" fmla="*/ 824712 h 4901727"/>
              <a:gd name="connsiteX718" fmla="*/ 422658 w 4561834"/>
              <a:gd name="connsiteY718" fmla="*/ 827316 h 4901727"/>
              <a:gd name="connsiteX719" fmla="*/ 595548 w 4561834"/>
              <a:gd name="connsiteY719" fmla="*/ 802973 h 4901727"/>
              <a:gd name="connsiteX720" fmla="*/ 750210 w 4561834"/>
              <a:gd name="connsiteY720" fmla="*/ 783499 h 4901727"/>
              <a:gd name="connsiteX721" fmla="*/ 609248 w 4561834"/>
              <a:gd name="connsiteY721" fmla="*/ 815541 h 4901727"/>
              <a:gd name="connsiteX722" fmla="*/ 600077 w 4561834"/>
              <a:gd name="connsiteY722" fmla="*/ 807162 h 4901727"/>
              <a:gd name="connsiteX723" fmla="*/ 750210 w 4561834"/>
              <a:gd name="connsiteY723" fmla="*/ 783499 h 4901727"/>
              <a:gd name="connsiteX724" fmla="*/ 819521 w 4561834"/>
              <a:gd name="connsiteY724" fmla="*/ 765273 h 4901727"/>
              <a:gd name="connsiteX725" fmla="*/ 826521 w 4561834"/>
              <a:gd name="connsiteY725" fmla="*/ 766515 h 4901727"/>
              <a:gd name="connsiteX726" fmla="*/ 825146 w 4561834"/>
              <a:gd name="connsiteY726" fmla="*/ 774250 h 4901727"/>
              <a:gd name="connsiteX727" fmla="*/ 827288 w 4561834"/>
              <a:gd name="connsiteY727" fmla="*/ 773839 h 4901727"/>
              <a:gd name="connsiteX728" fmla="*/ 844947 w 4561834"/>
              <a:gd name="connsiteY728" fmla="*/ 771205 h 4901727"/>
              <a:gd name="connsiteX729" fmla="*/ 846788 w 4561834"/>
              <a:gd name="connsiteY729" fmla="*/ 775573 h 4901727"/>
              <a:gd name="connsiteX730" fmla="*/ 840011 w 4561834"/>
              <a:gd name="connsiteY730" fmla="*/ 776802 h 4901727"/>
              <a:gd name="connsiteX731" fmla="*/ 840239 w 4561834"/>
              <a:gd name="connsiteY731" fmla="*/ 776845 h 4901727"/>
              <a:gd name="connsiteX732" fmla="*/ 833796 w 4561834"/>
              <a:gd name="connsiteY732" fmla="*/ 779946 h 4901727"/>
              <a:gd name="connsiteX733" fmla="*/ 819186 w 4561834"/>
              <a:gd name="connsiteY733" fmla="*/ 780579 h 4901727"/>
              <a:gd name="connsiteX734" fmla="*/ 803085 w 4561834"/>
              <a:gd name="connsiteY734" fmla="*/ 783499 h 4901727"/>
              <a:gd name="connsiteX735" fmla="*/ 809425 w 4561834"/>
              <a:gd name="connsiteY735" fmla="*/ 777272 h 4901727"/>
              <a:gd name="connsiteX736" fmla="*/ 812611 w 4561834"/>
              <a:gd name="connsiteY736" fmla="*/ 776660 h 4901727"/>
              <a:gd name="connsiteX737" fmla="*/ 807726 w 4561834"/>
              <a:gd name="connsiteY737" fmla="*/ 773422 h 4901727"/>
              <a:gd name="connsiteX738" fmla="*/ 800367 w 4561834"/>
              <a:gd name="connsiteY738" fmla="*/ 779196 h 4901727"/>
              <a:gd name="connsiteX739" fmla="*/ 800367 w 4561834"/>
              <a:gd name="connsiteY739" fmla="*/ 778743 h 4901727"/>
              <a:gd name="connsiteX740" fmla="*/ 819521 w 4561834"/>
              <a:gd name="connsiteY740" fmla="*/ 765273 h 4901727"/>
              <a:gd name="connsiteX741" fmla="*/ 651820 w 4561834"/>
              <a:gd name="connsiteY741" fmla="*/ 761420 h 4901727"/>
              <a:gd name="connsiteX742" fmla="*/ 651820 w 4561834"/>
              <a:gd name="connsiteY742" fmla="*/ 761760 h 4901727"/>
              <a:gd name="connsiteX743" fmla="*/ 650860 w 4561834"/>
              <a:gd name="connsiteY743" fmla="*/ 761660 h 4901727"/>
              <a:gd name="connsiteX744" fmla="*/ 624901 w 4561834"/>
              <a:gd name="connsiteY744" fmla="*/ 758958 h 4901727"/>
              <a:gd name="connsiteX745" fmla="*/ 650860 w 4561834"/>
              <a:gd name="connsiteY745" fmla="*/ 761660 h 4901727"/>
              <a:gd name="connsiteX746" fmla="*/ 628171 w 4561834"/>
              <a:gd name="connsiteY746" fmla="*/ 767322 h 4901727"/>
              <a:gd name="connsiteX747" fmla="*/ 597134 w 4561834"/>
              <a:gd name="connsiteY747" fmla="*/ 771950 h 4901727"/>
              <a:gd name="connsiteX748" fmla="*/ 624901 w 4561834"/>
              <a:gd name="connsiteY748" fmla="*/ 758958 h 4901727"/>
              <a:gd name="connsiteX749" fmla="*/ 887364 w 4561834"/>
              <a:gd name="connsiteY749" fmla="*/ 753141 h 4901727"/>
              <a:gd name="connsiteX750" fmla="*/ 900682 w 4561834"/>
              <a:gd name="connsiteY750" fmla="*/ 754061 h 4901727"/>
              <a:gd name="connsiteX751" fmla="*/ 879736 w 4561834"/>
              <a:gd name="connsiteY751" fmla="*/ 766062 h 4901727"/>
              <a:gd name="connsiteX752" fmla="*/ 887364 w 4561834"/>
              <a:gd name="connsiteY752" fmla="*/ 753141 h 4901727"/>
              <a:gd name="connsiteX753" fmla="*/ 1034005 w 4561834"/>
              <a:gd name="connsiteY753" fmla="*/ 729829 h 4901727"/>
              <a:gd name="connsiteX754" fmla="*/ 1031861 w 4561834"/>
              <a:gd name="connsiteY754" fmla="*/ 732012 h 4901727"/>
              <a:gd name="connsiteX755" fmla="*/ 1035529 w 4561834"/>
              <a:gd name="connsiteY755" fmla="*/ 731416 h 4901727"/>
              <a:gd name="connsiteX756" fmla="*/ 919024 w 4561834"/>
              <a:gd name="connsiteY756" fmla="*/ 717377 h 4901727"/>
              <a:gd name="connsiteX757" fmla="*/ 919024 w 4561834"/>
              <a:gd name="connsiteY757" fmla="*/ 718056 h 4901727"/>
              <a:gd name="connsiteX758" fmla="*/ 931818 w 4561834"/>
              <a:gd name="connsiteY758" fmla="*/ 725982 h 4901727"/>
              <a:gd name="connsiteX759" fmla="*/ 907023 w 4561834"/>
              <a:gd name="connsiteY759" fmla="*/ 735266 h 4901727"/>
              <a:gd name="connsiteX760" fmla="*/ 919024 w 4561834"/>
              <a:gd name="connsiteY760" fmla="*/ 717377 h 4901727"/>
              <a:gd name="connsiteX761" fmla="*/ 828673 w 4561834"/>
              <a:gd name="connsiteY761" fmla="*/ 671069 h 4901727"/>
              <a:gd name="connsiteX762" fmla="*/ 824257 w 4561834"/>
              <a:gd name="connsiteY762" fmla="*/ 681485 h 4901727"/>
              <a:gd name="connsiteX763" fmla="*/ 874754 w 4561834"/>
              <a:gd name="connsiteY763" fmla="*/ 671408 h 4901727"/>
              <a:gd name="connsiteX764" fmla="*/ 883925 w 4561834"/>
              <a:gd name="connsiteY764" fmla="*/ 680466 h 4901727"/>
              <a:gd name="connsiteX765" fmla="*/ 802858 w 4561834"/>
              <a:gd name="connsiteY765" fmla="*/ 684203 h 4901727"/>
              <a:gd name="connsiteX766" fmla="*/ 802858 w 4561834"/>
              <a:gd name="connsiteY766" fmla="*/ 683750 h 4901727"/>
              <a:gd name="connsiteX767" fmla="*/ 828673 w 4561834"/>
              <a:gd name="connsiteY767" fmla="*/ 671069 h 4901727"/>
              <a:gd name="connsiteX768" fmla="*/ 966464 w 4561834"/>
              <a:gd name="connsiteY768" fmla="*/ 660312 h 4901727"/>
              <a:gd name="connsiteX769" fmla="*/ 966464 w 4561834"/>
              <a:gd name="connsiteY769" fmla="*/ 660426 h 4901727"/>
              <a:gd name="connsiteX770" fmla="*/ 908154 w 4561834"/>
              <a:gd name="connsiteY770" fmla="*/ 678541 h 4901727"/>
              <a:gd name="connsiteX771" fmla="*/ 966464 w 4561834"/>
              <a:gd name="connsiteY771" fmla="*/ 660312 h 4901727"/>
              <a:gd name="connsiteX772" fmla="*/ 888907 w 4561834"/>
              <a:gd name="connsiteY772" fmla="*/ 630648 h 4901727"/>
              <a:gd name="connsiteX773" fmla="*/ 889137 w 4561834"/>
              <a:gd name="connsiteY773" fmla="*/ 630648 h 4901727"/>
              <a:gd name="connsiteX774" fmla="*/ 888907 w 4561834"/>
              <a:gd name="connsiteY774" fmla="*/ 630761 h 4901727"/>
              <a:gd name="connsiteX775" fmla="*/ 903866 w 4561834"/>
              <a:gd name="connsiteY775" fmla="*/ 623416 h 4901727"/>
              <a:gd name="connsiteX776" fmla="*/ 908721 w 4561834"/>
              <a:gd name="connsiteY776" fmla="*/ 625666 h 4901727"/>
              <a:gd name="connsiteX777" fmla="*/ 903569 w 4561834"/>
              <a:gd name="connsiteY777" fmla="*/ 630662 h 4901727"/>
              <a:gd name="connsiteX778" fmla="*/ 889137 w 4561834"/>
              <a:gd name="connsiteY778" fmla="*/ 630648 h 4901727"/>
              <a:gd name="connsiteX779" fmla="*/ 874527 w 4561834"/>
              <a:gd name="connsiteY779" fmla="*/ 621590 h 4901727"/>
              <a:gd name="connsiteX780" fmla="*/ 874527 w 4561834"/>
              <a:gd name="connsiteY780" fmla="*/ 622043 h 4901727"/>
              <a:gd name="connsiteX781" fmla="*/ 874365 w 4561834"/>
              <a:gd name="connsiteY781" fmla="*/ 621607 h 4901727"/>
              <a:gd name="connsiteX782" fmla="*/ 969068 w 4561834"/>
              <a:gd name="connsiteY782" fmla="*/ 619439 h 4901727"/>
              <a:gd name="connsiteX783" fmla="*/ 969068 w 4561834"/>
              <a:gd name="connsiteY783" fmla="*/ 619892 h 4901727"/>
              <a:gd name="connsiteX784" fmla="*/ 968650 w 4561834"/>
              <a:gd name="connsiteY784" fmla="*/ 619476 h 4901727"/>
              <a:gd name="connsiteX785" fmla="*/ 871101 w 4561834"/>
              <a:gd name="connsiteY785" fmla="*/ 612832 h 4901727"/>
              <a:gd name="connsiteX786" fmla="*/ 874365 w 4561834"/>
              <a:gd name="connsiteY786" fmla="*/ 621607 h 4901727"/>
              <a:gd name="connsiteX787" fmla="*/ 855959 w 4561834"/>
              <a:gd name="connsiteY787" fmla="*/ 623515 h 4901727"/>
              <a:gd name="connsiteX788" fmla="*/ 871101 w 4561834"/>
              <a:gd name="connsiteY788" fmla="*/ 612832 h 4901727"/>
              <a:gd name="connsiteX789" fmla="*/ 960803 w 4561834"/>
              <a:gd name="connsiteY789" fmla="*/ 611666 h 4901727"/>
              <a:gd name="connsiteX790" fmla="*/ 968650 w 4561834"/>
              <a:gd name="connsiteY790" fmla="*/ 619476 h 4901727"/>
              <a:gd name="connsiteX791" fmla="*/ 959083 w 4561834"/>
              <a:gd name="connsiteY791" fmla="*/ 620327 h 4901727"/>
              <a:gd name="connsiteX792" fmla="*/ 934309 w 4561834"/>
              <a:gd name="connsiteY792" fmla="*/ 624308 h 4901727"/>
              <a:gd name="connsiteX793" fmla="*/ 960803 w 4561834"/>
              <a:gd name="connsiteY793" fmla="*/ 611666 h 4901727"/>
              <a:gd name="connsiteX794" fmla="*/ 1019225 w 4561834"/>
              <a:gd name="connsiteY794" fmla="*/ 607891 h 4901727"/>
              <a:gd name="connsiteX795" fmla="*/ 1024887 w 4561834"/>
              <a:gd name="connsiteY795" fmla="*/ 627138 h 4901727"/>
              <a:gd name="connsiteX796" fmla="*/ 995336 w 4561834"/>
              <a:gd name="connsiteY796" fmla="*/ 631214 h 4901727"/>
              <a:gd name="connsiteX797" fmla="*/ 1019225 w 4561834"/>
              <a:gd name="connsiteY797" fmla="*/ 607891 h 4901727"/>
              <a:gd name="connsiteX798" fmla="*/ 1105274 w 4561834"/>
              <a:gd name="connsiteY798" fmla="*/ 594191 h 4901727"/>
              <a:gd name="connsiteX799" fmla="*/ 1091008 w 4561834"/>
              <a:gd name="connsiteY799" fmla="*/ 606419 h 4901727"/>
              <a:gd name="connsiteX800" fmla="*/ 1090782 w 4561834"/>
              <a:gd name="connsiteY800" fmla="*/ 606759 h 4901727"/>
              <a:gd name="connsiteX801" fmla="*/ 1105274 w 4561834"/>
              <a:gd name="connsiteY801" fmla="*/ 594191 h 4901727"/>
              <a:gd name="connsiteX802" fmla="*/ 1138726 w 4561834"/>
              <a:gd name="connsiteY802" fmla="*/ 584291 h 4901727"/>
              <a:gd name="connsiteX803" fmla="*/ 1113426 w 4561834"/>
              <a:gd name="connsiteY803" fmla="*/ 607664 h 4901727"/>
              <a:gd name="connsiteX804" fmla="*/ 1113426 w 4561834"/>
              <a:gd name="connsiteY804" fmla="*/ 608004 h 4901727"/>
              <a:gd name="connsiteX805" fmla="*/ 1147393 w 4561834"/>
              <a:gd name="connsiteY805" fmla="*/ 592379 h 4901727"/>
              <a:gd name="connsiteX806" fmla="*/ 1138726 w 4561834"/>
              <a:gd name="connsiteY806" fmla="*/ 584291 h 4901727"/>
              <a:gd name="connsiteX807" fmla="*/ 811676 w 4561834"/>
              <a:gd name="connsiteY807" fmla="*/ 583563 h 4901727"/>
              <a:gd name="connsiteX808" fmla="*/ 805688 w 4561834"/>
              <a:gd name="connsiteY808" fmla="*/ 591523 h 4901727"/>
              <a:gd name="connsiteX809" fmla="*/ 781232 w 4561834"/>
              <a:gd name="connsiteY809" fmla="*/ 596682 h 4901727"/>
              <a:gd name="connsiteX810" fmla="*/ 793276 w 4561834"/>
              <a:gd name="connsiteY810" fmla="*/ 584383 h 4901727"/>
              <a:gd name="connsiteX811" fmla="*/ 812029 w 4561834"/>
              <a:gd name="connsiteY811" fmla="*/ 583095 h 4901727"/>
              <a:gd name="connsiteX812" fmla="*/ 812029 w 4561834"/>
              <a:gd name="connsiteY812" fmla="*/ 583548 h 4901727"/>
              <a:gd name="connsiteX813" fmla="*/ 811676 w 4561834"/>
              <a:gd name="connsiteY813" fmla="*/ 583563 h 4901727"/>
              <a:gd name="connsiteX814" fmla="*/ 4498155 w 4561834"/>
              <a:gd name="connsiteY814" fmla="*/ 565915 h 4901727"/>
              <a:gd name="connsiteX815" fmla="*/ 4508501 w 4561834"/>
              <a:gd name="connsiteY815" fmla="*/ 578808 h 4901727"/>
              <a:gd name="connsiteX816" fmla="*/ 4485403 w 4561834"/>
              <a:gd name="connsiteY816" fmla="*/ 568618 h 4901727"/>
              <a:gd name="connsiteX817" fmla="*/ 4485856 w 4561834"/>
              <a:gd name="connsiteY817" fmla="*/ 568732 h 4901727"/>
              <a:gd name="connsiteX818" fmla="*/ 4498155 w 4561834"/>
              <a:gd name="connsiteY818" fmla="*/ 565915 h 4901727"/>
              <a:gd name="connsiteX819" fmla="*/ 4468048 w 4561834"/>
              <a:gd name="connsiteY819" fmla="*/ 564445 h 4901727"/>
              <a:gd name="connsiteX820" fmla="*/ 4470532 w 4561834"/>
              <a:gd name="connsiteY820" fmla="*/ 567803 h 4901727"/>
              <a:gd name="connsiteX821" fmla="*/ 4467733 w 4561834"/>
              <a:gd name="connsiteY821" fmla="*/ 565064 h 4901727"/>
              <a:gd name="connsiteX822" fmla="*/ 915061 w 4561834"/>
              <a:gd name="connsiteY822" fmla="*/ 557167 h 4901727"/>
              <a:gd name="connsiteX823" fmla="*/ 829352 w 4561834"/>
              <a:gd name="connsiteY823" fmla="*/ 571773 h 4901727"/>
              <a:gd name="connsiteX824" fmla="*/ 870338 w 4561834"/>
              <a:gd name="connsiteY824" fmla="*/ 562488 h 4901727"/>
              <a:gd name="connsiteX825" fmla="*/ 892417 w 4561834"/>
              <a:gd name="connsiteY825" fmla="*/ 560337 h 4901727"/>
              <a:gd name="connsiteX826" fmla="*/ 949028 w 4561834"/>
              <a:gd name="connsiteY826" fmla="*/ 552412 h 4901727"/>
              <a:gd name="connsiteX827" fmla="*/ 955708 w 4561834"/>
              <a:gd name="connsiteY827" fmla="*/ 561583 h 4901727"/>
              <a:gd name="connsiteX828" fmla="*/ 936573 w 4561834"/>
              <a:gd name="connsiteY828" fmla="*/ 559205 h 4901727"/>
              <a:gd name="connsiteX829" fmla="*/ 949028 w 4561834"/>
              <a:gd name="connsiteY829" fmla="*/ 552412 h 4901727"/>
              <a:gd name="connsiteX830" fmla="*/ 1105840 w 4561834"/>
              <a:gd name="connsiteY830" fmla="*/ 533730 h 4901727"/>
              <a:gd name="connsiteX831" fmla="*/ 1083196 w 4561834"/>
              <a:gd name="connsiteY831" fmla="*/ 542221 h 4901727"/>
              <a:gd name="connsiteX832" fmla="*/ 1083196 w 4561834"/>
              <a:gd name="connsiteY832" fmla="*/ 542561 h 4901727"/>
              <a:gd name="connsiteX833" fmla="*/ 1105840 w 4561834"/>
              <a:gd name="connsiteY833" fmla="*/ 533730 h 4901727"/>
              <a:gd name="connsiteX834" fmla="*/ 1076403 w 4561834"/>
              <a:gd name="connsiteY834" fmla="*/ 518219 h 4901727"/>
              <a:gd name="connsiteX835" fmla="*/ 1057834 w 4561834"/>
              <a:gd name="connsiteY835" fmla="*/ 521389 h 4901727"/>
              <a:gd name="connsiteX836" fmla="*/ 1059419 w 4561834"/>
              <a:gd name="connsiteY836" fmla="*/ 531239 h 4901727"/>
              <a:gd name="connsiteX837" fmla="*/ 1076403 w 4561834"/>
              <a:gd name="connsiteY837" fmla="*/ 518219 h 4901727"/>
              <a:gd name="connsiteX838" fmla="*/ 3228318 w 4561834"/>
              <a:gd name="connsiteY838" fmla="*/ 515331 h 4901727"/>
              <a:gd name="connsiteX839" fmla="*/ 3222416 w 4561834"/>
              <a:gd name="connsiteY839" fmla="*/ 518445 h 4901727"/>
              <a:gd name="connsiteX840" fmla="*/ 3222869 w 4561834"/>
              <a:gd name="connsiteY840" fmla="*/ 518332 h 4901727"/>
              <a:gd name="connsiteX841" fmla="*/ 3238380 w 4561834"/>
              <a:gd name="connsiteY841" fmla="*/ 518332 h 4901727"/>
              <a:gd name="connsiteX842" fmla="*/ 3228318 w 4561834"/>
              <a:gd name="connsiteY842" fmla="*/ 515331 h 4901727"/>
              <a:gd name="connsiteX843" fmla="*/ 4041459 w 4561834"/>
              <a:gd name="connsiteY843" fmla="*/ 512785 h 4901727"/>
              <a:gd name="connsiteX844" fmla="*/ 4032866 w 4561834"/>
              <a:gd name="connsiteY844" fmla="*/ 515995 h 4901727"/>
              <a:gd name="connsiteX845" fmla="*/ 4032628 w 4561834"/>
              <a:gd name="connsiteY845" fmla="*/ 515857 h 4901727"/>
              <a:gd name="connsiteX846" fmla="*/ 4032628 w 4561834"/>
              <a:gd name="connsiteY846" fmla="*/ 516083 h 4901727"/>
              <a:gd name="connsiteX847" fmla="*/ 4032866 w 4561834"/>
              <a:gd name="connsiteY847" fmla="*/ 515995 h 4901727"/>
              <a:gd name="connsiteX848" fmla="*/ 4042308 w 4561834"/>
              <a:gd name="connsiteY848" fmla="*/ 521461 h 4901727"/>
              <a:gd name="connsiteX849" fmla="*/ 4056065 w 4561834"/>
              <a:gd name="connsiteY849" fmla="*/ 515857 h 4901727"/>
              <a:gd name="connsiteX850" fmla="*/ 4041459 w 4561834"/>
              <a:gd name="connsiteY850" fmla="*/ 512785 h 4901727"/>
              <a:gd name="connsiteX851" fmla="*/ 3030676 w 4561834"/>
              <a:gd name="connsiteY851" fmla="*/ 510918 h 4901727"/>
              <a:gd name="connsiteX852" fmla="*/ 3029598 w 4561834"/>
              <a:gd name="connsiteY852" fmla="*/ 512444 h 4901727"/>
              <a:gd name="connsiteX853" fmla="*/ 3030577 w 4561834"/>
              <a:gd name="connsiteY853" fmla="*/ 513502 h 4901727"/>
              <a:gd name="connsiteX854" fmla="*/ 3183476 w 4561834"/>
              <a:gd name="connsiteY854" fmla="*/ 507887 h 4901727"/>
              <a:gd name="connsiteX855" fmla="*/ 3175089 w 4561834"/>
              <a:gd name="connsiteY855" fmla="*/ 513350 h 4901727"/>
              <a:gd name="connsiteX856" fmla="*/ 3178486 w 4561834"/>
              <a:gd name="connsiteY856" fmla="*/ 517879 h 4901727"/>
              <a:gd name="connsiteX857" fmla="*/ 3178939 w 4561834"/>
              <a:gd name="connsiteY857" fmla="*/ 518332 h 4901727"/>
              <a:gd name="connsiteX858" fmla="*/ 3183476 w 4561834"/>
              <a:gd name="connsiteY858" fmla="*/ 507887 h 4901727"/>
              <a:gd name="connsiteX859" fmla="*/ 3972918 w 4561834"/>
              <a:gd name="connsiteY859" fmla="*/ 505285 h 4901727"/>
              <a:gd name="connsiteX860" fmla="*/ 3960392 w 4561834"/>
              <a:gd name="connsiteY860" fmla="*/ 510875 h 4901727"/>
              <a:gd name="connsiteX861" fmla="*/ 3966167 w 4561834"/>
              <a:gd name="connsiteY861" fmla="*/ 516083 h 4901727"/>
              <a:gd name="connsiteX862" fmla="*/ 3966167 w 4561834"/>
              <a:gd name="connsiteY862" fmla="*/ 515857 h 4901727"/>
              <a:gd name="connsiteX863" fmla="*/ 3972918 w 4561834"/>
              <a:gd name="connsiteY863" fmla="*/ 505285 h 4901727"/>
              <a:gd name="connsiteX864" fmla="*/ 3037680 w 4561834"/>
              <a:gd name="connsiteY864" fmla="*/ 501004 h 4901727"/>
              <a:gd name="connsiteX865" fmla="*/ 3031636 w 4561834"/>
              <a:gd name="connsiteY865" fmla="*/ 509560 h 4901727"/>
              <a:gd name="connsiteX866" fmla="*/ 3041742 w 4561834"/>
              <a:gd name="connsiteY866" fmla="*/ 511255 h 4901727"/>
              <a:gd name="connsiteX867" fmla="*/ 3071717 w 4561834"/>
              <a:gd name="connsiteY867" fmla="*/ 516860 h 4901727"/>
              <a:gd name="connsiteX868" fmla="*/ 1039354 w 4561834"/>
              <a:gd name="connsiteY868" fmla="*/ 498732 h 4901727"/>
              <a:gd name="connsiteX869" fmla="*/ 1065307 w 4561834"/>
              <a:gd name="connsiteY869" fmla="*/ 499990 h 4901727"/>
              <a:gd name="connsiteX870" fmla="*/ 1033491 w 4561834"/>
              <a:gd name="connsiteY870" fmla="*/ 505311 h 4901727"/>
              <a:gd name="connsiteX871" fmla="*/ 1039354 w 4561834"/>
              <a:gd name="connsiteY871" fmla="*/ 498732 h 4901727"/>
              <a:gd name="connsiteX872" fmla="*/ 3130089 w 4561834"/>
              <a:gd name="connsiteY872" fmla="*/ 497962 h 4901727"/>
              <a:gd name="connsiteX873" fmla="*/ 3124932 w 4561834"/>
              <a:gd name="connsiteY873" fmla="*/ 502707 h 4901727"/>
              <a:gd name="connsiteX874" fmla="*/ 3138632 w 4561834"/>
              <a:gd name="connsiteY874" fmla="*/ 507349 h 4901727"/>
              <a:gd name="connsiteX875" fmla="*/ 3139085 w 4561834"/>
              <a:gd name="connsiteY875" fmla="*/ 507802 h 4901727"/>
              <a:gd name="connsiteX876" fmla="*/ 3130089 w 4561834"/>
              <a:gd name="connsiteY876" fmla="*/ 497962 h 4901727"/>
              <a:gd name="connsiteX877" fmla="*/ 3891788 w 4561834"/>
              <a:gd name="connsiteY877" fmla="*/ 496036 h 4901727"/>
              <a:gd name="connsiteX878" fmla="*/ 3884194 w 4561834"/>
              <a:gd name="connsiteY878" fmla="*/ 500799 h 4901727"/>
              <a:gd name="connsiteX879" fmla="*/ 3905593 w 4561834"/>
              <a:gd name="connsiteY879" fmla="*/ 505780 h 4901727"/>
              <a:gd name="connsiteX880" fmla="*/ 3891788 w 4561834"/>
              <a:gd name="connsiteY880" fmla="*/ 496036 h 4901727"/>
              <a:gd name="connsiteX881" fmla="*/ 3175570 w 4561834"/>
              <a:gd name="connsiteY881" fmla="*/ 482511 h 4901727"/>
              <a:gd name="connsiteX882" fmla="*/ 3184147 w 4561834"/>
              <a:gd name="connsiteY882" fmla="*/ 483233 h 4901727"/>
              <a:gd name="connsiteX883" fmla="*/ 3177184 w 4561834"/>
              <a:gd name="connsiteY883" fmla="*/ 488667 h 4901727"/>
              <a:gd name="connsiteX884" fmla="*/ 3172569 w 4561834"/>
              <a:gd name="connsiteY884" fmla="*/ 488305 h 4901727"/>
              <a:gd name="connsiteX885" fmla="*/ 3169713 w 4561834"/>
              <a:gd name="connsiteY885" fmla="*/ 485933 h 4901727"/>
              <a:gd name="connsiteX886" fmla="*/ 3171473 w 4561834"/>
              <a:gd name="connsiteY886" fmla="*/ 482898 h 4901727"/>
              <a:gd name="connsiteX887" fmla="*/ 3175570 w 4561834"/>
              <a:gd name="connsiteY887" fmla="*/ 482511 h 4901727"/>
              <a:gd name="connsiteX888" fmla="*/ 786894 w 4561834"/>
              <a:gd name="connsiteY888" fmla="*/ 481195 h 4901727"/>
              <a:gd name="connsiteX889" fmla="*/ 759494 w 4561834"/>
              <a:gd name="connsiteY889" fmla="*/ 489120 h 4901727"/>
              <a:gd name="connsiteX890" fmla="*/ 786894 w 4561834"/>
              <a:gd name="connsiteY890" fmla="*/ 481195 h 4901727"/>
              <a:gd name="connsiteX891" fmla="*/ 3961142 w 4561834"/>
              <a:gd name="connsiteY891" fmla="*/ 480022 h 4901727"/>
              <a:gd name="connsiteX892" fmla="*/ 3974092 w 4561834"/>
              <a:gd name="connsiteY892" fmla="*/ 480645 h 4901727"/>
              <a:gd name="connsiteX893" fmla="*/ 3963562 w 4561834"/>
              <a:gd name="connsiteY893" fmla="*/ 486532 h 4901727"/>
              <a:gd name="connsiteX894" fmla="*/ 3956636 w 4561834"/>
              <a:gd name="connsiteY894" fmla="*/ 486228 h 4901727"/>
              <a:gd name="connsiteX895" fmla="*/ 3952100 w 4561834"/>
              <a:gd name="connsiteY895" fmla="*/ 483808 h 4901727"/>
              <a:gd name="connsiteX896" fmla="*/ 3954970 w 4561834"/>
              <a:gd name="connsiteY896" fmla="*/ 480422 h 4901727"/>
              <a:gd name="connsiteX897" fmla="*/ 3961142 w 4561834"/>
              <a:gd name="connsiteY897" fmla="*/ 480022 h 4901727"/>
              <a:gd name="connsiteX898" fmla="*/ 845132 w 4561834"/>
              <a:gd name="connsiteY898" fmla="*/ 478336 h 4901727"/>
              <a:gd name="connsiteX899" fmla="*/ 871131 w 4561834"/>
              <a:gd name="connsiteY899" fmla="*/ 482214 h 4901727"/>
              <a:gd name="connsiteX900" fmla="*/ 825842 w 4561834"/>
              <a:gd name="connsiteY900" fmla="*/ 486856 h 4901727"/>
              <a:gd name="connsiteX901" fmla="*/ 845132 w 4561834"/>
              <a:gd name="connsiteY901" fmla="*/ 478336 h 4901727"/>
              <a:gd name="connsiteX902" fmla="*/ 3313214 w 4561834"/>
              <a:gd name="connsiteY902" fmla="*/ 473624 h 4901727"/>
              <a:gd name="connsiteX903" fmla="*/ 3313214 w 4561834"/>
              <a:gd name="connsiteY903" fmla="*/ 473964 h 4901727"/>
              <a:gd name="connsiteX904" fmla="*/ 3313025 w 4561834"/>
              <a:gd name="connsiteY904" fmla="*/ 473744 h 4901727"/>
              <a:gd name="connsiteX905" fmla="*/ 3172366 w 4561834"/>
              <a:gd name="connsiteY905" fmla="*/ 465699 h 4901727"/>
              <a:gd name="connsiteX906" fmla="*/ 3172366 w 4561834"/>
              <a:gd name="connsiteY906" fmla="*/ 480191 h 4901727"/>
              <a:gd name="connsiteX907" fmla="*/ 3168403 w 4561834"/>
              <a:gd name="connsiteY907" fmla="*/ 470341 h 4901727"/>
              <a:gd name="connsiteX908" fmla="*/ 3162516 w 4561834"/>
              <a:gd name="connsiteY908" fmla="*/ 475436 h 4901727"/>
              <a:gd name="connsiteX909" fmla="*/ 3172366 w 4561834"/>
              <a:gd name="connsiteY909" fmla="*/ 465699 h 4901727"/>
              <a:gd name="connsiteX910" fmla="*/ 3309328 w 4561834"/>
              <a:gd name="connsiteY910" fmla="*/ 463815 h 4901727"/>
              <a:gd name="connsiteX911" fmla="*/ 3328166 w 4561834"/>
              <a:gd name="connsiteY911" fmla="*/ 464664 h 4901727"/>
              <a:gd name="connsiteX912" fmla="*/ 3312869 w 4561834"/>
              <a:gd name="connsiteY912" fmla="*/ 473562 h 4901727"/>
              <a:gd name="connsiteX913" fmla="*/ 3313025 w 4561834"/>
              <a:gd name="connsiteY913" fmla="*/ 473744 h 4901727"/>
              <a:gd name="connsiteX914" fmla="*/ 3307645 w 4561834"/>
              <a:gd name="connsiteY914" fmla="*/ 477144 h 4901727"/>
              <a:gd name="connsiteX915" fmla="*/ 3283890 w 4561834"/>
              <a:gd name="connsiteY915" fmla="*/ 473624 h 4901727"/>
              <a:gd name="connsiteX916" fmla="*/ 3291880 w 4561834"/>
              <a:gd name="connsiteY916" fmla="*/ 469850 h 4901727"/>
              <a:gd name="connsiteX917" fmla="*/ 3291482 w 4561834"/>
              <a:gd name="connsiteY917" fmla="*/ 469759 h 4901727"/>
              <a:gd name="connsiteX918" fmla="*/ 3291934 w 4561834"/>
              <a:gd name="connsiteY918" fmla="*/ 469080 h 4901727"/>
              <a:gd name="connsiteX919" fmla="*/ 3309328 w 4561834"/>
              <a:gd name="connsiteY919" fmla="*/ 463815 h 4901727"/>
              <a:gd name="connsiteX920" fmla="*/ 3224349 w 4561834"/>
              <a:gd name="connsiteY920" fmla="*/ 462458 h 4901727"/>
              <a:gd name="connsiteX921" fmla="*/ 3235097 w 4561834"/>
              <a:gd name="connsiteY921" fmla="*/ 473269 h 4901727"/>
              <a:gd name="connsiteX922" fmla="*/ 3220491 w 4561834"/>
              <a:gd name="connsiteY922" fmla="*/ 468740 h 4901727"/>
              <a:gd name="connsiteX923" fmla="*/ 3220944 w 4561834"/>
              <a:gd name="connsiteY923" fmla="*/ 468061 h 4901727"/>
              <a:gd name="connsiteX924" fmla="*/ 3224349 w 4561834"/>
              <a:gd name="connsiteY924" fmla="*/ 462458 h 4901727"/>
              <a:gd name="connsiteX925" fmla="*/ 4162593 w 4561834"/>
              <a:gd name="connsiteY925" fmla="*/ 460604 h 4901727"/>
              <a:gd name="connsiteX926" fmla="*/ 4191139 w 4561834"/>
              <a:gd name="connsiteY926" fmla="*/ 461397 h 4901727"/>
              <a:gd name="connsiteX927" fmla="*/ 4136340 w 4561834"/>
              <a:gd name="connsiteY927" fmla="*/ 466605 h 4901727"/>
              <a:gd name="connsiteX928" fmla="*/ 4136340 w 4561834"/>
              <a:gd name="connsiteY928" fmla="*/ 465926 h 4901727"/>
              <a:gd name="connsiteX929" fmla="*/ 4162593 w 4561834"/>
              <a:gd name="connsiteY929" fmla="*/ 460604 h 4901727"/>
              <a:gd name="connsiteX930" fmla="*/ 4033909 w 4561834"/>
              <a:gd name="connsiteY930" fmla="*/ 460256 h 4901727"/>
              <a:gd name="connsiteX931" fmla="*/ 4050404 w 4561834"/>
              <a:gd name="connsiteY931" fmla="*/ 470907 h 4901727"/>
              <a:gd name="connsiteX932" fmla="*/ 4028892 w 4561834"/>
              <a:gd name="connsiteY932" fmla="*/ 466265 h 4901727"/>
              <a:gd name="connsiteX933" fmla="*/ 4028892 w 4561834"/>
              <a:gd name="connsiteY933" fmla="*/ 465926 h 4901727"/>
              <a:gd name="connsiteX934" fmla="*/ 4033909 w 4561834"/>
              <a:gd name="connsiteY934" fmla="*/ 460256 h 4901727"/>
              <a:gd name="connsiteX935" fmla="*/ 3199639 w 4561834"/>
              <a:gd name="connsiteY935" fmla="*/ 453687 h 4901727"/>
              <a:gd name="connsiteX936" fmla="*/ 3193078 w 4561834"/>
              <a:gd name="connsiteY936" fmla="*/ 461961 h 4901727"/>
              <a:gd name="connsiteX937" fmla="*/ 3183581 w 4561834"/>
              <a:gd name="connsiteY937" fmla="*/ 462513 h 4901727"/>
              <a:gd name="connsiteX938" fmla="*/ 3191195 w 4561834"/>
              <a:gd name="connsiteY938" fmla="*/ 456470 h 4901727"/>
              <a:gd name="connsiteX939" fmla="*/ 3200451 w 4561834"/>
              <a:gd name="connsiteY939" fmla="*/ 452663 h 4901727"/>
              <a:gd name="connsiteX940" fmla="*/ 3199998 w 4561834"/>
              <a:gd name="connsiteY940" fmla="*/ 453569 h 4901727"/>
              <a:gd name="connsiteX941" fmla="*/ 3199639 w 4561834"/>
              <a:gd name="connsiteY941" fmla="*/ 453687 h 4901727"/>
              <a:gd name="connsiteX942" fmla="*/ 3997094 w 4561834"/>
              <a:gd name="connsiteY942" fmla="*/ 451445 h 4901727"/>
              <a:gd name="connsiteX943" fmla="*/ 3986603 w 4561834"/>
              <a:gd name="connsiteY943" fmla="*/ 460336 h 4901727"/>
              <a:gd name="connsiteX944" fmla="*/ 3972167 w 4561834"/>
              <a:gd name="connsiteY944" fmla="*/ 460944 h 4901727"/>
              <a:gd name="connsiteX945" fmla="*/ 3984140 w 4561834"/>
              <a:gd name="connsiteY945" fmla="*/ 454391 h 4901727"/>
              <a:gd name="connsiteX946" fmla="*/ 3997642 w 4561834"/>
              <a:gd name="connsiteY946" fmla="*/ 450981 h 4901727"/>
              <a:gd name="connsiteX947" fmla="*/ 3997642 w 4561834"/>
              <a:gd name="connsiteY947" fmla="*/ 451320 h 4901727"/>
              <a:gd name="connsiteX948" fmla="*/ 3997094 w 4561834"/>
              <a:gd name="connsiteY948" fmla="*/ 451445 h 4901727"/>
              <a:gd name="connsiteX949" fmla="*/ 3242989 w 4561834"/>
              <a:gd name="connsiteY949" fmla="*/ 430874 h 4901727"/>
              <a:gd name="connsiteX950" fmla="*/ 3206452 w 4561834"/>
              <a:gd name="connsiteY950" fmla="*/ 452776 h 4901727"/>
              <a:gd name="connsiteX951" fmla="*/ 3224632 w 4561834"/>
              <a:gd name="connsiteY951" fmla="*/ 437597 h 4901727"/>
              <a:gd name="connsiteX952" fmla="*/ 3246872 w 4561834"/>
              <a:gd name="connsiteY952" fmla="*/ 428547 h 4901727"/>
              <a:gd name="connsiteX953" fmla="*/ 3246872 w 4561834"/>
              <a:gd name="connsiteY953" fmla="*/ 429452 h 4901727"/>
              <a:gd name="connsiteX954" fmla="*/ 3242989 w 4561834"/>
              <a:gd name="connsiteY954" fmla="*/ 430874 h 4901727"/>
              <a:gd name="connsiteX955" fmla="*/ 4068066 w 4561834"/>
              <a:gd name="connsiteY955" fmla="*/ 426751 h 4901727"/>
              <a:gd name="connsiteX956" fmla="*/ 4068066 w 4561834"/>
              <a:gd name="connsiteY956" fmla="*/ 426977 h 4901727"/>
              <a:gd name="connsiteX957" fmla="*/ 4007379 w 4561834"/>
              <a:gd name="connsiteY957" fmla="*/ 451546 h 4901727"/>
              <a:gd name="connsiteX958" fmla="*/ 4068066 w 4561834"/>
              <a:gd name="connsiteY958" fmla="*/ 426751 h 4901727"/>
              <a:gd name="connsiteX959" fmla="*/ 3466569 w 4561834"/>
              <a:gd name="connsiteY959" fmla="*/ 417693 h 4901727"/>
              <a:gd name="connsiteX960" fmla="*/ 3460975 w 4561834"/>
              <a:gd name="connsiteY960" fmla="*/ 456739 h 4901727"/>
              <a:gd name="connsiteX961" fmla="*/ 3458824 w 4561834"/>
              <a:gd name="connsiteY961" fmla="*/ 422093 h 4901727"/>
              <a:gd name="connsiteX962" fmla="*/ 3462433 w 4561834"/>
              <a:gd name="connsiteY962" fmla="*/ 418653 h 4901727"/>
              <a:gd name="connsiteX963" fmla="*/ 3466636 w 4561834"/>
              <a:gd name="connsiteY963" fmla="*/ 417224 h 4901727"/>
              <a:gd name="connsiteX964" fmla="*/ 3466636 w 4561834"/>
              <a:gd name="connsiteY964" fmla="*/ 417677 h 4901727"/>
              <a:gd name="connsiteX965" fmla="*/ 3466569 w 4561834"/>
              <a:gd name="connsiteY965" fmla="*/ 417693 h 4901727"/>
              <a:gd name="connsiteX966" fmla="*/ 4400940 w 4561834"/>
              <a:gd name="connsiteY966" fmla="*/ 414183 h 4901727"/>
              <a:gd name="connsiteX967" fmla="*/ 4392674 w 4561834"/>
              <a:gd name="connsiteY967" fmla="*/ 453698 h 4901727"/>
              <a:gd name="connsiteX968" fmla="*/ 4389051 w 4561834"/>
              <a:gd name="connsiteY968" fmla="*/ 419052 h 4901727"/>
              <a:gd name="connsiteX969" fmla="*/ 4400940 w 4561834"/>
              <a:gd name="connsiteY969" fmla="*/ 414183 h 4901727"/>
              <a:gd name="connsiteX970" fmla="*/ 3464258 w 4561834"/>
              <a:gd name="connsiteY970" fmla="*/ 387446 h 4901727"/>
              <a:gd name="connsiteX971" fmla="*/ 3396325 w 4561834"/>
              <a:gd name="connsiteY971" fmla="*/ 461041 h 4901727"/>
              <a:gd name="connsiteX972" fmla="*/ 3360774 w 4561834"/>
              <a:gd name="connsiteY972" fmla="*/ 415752 h 4901727"/>
              <a:gd name="connsiteX973" fmla="*/ 3397005 w 4561834"/>
              <a:gd name="connsiteY973" fmla="*/ 411223 h 4901727"/>
              <a:gd name="connsiteX974" fmla="*/ 3393268 w 4561834"/>
              <a:gd name="connsiteY974" fmla="*/ 396278 h 4901727"/>
              <a:gd name="connsiteX975" fmla="*/ 3464258 w 4561834"/>
              <a:gd name="connsiteY975" fmla="*/ 387446 h 4901727"/>
              <a:gd name="connsiteX976" fmla="*/ 4396750 w 4561834"/>
              <a:gd name="connsiteY976" fmla="*/ 384405 h 4901727"/>
              <a:gd name="connsiteX977" fmla="*/ 4294850 w 4561834"/>
              <a:gd name="connsiteY977" fmla="*/ 458000 h 4901727"/>
              <a:gd name="connsiteX978" fmla="*/ 4240391 w 4561834"/>
              <a:gd name="connsiteY978" fmla="*/ 412712 h 4901727"/>
              <a:gd name="connsiteX979" fmla="*/ 4295190 w 4561834"/>
              <a:gd name="connsiteY979" fmla="*/ 407956 h 4901727"/>
              <a:gd name="connsiteX980" fmla="*/ 4289416 w 4561834"/>
              <a:gd name="connsiteY980" fmla="*/ 393124 h 4901727"/>
              <a:gd name="connsiteX981" fmla="*/ 4396750 w 4561834"/>
              <a:gd name="connsiteY981" fmla="*/ 384405 h 4901727"/>
              <a:gd name="connsiteX982" fmla="*/ 1183964 w 4561834"/>
              <a:gd name="connsiteY982" fmla="*/ 382691 h 4901727"/>
              <a:gd name="connsiteX983" fmla="*/ 1155658 w 4561834"/>
              <a:gd name="connsiteY983" fmla="*/ 408393 h 4901727"/>
              <a:gd name="connsiteX984" fmla="*/ 1160074 w 4561834"/>
              <a:gd name="connsiteY984" fmla="*/ 402505 h 4901727"/>
              <a:gd name="connsiteX985" fmla="*/ 1110369 w 4561834"/>
              <a:gd name="connsiteY985" fmla="*/ 401826 h 4901727"/>
              <a:gd name="connsiteX986" fmla="*/ 1058853 w 4561834"/>
              <a:gd name="connsiteY986" fmla="*/ 395372 h 4901727"/>
              <a:gd name="connsiteX987" fmla="*/ 1058853 w 4561834"/>
              <a:gd name="connsiteY987" fmla="*/ 394693 h 4901727"/>
              <a:gd name="connsiteX988" fmla="*/ 1119427 w 4561834"/>
              <a:gd name="connsiteY988" fmla="*/ 386767 h 4901727"/>
              <a:gd name="connsiteX989" fmla="*/ 1183964 w 4561834"/>
              <a:gd name="connsiteY989" fmla="*/ 382691 h 4901727"/>
              <a:gd name="connsiteX990" fmla="*/ 812340 w 4561834"/>
              <a:gd name="connsiteY990" fmla="*/ 373945 h 4901727"/>
              <a:gd name="connsiteX991" fmla="*/ 834334 w 4561834"/>
              <a:gd name="connsiteY991" fmla="*/ 376690 h 4901727"/>
              <a:gd name="connsiteX992" fmla="*/ 792555 w 4561834"/>
              <a:gd name="connsiteY992" fmla="*/ 380880 h 4901727"/>
              <a:gd name="connsiteX993" fmla="*/ 812340 w 4561834"/>
              <a:gd name="connsiteY993" fmla="*/ 373945 h 4901727"/>
              <a:gd name="connsiteX994" fmla="*/ 1296247 w 4561834"/>
              <a:gd name="connsiteY994" fmla="*/ 371391 h 4901727"/>
              <a:gd name="connsiteX995" fmla="*/ 1275938 w 4561834"/>
              <a:gd name="connsiteY995" fmla="*/ 379109 h 4901727"/>
              <a:gd name="connsiteX996" fmla="*/ 1194720 w 4561834"/>
              <a:gd name="connsiteY996" fmla="*/ 395938 h 4901727"/>
              <a:gd name="connsiteX997" fmla="*/ 1187587 w 4561834"/>
              <a:gd name="connsiteY997" fmla="*/ 387107 h 4901727"/>
              <a:gd name="connsiteX998" fmla="*/ 1271942 w 4561834"/>
              <a:gd name="connsiteY998" fmla="*/ 371679 h 4901727"/>
              <a:gd name="connsiteX999" fmla="*/ 1298092 w 4561834"/>
              <a:gd name="connsiteY999" fmla="*/ 370690 h 4901727"/>
              <a:gd name="connsiteX1000" fmla="*/ 1298092 w 4561834"/>
              <a:gd name="connsiteY1000" fmla="*/ 371369 h 4901727"/>
              <a:gd name="connsiteX1001" fmla="*/ 1296247 w 4561834"/>
              <a:gd name="connsiteY1001" fmla="*/ 371391 h 4901727"/>
              <a:gd name="connsiteX1002" fmla="*/ 1033378 w 4561834"/>
              <a:gd name="connsiteY1002" fmla="*/ 369558 h 4901727"/>
              <a:gd name="connsiteX1003" fmla="*/ 1035756 w 4561834"/>
              <a:gd name="connsiteY1003" fmla="*/ 384163 h 4901727"/>
              <a:gd name="connsiteX1004" fmla="*/ 1028963 w 4561834"/>
              <a:gd name="connsiteY1004" fmla="*/ 375219 h 4901727"/>
              <a:gd name="connsiteX1005" fmla="*/ 1021943 w 4561834"/>
              <a:gd name="connsiteY1005" fmla="*/ 381446 h 4901727"/>
              <a:gd name="connsiteX1006" fmla="*/ 1033378 w 4561834"/>
              <a:gd name="connsiteY1006" fmla="*/ 369558 h 4901727"/>
              <a:gd name="connsiteX1007" fmla="*/ 1369130 w 4561834"/>
              <a:gd name="connsiteY1007" fmla="*/ 361503 h 4901727"/>
              <a:gd name="connsiteX1008" fmla="*/ 1370781 w 4561834"/>
              <a:gd name="connsiteY1008" fmla="*/ 365821 h 4901727"/>
              <a:gd name="connsiteX1009" fmla="*/ 1338173 w 4561834"/>
              <a:gd name="connsiteY1009" fmla="*/ 372615 h 4901727"/>
              <a:gd name="connsiteX1010" fmla="*/ 1342588 w 4561834"/>
              <a:gd name="connsiteY1010" fmla="*/ 366614 h 4901727"/>
              <a:gd name="connsiteX1011" fmla="*/ 1369130 w 4561834"/>
              <a:gd name="connsiteY1011" fmla="*/ 361503 h 4901727"/>
              <a:gd name="connsiteX1012" fmla="*/ 1214164 w 4561834"/>
              <a:gd name="connsiteY1012" fmla="*/ 340196 h 4901727"/>
              <a:gd name="connsiteX1013" fmla="*/ 1223478 w 4561834"/>
              <a:gd name="connsiteY1013" fmla="*/ 345555 h 4901727"/>
              <a:gd name="connsiteX1014" fmla="*/ 1183737 w 4561834"/>
              <a:gd name="connsiteY1014" fmla="*/ 353141 h 4901727"/>
              <a:gd name="connsiteX1015" fmla="*/ 1214164 w 4561834"/>
              <a:gd name="connsiteY1015" fmla="*/ 340196 h 4901727"/>
              <a:gd name="connsiteX1016" fmla="*/ 1421618 w 4561834"/>
              <a:gd name="connsiteY1016" fmla="*/ 309889 h 4901727"/>
              <a:gd name="connsiteX1017" fmla="*/ 1432034 w 4561834"/>
              <a:gd name="connsiteY1017" fmla="*/ 317928 h 4901727"/>
              <a:gd name="connsiteX1018" fmla="*/ 1413579 w 4561834"/>
              <a:gd name="connsiteY1018" fmla="*/ 326873 h 4901727"/>
              <a:gd name="connsiteX1019" fmla="*/ 1421618 w 4561834"/>
              <a:gd name="connsiteY1019" fmla="*/ 310116 h 4901727"/>
              <a:gd name="connsiteX1020" fmla="*/ 2094737 w 4561834"/>
              <a:gd name="connsiteY1020" fmla="*/ 193865 h 4901727"/>
              <a:gd name="connsiteX1021" fmla="*/ 2059285 w 4561834"/>
              <a:gd name="connsiteY1021" fmla="*/ 202215 h 4901727"/>
              <a:gd name="connsiteX1022" fmla="*/ 2093365 w 4561834"/>
              <a:gd name="connsiteY1022" fmla="*/ 200517 h 4901727"/>
              <a:gd name="connsiteX1023" fmla="*/ 2093251 w 4561834"/>
              <a:gd name="connsiteY1023" fmla="*/ 200970 h 4901727"/>
              <a:gd name="connsiteX1024" fmla="*/ 2094737 w 4561834"/>
              <a:gd name="connsiteY1024" fmla="*/ 193865 h 4901727"/>
              <a:gd name="connsiteX1025" fmla="*/ 3085375 w 4561834"/>
              <a:gd name="connsiteY1025" fmla="*/ 188671 h 4901727"/>
              <a:gd name="connsiteX1026" fmla="*/ 3103533 w 4561834"/>
              <a:gd name="connsiteY1026" fmla="*/ 202668 h 4901727"/>
              <a:gd name="connsiteX1027" fmla="*/ 3063565 w 4561834"/>
              <a:gd name="connsiteY1027" fmla="*/ 190666 h 4901727"/>
              <a:gd name="connsiteX1028" fmla="*/ 3063565 w 4561834"/>
              <a:gd name="connsiteY1028" fmla="*/ 190214 h 4901727"/>
              <a:gd name="connsiteX1029" fmla="*/ 3085375 w 4561834"/>
              <a:gd name="connsiteY1029" fmla="*/ 188671 h 4901727"/>
              <a:gd name="connsiteX1030" fmla="*/ 3034313 w 4561834"/>
              <a:gd name="connsiteY1030" fmla="*/ 185486 h 4901727"/>
              <a:gd name="connsiteX1031" fmla="*/ 3038421 w 4561834"/>
              <a:gd name="connsiteY1031" fmla="*/ 189067 h 4901727"/>
              <a:gd name="connsiteX1032" fmla="*/ 3033721 w 4561834"/>
              <a:gd name="connsiteY1032" fmla="*/ 186100 h 4901727"/>
              <a:gd name="connsiteX1033" fmla="*/ 2210691 w 4561834"/>
              <a:gd name="connsiteY1033" fmla="*/ 181722 h 4901727"/>
              <a:gd name="connsiteX1034" fmla="*/ 2180093 w 4561834"/>
              <a:gd name="connsiteY1034" fmla="*/ 190893 h 4901727"/>
              <a:gd name="connsiteX1035" fmla="*/ 2190283 w 4561834"/>
              <a:gd name="connsiteY1035" fmla="*/ 193837 h 4901727"/>
              <a:gd name="connsiteX1036" fmla="*/ 2190170 w 4561834"/>
              <a:gd name="connsiteY1036" fmla="*/ 194289 h 4901727"/>
              <a:gd name="connsiteX1037" fmla="*/ 2210691 w 4561834"/>
              <a:gd name="connsiteY1037" fmla="*/ 181722 h 4901727"/>
              <a:gd name="connsiteX1038" fmla="*/ 2309930 w 4561834"/>
              <a:gd name="connsiteY1038" fmla="*/ 171815 h 4901727"/>
              <a:gd name="connsiteX1039" fmla="*/ 2296032 w 4561834"/>
              <a:gd name="connsiteY1039" fmla="*/ 176853 h 4901727"/>
              <a:gd name="connsiteX1040" fmla="*/ 2295919 w 4561834"/>
              <a:gd name="connsiteY1040" fmla="*/ 177306 h 4901727"/>
              <a:gd name="connsiteX1041" fmla="*/ 2334188 w 4561834"/>
              <a:gd name="connsiteY1041" fmla="*/ 172211 h 4901727"/>
              <a:gd name="connsiteX1042" fmla="*/ 2309930 w 4561834"/>
              <a:gd name="connsiteY1042" fmla="*/ 171815 h 4901727"/>
              <a:gd name="connsiteX1043" fmla="*/ 2197189 w 4561834"/>
              <a:gd name="connsiteY1043" fmla="*/ 156926 h 4901727"/>
              <a:gd name="connsiteX1044" fmla="*/ 2181268 w 4561834"/>
              <a:gd name="connsiteY1044" fmla="*/ 165630 h 4901727"/>
              <a:gd name="connsiteX1045" fmla="*/ 2168954 w 4561834"/>
              <a:gd name="connsiteY1045" fmla="*/ 167317 h 4901727"/>
              <a:gd name="connsiteX1046" fmla="*/ 2163779 w 4561834"/>
              <a:gd name="connsiteY1046" fmla="*/ 166534 h 4901727"/>
              <a:gd name="connsiteX1047" fmla="*/ 2176343 w 4561834"/>
              <a:gd name="connsiteY1047" fmla="*/ 159955 h 4901727"/>
              <a:gd name="connsiteX1048" fmla="*/ 2197189 w 4561834"/>
              <a:gd name="connsiteY1048" fmla="*/ 156926 h 4901727"/>
              <a:gd name="connsiteX1049" fmla="*/ 2230477 w 4561834"/>
              <a:gd name="connsiteY1049" fmla="*/ 121941 h 4901727"/>
              <a:gd name="connsiteX1050" fmla="*/ 2191189 w 4561834"/>
              <a:gd name="connsiteY1050" fmla="*/ 138471 h 4901727"/>
              <a:gd name="connsiteX1051" fmla="*/ 2230477 w 4561834"/>
              <a:gd name="connsiteY1051" fmla="*/ 121941 h 4901727"/>
              <a:gd name="connsiteX1052" fmla="*/ 2289841 w 4561834"/>
              <a:gd name="connsiteY1052" fmla="*/ 121808 h 4901727"/>
              <a:gd name="connsiteX1053" fmla="*/ 2318563 w 4561834"/>
              <a:gd name="connsiteY1053" fmla="*/ 128734 h 4901727"/>
              <a:gd name="connsiteX1054" fmla="*/ 2300561 w 4561834"/>
              <a:gd name="connsiteY1054" fmla="*/ 141612 h 4901727"/>
              <a:gd name="connsiteX1055" fmla="*/ 2282559 w 4561834"/>
              <a:gd name="connsiteY1055" fmla="*/ 128734 h 4901727"/>
              <a:gd name="connsiteX1056" fmla="*/ 2289841 w 4561834"/>
              <a:gd name="connsiteY1056" fmla="*/ 121808 h 4901727"/>
              <a:gd name="connsiteX1057" fmla="*/ 2460921 w 4561834"/>
              <a:gd name="connsiteY1057" fmla="*/ 105855 h 4901727"/>
              <a:gd name="connsiteX1058" fmla="*/ 2459865 w 4561834"/>
              <a:gd name="connsiteY1058" fmla="*/ 106089 h 4901727"/>
              <a:gd name="connsiteX1059" fmla="*/ 2459865 w 4561834"/>
              <a:gd name="connsiteY1059" fmla="*/ 105863 h 4901727"/>
              <a:gd name="connsiteX1060" fmla="*/ 2552141 w 4561834"/>
              <a:gd name="connsiteY1060" fmla="*/ 92729 h 4901727"/>
              <a:gd name="connsiteX1061" fmla="*/ 2511352 w 4561834"/>
              <a:gd name="connsiteY1061" fmla="*/ 105495 h 4901727"/>
              <a:gd name="connsiteX1062" fmla="*/ 2460921 w 4561834"/>
              <a:gd name="connsiteY1062" fmla="*/ 105855 h 4901727"/>
              <a:gd name="connsiteX1063" fmla="*/ 2503413 w 4561834"/>
              <a:gd name="connsiteY1063" fmla="*/ 96437 h 4901727"/>
              <a:gd name="connsiteX1064" fmla="*/ 2552141 w 4561834"/>
              <a:gd name="connsiteY1064" fmla="*/ 92729 h 4901727"/>
              <a:gd name="connsiteX1065" fmla="*/ 2341548 w 4561834"/>
              <a:gd name="connsiteY1065" fmla="*/ 80727 h 4901727"/>
              <a:gd name="connsiteX1066" fmla="*/ 2295240 w 4561834"/>
              <a:gd name="connsiteY1066" fmla="*/ 101900 h 4901727"/>
              <a:gd name="connsiteX1067" fmla="*/ 2245875 w 4561834"/>
              <a:gd name="connsiteY1067" fmla="*/ 119223 h 4901727"/>
              <a:gd name="connsiteX1068" fmla="*/ 2289692 w 4561834"/>
              <a:gd name="connsiteY1068" fmla="*/ 95560 h 4901727"/>
              <a:gd name="connsiteX1069" fmla="*/ 2341548 w 4561834"/>
              <a:gd name="connsiteY1069" fmla="*/ 80727 h 4901727"/>
              <a:gd name="connsiteX1070" fmla="*/ 2970157 w 4561834"/>
              <a:gd name="connsiteY1070" fmla="*/ 66235 h 4901727"/>
              <a:gd name="connsiteX1071" fmla="*/ 2927586 w 4561834"/>
              <a:gd name="connsiteY1071" fmla="*/ 90125 h 4901727"/>
              <a:gd name="connsiteX1072" fmla="*/ 3018729 w 4561834"/>
              <a:gd name="connsiteY1072" fmla="*/ 88993 h 4901727"/>
              <a:gd name="connsiteX1073" fmla="*/ 2982498 w 4561834"/>
              <a:gd name="connsiteY1073" fmla="*/ 98390 h 4901727"/>
              <a:gd name="connsiteX1074" fmla="*/ 2941172 w 4561834"/>
              <a:gd name="connsiteY1074" fmla="*/ 100088 h 4901727"/>
              <a:gd name="connsiteX1075" fmla="*/ 2983178 w 4561834"/>
              <a:gd name="connsiteY1075" fmla="*/ 132470 h 4901727"/>
              <a:gd name="connsiteX1076" fmla="*/ 3025636 w 4561834"/>
              <a:gd name="connsiteY1076" fmla="*/ 154095 h 4901727"/>
              <a:gd name="connsiteX1077" fmla="*/ 3030731 w 4561834"/>
              <a:gd name="connsiteY1077" fmla="*/ 184213 h 4901727"/>
              <a:gd name="connsiteX1078" fmla="*/ 3033721 w 4561834"/>
              <a:gd name="connsiteY1078" fmla="*/ 186100 h 4901727"/>
              <a:gd name="connsiteX1079" fmla="*/ 3030731 w 4561834"/>
              <a:gd name="connsiteY1079" fmla="*/ 189195 h 4901727"/>
              <a:gd name="connsiteX1080" fmla="*/ 3032656 w 4561834"/>
              <a:gd name="connsiteY1080" fmla="*/ 214217 h 4901727"/>
              <a:gd name="connsiteX1081" fmla="*/ 3110326 w 4561834"/>
              <a:gd name="connsiteY1081" fmla="*/ 253958 h 4901727"/>
              <a:gd name="connsiteX1082" fmla="*/ 3006501 w 4561834"/>
              <a:gd name="connsiteY1082" fmla="*/ 262223 h 4901727"/>
              <a:gd name="connsiteX1083" fmla="*/ 3074435 w 4561834"/>
              <a:gd name="connsiteY1083" fmla="*/ 326307 h 4901727"/>
              <a:gd name="connsiteX1084" fmla="*/ 3078850 w 4561834"/>
              <a:gd name="connsiteY1084" fmla="*/ 351329 h 4901727"/>
              <a:gd name="connsiteX1085" fmla="*/ 3056206 w 4561834"/>
              <a:gd name="connsiteY1085" fmla="*/ 349970 h 4901727"/>
              <a:gd name="connsiteX1086" fmla="*/ 3045903 w 4561834"/>
              <a:gd name="connsiteY1086" fmla="*/ 359255 h 4901727"/>
              <a:gd name="connsiteX1087" fmla="*/ 3059602 w 4561834"/>
              <a:gd name="connsiteY1087" fmla="*/ 389938 h 4901727"/>
              <a:gd name="connsiteX1088" fmla="*/ 3030504 w 4561834"/>
              <a:gd name="connsiteY1088" fmla="*/ 398090 h 4901727"/>
              <a:gd name="connsiteX1089" fmla="*/ 3051790 w 4561834"/>
              <a:gd name="connsiteY1089" fmla="*/ 409412 h 4901727"/>
              <a:gd name="connsiteX1090" fmla="*/ 3035486 w 4561834"/>
              <a:gd name="connsiteY1090" fmla="*/ 418357 h 4901727"/>
              <a:gd name="connsiteX1091" fmla="*/ 3032542 w 4561834"/>
              <a:gd name="connsiteY1091" fmla="*/ 462966 h 4901727"/>
              <a:gd name="connsiteX1092" fmla="*/ 3036884 w 4561834"/>
              <a:gd name="connsiteY1092" fmla="*/ 470621 h 4901727"/>
              <a:gd name="connsiteX1093" fmla="*/ 3091305 w 4561834"/>
              <a:gd name="connsiteY1093" fmla="*/ 483530 h 4901727"/>
              <a:gd name="connsiteX1094" fmla="*/ 3166598 w 4561834"/>
              <a:gd name="connsiteY1094" fmla="*/ 483346 h 4901727"/>
              <a:gd name="connsiteX1095" fmla="*/ 3169713 w 4561834"/>
              <a:gd name="connsiteY1095" fmla="*/ 485933 h 4901727"/>
              <a:gd name="connsiteX1096" fmla="*/ 3168522 w 4561834"/>
              <a:gd name="connsiteY1096" fmla="*/ 487988 h 4901727"/>
              <a:gd name="connsiteX1097" fmla="*/ 3172569 w 4561834"/>
              <a:gd name="connsiteY1097" fmla="*/ 488305 h 4901727"/>
              <a:gd name="connsiteX1098" fmla="*/ 3177971 w 4561834"/>
              <a:gd name="connsiteY1098" fmla="*/ 492793 h 4901727"/>
              <a:gd name="connsiteX1099" fmla="*/ 3191605 w 4561834"/>
              <a:gd name="connsiteY1099" fmla="*/ 496678 h 4901727"/>
              <a:gd name="connsiteX1100" fmla="*/ 3191894 w 4561834"/>
              <a:gd name="connsiteY1100" fmla="*/ 496700 h 4901727"/>
              <a:gd name="connsiteX1101" fmla="*/ 3188330 w 4561834"/>
              <a:gd name="connsiteY1101" fmla="*/ 495250 h 4901727"/>
              <a:gd name="connsiteX1102" fmla="*/ 3188330 w 4561834"/>
              <a:gd name="connsiteY1102" fmla="*/ 494797 h 4901727"/>
              <a:gd name="connsiteX1103" fmla="*/ 3209430 w 4561834"/>
              <a:gd name="connsiteY1103" fmla="*/ 491655 h 4901727"/>
              <a:gd name="connsiteX1104" fmla="*/ 3244590 w 4561834"/>
              <a:gd name="connsiteY1104" fmla="*/ 499419 h 4901727"/>
              <a:gd name="connsiteX1105" fmla="*/ 3277423 w 4561834"/>
              <a:gd name="connsiteY1105" fmla="*/ 500069 h 4901727"/>
              <a:gd name="connsiteX1106" fmla="*/ 3443312 w 4561834"/>
              <a:gd name="connsiteY1106" fmla="*/ 467382 h 4901727"/>
              <a:gd name="connsiteX1107" fmla="*/ 3439237 w 4561834"/>
              <a:gd name="connsiteY1107" fmla="*/ 477232 h 4901727"/>
              <a:gd name="connsiteX1108" fmla="*/ 3451433 w 4561834"/>
              <a:gd name="connsiteY1108" fmla="*/ 481343 h 4901727"/>
              <a:gd name="connsiteX1109" fmla="*/ 3455872 w 4561834"/>
              <a:gd name="connsiteY1109" fmla="*/ 478716 h 4901727"/>
              <a:gd name="connsiteX1110" fmla="*/ 3455988 w 4561834"/>
              <a:gd name="connsiteY1110" fmla="*/ 477701 h 4901727"/>
              <a:gd name="connsiteX1111" fmla="*/ 3455988 w 4561834"/>
              <a:gd name="connsiteY1111" fmla="*/ 477248 h 4901727"/>
              <a:gd name="connsiteX1112" fmla="*/ 3456580 w 4561834"/>
              <a:gd name="connsiteY1112" fmla="*/ 478297 h 4901727"/>
              <a:gd name="connsiteX1113" fmla="*/ 3463354 w 4561834"/>
              <a:gd name="connsiteY1113" fmla="*/ 474288 h 4901727"/>
              <a:gd name="connsiteX1114" fmla="*/ 3486111 w 4561834"/>
              <a:gd name="connsiteY1114" fmla="*/ 453002 h 4901727"/>
              <a:gd name="connsiteX1115" fmla="*/ 3470260 w 4561834"/>
              <a:gd name="connsiteY1115" fmla="*/ 477685 h 4901727"/>
              <a:gd name="connsiteX1116" fmla="*/ 3504227 w 4561834"/>
              <a:gd name="connsiteY1116" fmla="*/ 473156 h 4901727"/>
              <a:gd name="connsiteX1117" fmla="*/ 3474675 w 4561834"/>
              <a:gd name="connsiteY1117" fmla="*/ 486856 h 4901727"/>
              <a:gd name="connsiteX1118" fmla="*/ 3481634 w 4561834"/>
              <a:gd name="connsiteY1118" fmla="*/ 507302 h 4901727"/>
              <a:gd name="connsiteX1119" fmla="*/ 3487432 w 4561834"/>
              <a:gd name="connsiteY1119" fmla="*/ 514153 h 4901727"/>
              <a:gd name="connsiteX1120" fmla="*/ 3493184 w 4561834"/>
              <a:gd name="connsiteY1120" fmla="*/ 512966 h 4901727"/>
              <a:gd name="connsiteX1121" fmla="*/ 3518374 w 4561834"/>
              <a:gd name="connsiteY1121" fmla="*/ 495929 h 4901727"/>
              <a:gd name="connsiteX1122" fmla="*/ 3508750 w 4561834"/>
              <a:gd name="connsiteY1122" fmla="*/ 515857 h 4901727"/>
              <a:gd name="connsiteX1123" fmla="*/ 3633294 w 4561834"/>
              <a:gd name="connsiteY1123" fmla="*/ 510195 h 4901727"/>
              <a:gd name="connsiteX1124" fmla="*/ 3623444 w 4561834"/>
              <a:gd name="connsiteY1124" fmla="*/ 500345 h 4901727"/>
              <a:gd name="connsiteX1125" fmla="*/ 3643710 w 4561834"/>
              <a:gd name="connsiteY1125" fmla="*/ 491401 h 4901727"/>
              <a:gd name="connsiteX1126" fmla="*/ 3720022 w 4561834"/>
              <a:gd name="connsiteY1126" fmla="*/ 520952 h 4901727"/>
              <a:gd name="connsiteX1127" fmla="*/ 3733721 w 4561834"/>
              <a:gd name="connsiteY1127" fmla="*/ 510988 h 4901727"/>
              <a:gd name="connsiteX1128" fmla="*/ 3741534 w 4561834"/>
              <a:gd name="connsiteY1128" fmla="*/ 520952 h 4901727"/>
              <a:gd name="connsiteX1129" fmla="*/ 3804032 w 4561834"/>
              <a:gd name="connsiteY1129" fmla="*/ 515857 h 4901727"/>
              <a:gd name="connsiteX1130" fmla="*/ 3690810 w 4561834"/>
              <a:gd name="connsiteY1130" fmla="*/ 501138 h 4901727"/>
              <a:gd name="connsiteX1131" fmla="*/ 3710284 w 4561834"/>
              <a:gd name="connsiteY1131" fmla="*/ 486192 h 4901727"/>
              <a:gd name="connsiteX1132" fmla="*/ 3700434 w 4561834"/>
              <a:gd name="connsiteY1132" fmla="*/ 471361 h 4901727"/>
              <a:gd name="connsiteX1133" fmla="*/ 3727947 w 4561834"/>
              <a:gd name="connsiteY1133" fmla="*/ 491061 h 4901727"/>
              <a:gd name="connsiteX1134" fmla="*/ 3720022 w 4561834"/>
              <a:gd name="connsiteY1134" fmla="*/ 481210 h 4901727"/>
              <a:gd name="connsiteX1135" fmla="*/ 3723871 w 4561834"/>
              <a:gd name="connsiteY1135" fmla="*/ 466265 h 4901727"/>
              <a:gd name="connsiteX1136" fmla="*/ 3946806 w 4561834"/>
              <a:gd name="connsiteY1136" fmla="*/ 480984 h 4901727"/>
              <a:gd name="connsiteX1137" fmla="*/ 3952100 w 4561834"/>
              <a:gd name="connsiteY1137" fmla="*/ 483808 h 4901727"/>
              <a:gd name="connsiteX1138" fmla="*/ 3950655 w 4561834"/>
              <a:gd name="connsiteY1138" fmla="*/ 485513 h 4901727"/>
              <a:gd name="connsiteX1139" fmla="*/ 3950655 w 4561834"/>
              <a:gd name="connsiteY1139" fmla="*/ 485966 h 4901727"/>
              <a:gd name="connsiteX1140" fmla="*/ 3956636 w 4561834"/>
              <a:gd name="connsiteY1140" fmla="*/ 486228 h 4901727"/>
              <a:gd name="connsiteX1141" fmla="*/ 3964199 w 4561834"/>
              <a:gd name="connsiteY1141" fmla="*/ 490264 h 4901727"/>
              <a:gd name="connsiteX1142" fmla="*/ 4030816 w 4561834"/>
              <a:gd name="connsiteY1142" fmla="*/ 496043 h 4901727"/>
              <a:gd name="connsiteX1143" fmla="*/ 4365388 w 4561834"/>
              <a:gd name="connsiteY1143" fmla="*/ 463208 h 4901727"/>
              <a:gd name="connsiteX1144" fmla="*/ 4359387 w 4561834"/>
              <a:gd name="connsiteY1144" fmla="*/ 473059 h 4901727"/>
              <a:gd name="connsiteX1145" fmla="*/ 4430037 w 4561834"/>
              <a:gd name="connsiteY1145" fmla="*/ 448829 h 4901727"/>
              <a:gd name="connsiteX1146" fmla="*/ 4406374 w 4561834"/>
              <a:gd name="connsiteY1146" fmla="*/ 473512 h 4901727"/>
              <a:gd name="connsiteX1147" fmla="*/ 4457210 w 4561834"/>
              <a:gd name="connsiteY1147" fmla="*/ 468982 h 4901727"/>
              <a:gd name="connsiteX1148" fmla="*/ 4414072 w 4561834"/>
              <a:gd name="connsiteY1148" fmla="*/ 483475 h 4901727"/>
              <a:gd name="connsiteX1149" fmla="*/ 4462418 w 4561834"/>
              <a:gd name="connsiteY1149" fmla="*/ 533633 h 4901727"/>
              <a:gd name="connsiteX1150" fmla="*/ 4466042 w 4561834"/>
              <a:gd name="connsiteY1150" fmla="*/ 563410 h 4901727"/>
              <a:gd name="connsiteX1151" fmla="*/ 4467733 w 4561834"/>
              <a:gd name="connsiteY1151" fmla="*/ 565064 h 4901727"/>
              <a:gd name="connsiteX1152" fmla="*/ 4466042 w 4561834"/>
              <a:gd name="connsiteY1152" fmla="*/ 568392 h 4901727"/>
              <a:gd name="connsiteX1153" fmla="*/ 4467740 w 4561834"/>
              <a:gd name="connsiteY1153" fmla="*/ 593188 h 4901727"/>
              <a:gd name="connsiteX1154" fmla="*/ 4514161 w 4561834"/>
              <a:gd name="connsiteY1154" fmla="*/ 628399 h 4901727"/>
              <a:gd name="connsiteX1155" fmla="*/ 4453587 w 4561834"/>
              <a:gd name="connsiteY1155" fmla="*/ 642665 h 4901727"/>
              <a:gd name="connsiteX1156" fmla="*/ 4495819 w 4561834"/>
              <a:gd name="connsiteY1156" fmla="*/ 702787 h 4901727"/>
              <a:gd name="connsiteX1157" fmla="*/ 4499443 w 4561834"/>
              <a:gd name="connsiteY1157" fmla="*/ 727582 h 4901727"/>
              <a:gd name="connsiteX1158" fmla="*/ 4485855 w 4561834"/>
              <a:gd name="connsiteY1158" fmla="*/ 727582 h 4901727"/>
              <a:gd name="connsiteX1159" fmla="*/ 4479855 w 4561834"/>
              <a:gd name="connsiteY1159" fmla="*/ 737433 h 4901727"/>
              <a:gd name="connsiteX1160" fmla="*/ 4489252 w 4561834"/>
              <a:gd name="connsiteY1160" fmla="*/ 767324 h 4901727"/>
              <a:gd name="connsiteX1161" fmla="*/ 4471703 w 4561834"/>
              <a:gd name="connsiteY1161" fmla="*/ 777174 h 4901727"/>
              <a:gd name="connsiteX1162" fmla="*/ 4485176 w 4561834"/>
              <a:gd name="connsiteY1162" fmla="*/ 787137 h 4901727"/>
              <a:gd name="connsiteX1163" fmla="*/ 4475326 w 4561834"/>
              <a:gd name="connsiteY1163" fmla="*/ 796988 h 4901727"/>
              <a:gd name="connsiteX1164" fmla="*/ 4475326 w 4561834"/>
              <a:gd name="connsiteY1164" fmla="*/ 841597 h 4901727"/>
              <a:gd name="connsiteX1165" fmla="*/ 4497970 w 4561834"/>
              <a:gd name="connsiteY1165" fmla="*/ 881564 h 4901727"/>
              <a:gd name="connsiteX1166" fmla="*/ 4480534 w 4561834"/>
              <a:gd name="connsiteY1166" fmla="*/ 876470 h 4901727"/>
              <a:gd name="connsiteX1167" fmla="*/ 4474533 w 4561834"/>
              <a:gd name="connsiteY1167" fmla="*/ 891301 h 4901727"/>
              <a:gd name="connsiteX1168" fmla="*/ 4491969 w 4561834"/>
              <a:gd name="connsiteY1168" fmla="*/ 896510 h 4901727"/>
              <a:gd name="connsiteX1169" fmla="*/ 4493782 w 4561834"/>
              <a:gd name="connsiteY1169" fmla="*/ 911342 h 4901727"/>
              <a:gd name="connsiteX1170" fmla="*/ 4472495 w 4561834"/>
              <a:gd name="connsiteY1170" fmla="*/ 901152 h 4901727"/>
              <a:gd name="connsiteX1171" fmla="*/ 4472495 w 4561834"/>
              <a:gd name="connsiteY1171" fmla="*/ 911115 h 4901727"/>
              <a:gd name="connsiteX1172" fmla="*/ 4487893 w 4561834"/>
              <a:gd name="connsiteY1172" fmla="*/ 921192 h 4901727"/>
              <a:gd name="connsiteX1173" fmla="*/ 4466381 w 4561834"/>
              <a:gd name="connsiteY1173" fmla="*/ 930930 h 4901727"/>
              <a:gd name="connsiteX1174" fmla="*/ 4472042 w 4561834"/>
              <a:gd name="connsiteY1174" fmla="*/ 945875 h 4901727"/>
              <a:gd name="connsiteX1175" fmla="*/ 4478043 w 4561834"/>
              <a:gd name="connsiteY1175" fmla="*/ 931042 h 4901727"/>
              <a:gd name="connsiteX1176" fmla="*/ 4493215 w 4561834"/>
              <a:gd name="connsiteY1176" fmla="*/ 965915 h 4901727"/>
              <a:gd name="connsiteX1177" fmla="*/ 4491064 w 4561834"/>
              <a:gd name="connsiteY1177" fmla="*/ 980860 h 4901727"/>
              <a:gd name="connsiteX1178" fmla="*/ 4450304 w 4561834"/>
              <a:gd name="connsiteY1178" fmla="*/ 995239 h 4901727"/>
              <a:gd name="connsiteX1179" fmla="*/ 4484950 w 4561834"/>
              <a:gd name="connsiteY1179" fmla="*/ 1005543 h 4901727"/>
              <a:gd name="connsiteX1180" fmla="*/ 4448152 w 4561834"/>
              <a:gd name="connsiteY1180" fmla="*/ 1010185 h 4901727"/>
              <a:gd name="connsiteX1181" fmla="*/ 4461286 w 4561834"/>
              <a:gd name="connsiteY1181" fmla="*/ 1054907 h 4901727"/>
              <a:gd name="connsiteX1182" fmla="*/ 4453474 w 4561834"/>
              <a:gd name="connsiteY1182" fmla="*/ 1059776 h 4901727"/>
              <a:gd name="connsiteX1183" fmla="*/ 4486082 w 4561834"/>
              <a:gd name="connsiteY1183" fmla="*/ 1085024 h 4901727"/>
              <a:gd name="connsiteX1184" fmla="*/ 4487893 w 4561834"/>
              <a:gd name="connsiteY1184" fmla="*/ 1099857 h 4901727"/>
              <a:gd name="connsiteX1185" fmla="*/ 4470457 w 4561834"/>
              <a:gd name="connsiteY1185" fmla="*/ 1104612 h 4901727"/>
              <a:gd name="connsiteX1186" fmla="*/ 4481779 w 4561834"/>
              <a:gd name="connsiteY1186" fmla="*/ 1109707 h 4901727"/>
              <a:gd name="connsiteX1187" fmla="*/ 4468193 w 4561834"/>
              <a:gd name="connsiteY1187" fmla="*/ 1114575 h 4901727"/>
              <a:gd name="connsiteX1188" fmla="*/ 4468193 w 4561834"/>
              <a:gd name="connsiteY1188" fmla="*/ 1099517 h 4901727"/>
              <a:gd name="connsiteX1189" fmla="*/ 4452681 w 4561834"/>
              <a:gd name="connsiteY1189" fmla="*/ 1099517 h 4901727"/>
              <a:gd name="connsiteX1190" fmla="*/ 4466155 w 4561834"/>
              <a:gd name="connsiteY1190" fmla="*/ 1109593 h 4901727"/>
              <a:gd name="connsiteX1191" fmla="*/ 4483138 w 4561834"/>
              <a:gd name="connsiteY1191" fmla="*/ 1149448 h 4901727"/>
              <a:gd name="connsiteX1192" fmla="*/ 4488799 w 4561834"/>
              <a:gd name="connsiteY1192" fmla="*/ 1164393 h 4901727"/>
              <a:gd name="connsiteX1193" fmla="*/ 4490611 w 4561834"/>
              <a:gd name="connsiteY1193" fmla="*/ 1174357 h 4901727"/>
              <a:gd name="connsiteX1194" fmla="*/ 4486648 w 4561834"/>
              <a:gd name="connsiteY1194" fmla="*/ 1179339 h 4901727"/>
              <a:gd name="connsiteX1195" fmla="*/ 4497970 w 4561834"/>
              <a:gd name="connsiteY1195" fmla="*/ 1189302 h 4901727"/>
              <a:gd name="connsiteX1196" fmla="*/ 4457437 w 4561834"/>
              <a:gd name="connsiteY1196" fmla="*/ 1198926 h 4901727"/>
              <a:gd name="connsiteX1197" fmla="*/ 4476684 w 4561834"/>
              <a:gd name="connsiteY1197" fmla="*/ 1198926 h 4901727"/>
              <a:gd name="connsiteX1198" fmla="*/ 4470684 w 4561834"/>
              <a:gd name="connsiteY1198" fmla="*/ 1213758 h 4901727"/>
              <a:gd name="connsiteX1199" fmla="*/ 4503406 w 4561834"/>
              <a:gd name="connsiteY1199" fmla="*/ 1224061 h 4901727"/>
              <a:gd name="connsiteX1200" fmla="*/ 4493669 w 4561834"/>
              <a:gd name="connsiteY1200" fmla="*/ 1233911 h 4901727"/>
              <a:gd name="connsiteX1201" fmla="*/ 4484045 w 4561834"/>
              <a:gd name="connsiteY1201" fmla="*/ 1229003 h 4901727"/>
              <a:gd name="connsiteX1202" fmla="*/ 4474421 w 4561834"/>
              <a:gd name="connsiteY1202" fmla="*/ 1233911 h 4901727"/>
              <a:gd name="connsiteX1203" fmla="*/ 4482007 w 4561834"/>
              <a:gd name="connsiteY1203" fmla="*/ 1243875 h 4901727"/>
              <a:gd name="connsiteX1204" fmla="*/ 4468420 w 4561834"/>
              <a:gd name="connsiteY1204" fmla="*/ 1248744 h 4901727"/>
              <a:gd name="connsiteX1205" fmla="*/ 4458909 w 4561834"/>
              <a:gd name="connsiteY1205" fmla="*/ 1233685 h 4901727"/>
              <a:gd name="connsiteX1206" fmla="*/ 4440907 w 4561834"/>
              <a:gd name="connsiteY1206" fmla="*/ 1297995 h 4901727"/>
              <a:gd name="connsiteX1207" fmla="*/ 4450531 w 4561834"/>
              <a:gd name="connsiteY1207" fmla="*/ 1308070 h 4901727"/>
              <a:gd name="connsiteX1208" fmla="*/ 4444530 w 4561834"/>
              <a:gd name="connsiteY1208" fmla="*/ 1322789 h 4901727"/>
              <a:gd name="connsiteX1209" fmla="*/ 4478497 w 4561834"/>
              <a:gd name="connsiteY1209" fmla="*/ 1343055 h 4901727"/>
              <a:gd name="connsiteX1210" fmla="*/ 4445549 w 4561834"/>
              <a:gd name="connsiteY1210" fmla="*/ 1372606 h 4901727"/>
              <a:gd name="connsiteX1211" fmla="*/ 4401166 w 4561834"/>
              <a:gd name="connsiteY1211" fmla="*/ 1382004 h 4901727"/>
              <a:gd name="connsiteX1212" fmla="*/ 4475893 w 4561834"/>
              <a:gd name="connsiteY1212" fmla="*/ 1412574 h 4901727"/>
              <a:gd name="connsiteX1213" fmla="*/ 4470118 w 4561834"/>
              <a:gd name="connsiteY1213" fmla="*/ 1412574 h 4901727"/>
              <a:gd name="connsiteX1214" fmla="*/ 4468080 w 4561834"/>
              <a:gd name="connsiteY1214" fmla="*/ 1427406 h 4901727"/>
              <a:gd name="connsiteX1215" fmla="*/ 4437397 w 4561834"/>
              <a:gd name="connsiteY1215" fmla="*/ 1417329 h 4901727"/>
              <a:gd name="connsiteX1216" fmla="*/ 4391089 w 4561834"/>
              <a:gd name="connsiteY1216" fmla="*/ 1436690 h 4901727"/>
              <a:gd name="connsiteX1217" fmla="*/ 4431510 w 4561834"/>
              <a:gd name="connsiteY1217" fmla="*/ 1422198 h 4901727"/>
              <a:gd name="connsiteX1218" fmla="*/ 4358481 w 4561834"/>
              <a:gd name="connsiteY1218" fmla="*/ 1421518 h 4901727"/>
              <a:gd name="connsiteX1219" fmla="*/ 4362331 w 4561834"/>
              <a:gd name="connsiteY1219" fmla="*/ 1426387 h 4901727"/>
              <a:gd name="connsiteX1220" fmla="*/ 4354405 w 4561834"/>
              <a:gd name="connsiteY1220" fmla="*/ 1451296 h 4901727"/>
              <a:gd name="connsiteX1221" fmla="*/ 4301629 w 4561834"/>
              <a:gd name="connsiteY1221" fmla="*/ 1474933 h 4901727"/>
              <a:gd name="connsiteX1222" fmla="*/ 4258734 w 4561834"/>
              <a:gd name="connsiteY1222" fmla="*/ 1480221 h 4901727"/>
              <a:gd name="connsiteX1223" fmla="*/ 4260012 w 4561834"/>
              <a:gd name="connsiteY1223" fmla="*/ 1483434 h 4901727"/>
              <a:gd name="connsiteX1224" fmla="*/ 4240094 w 4561834"/>
              <a:gd name="connsiteY1224" fmla="*/ 1484113 h 4901727"/>
              <a:gd name="connsiteX1225" fmla="*/ 4231794 w 4561834"/>
              <a:gd name="connsiteY1225" fmla="*/ 1494303 h 4901727"/>
              <a:gd name="connsiteX1226" fmla="*/ 4247089 w 4561834"/>
              <a:gd name="connsiteY1226" fmla="*/ 1523628 h 4901727"/>
              <a:gd name="connsiteX1227" fmla="*/ 4221835 w 4561834"/>
              <a:gd name="connsiteY1227" fmla="*/ 1534384 h 4901727"/>
              <a:gd name="connsiteX1228" fmla="*/ 4242109 w 4561834"/>
              <a:gd name="connsiteY1228" fmla="*/ 1543555 h 4901727"/>
              <a:gd name="connsiteX1229" fmla="*/ 4228238 w 4561834"/>
              <a:gd name="connsiteY1229" fmla="*/ 1553971 h 4901727"/>
              <a:gd name="connsiteX1230" fmla="*/ 4229779 w 4561834"/>
              <a:gd name="connsiteY1230" fmla="*/ 1599260 h 4901727"/>
              <a:gd name="connsiteX1231" fmla="*/ 4265347 w 4561834"/>
              <a:gd name="connsiteY1231" fmla="*/ 1637756 h 4901727"/>
              <a:gd name="connsiteX1232" fmla="*/ 4239620 w 4561834"/>
              <a:gd name="connsiteY1232" fmla="*/ 1633680 h 4901727"/>
              <a:gd name="connsiteX1233" fmla="*/ 4231557 w 4561834"/>
              <a:gd name="connsiteY1233" fmla="*/ 1648851 h 4901727"/>
              <a:gd name="connsiteX1234" fmla="*/ 4257404 w 4561834"/>
              <a:gd name="connsiteY1234" fmla="*/ 1652927 h 4901727"/>
              <a:gd name="connsiteX1235" fmla="*/ 4260722 w 4561834"/>
              <a:gd name="connsiteY1235" fmla="*/ 1667759 h 4901727"/>
              <a:gd name="connsiteX1236" fmla="*/ 4229185 w 4561834"/>
              <a:gd name="connsiteY1236" fmla="*/ 1658815 h 4901727"/>
              <a:gd name="connsiteX1237" fmla="*/ 4229185 w 4561834"/>
              <a:gd name="connsiteY1237" fmla="*/ 1668778 h 4901727"/>
              <a:gd name="connsiteX1238" fmla="*/ 4252186 w 4561834"/>
              <a:gd name="connsiteY1238" fmla="*/ 1677949 h 4901727"/>
              <a:gd name="connsiteX1239" fmla="*/ 4221360 w 4561834"/>
              <a:gd name="connsiteY1239" fmla="*/ 1689272 h 4901727"/>
              <a:gd name="connsiteX1240" fmla="*/ 4230372 w 4561834"/>
              <a:gd name="connsiteY1240" fmla="*/ 1703764 h 4901727"/>
              <a:gd name="connsiteX1241" fmla="*/ 4238315 w 4561834"/>
              <a:gd name="connsiteY1241" fmla="*/ 1688706 h 4901727"/>
              <a:gd name="connsiteX1242" fmla="*/ 4262028 w 4561834"/>
              <a:gd name="connsiteY1242" fmla="*/ 1722672 h 4901727"/>
              <a:gd name="connsiteX1243" fmla="*/ 4259656 w 4561834"/>
              <a:gd name="connsiteY1243" fmla="*/ 1737618 h 4901727"/>
              <a:gd name="connsiteX1244" fmla="*/ 4200376 w 4561834"/>
              <a:gd name="connsiteY1244" fmla="*/ 1754488 h 4901727"/>
              <a:gd name="connsiteX1245" fmla="*/ 4251712 w 4561834"/>
              <a:gd name="connsiteY1245" fmla="*/ 1762640 h 4901727"/>
              <a:gd name="connsiteX1246" fmla="*/ 4198123 w 4561834"/>
              <a:gd name="connsiteY1246" fmla="*/ 1769433 h 4901727"/>
              <a:gd name="connsiteX1247" fmla="*/ 4219582 w 4561834"/>
              <a:gd name="connsiteY1247" fmla="*/ 1813363 h 4901727"/>
              <a:gd name="connsiteX1248" fmla="*/ 4208437 w 4561834"/>
              <a:gd name="connsiteY1248" fmla="*/ 1818685 h 4901727"/>
              <a:gd name="connsiteX1249" fmla="*/ 4257404 w 4561834"/>
              <a:gd name="connsiteY1249" fmla="*/ 1842008 h 4901727"/>
              <a:gd name="connsiteX1250" fmla="*/ 4260722 w 4561834"/>
              <a:gd name="connsiteY1250" fmla="*/ 1856727 h 4901727"/>
              <a:gd name="connsiteX1251" fmla="*/ 4235469 w 4561834"/>
              <a:gd name="connsiteY1251" fmla="*/ 1862502 h 4901727"/>
              <a:gd name="connsiteX1252" fmla="*/ 4252542 w 4561834"/>
              <a:gd name="connsiteY1252" fmla="*/ 1866917 h 4901727"/>
              <a:gd name="connsiteX1253" fmla="*/ 4232980 w 4561834"/>
              <a:gd name="connsiteY1253" fmla="*/ 1872578 h 4901727"/>
              <a:gd name="connsiteX1254" fmla="*/ 4232980 w 4561834"/>
              <a:gd name="connsiteY1254" fmla="*/ 1857633 h 4901727"/>
              <a:gd name="connsiteX1255" fmla="*/ 4210334 w 4561834"/>
              <a:gd name="connsiteY1255" fmla="*/ 1858426 h 4901727"/>
              <a:gd name="connsiteX1256" fmla="*/ 4230490 w 4561834"/>
              <a:gd name="connsiteY1256" fmla="*/ 1867710 h 4901727"/>
              <a:gd name="connsiteX1257" fmla="*/ 4257285 w 4561834"/>
              <a:gd name="connsiteY1257" fmla="*/ 1906545 h 4901727"/>
              <a:gd name="connsiteX1258" fmla="*/ 4266296 w 4561834"/>
              <a:gd name="connsiteY1258" fmla="*/ 1921151 h 4901727"/>
              <a:gd name="connsiteX1259" fmla="*/ 4269497 w 4561834"/>
              <a:gd name="connsiteY1259" fmla="*/ 1931001 h 4901727"/>
              <a:gd name="connsiteX1260" fmla="*/ 4263924 w 4561834"/>
              <a:gd name="connsiteY1260" fmla="*/ 1936209 h 4901727"/>
              <a:gd name="connsiteX1261" fmla="*/ 4281234 w 4561834"/>
              <a:gd name="connsiteY1261" fmla="*/ 1945493 h 4901727"/>
              <a:gd name="connsiteX1262" fmla="*/ 4221954 w 4561834"/>
              <a:gd name="connsiteY1262" fmla="*/ 1957382 h 4901727"/>
              <a:gd name="connsiteX1263" fmla="*/ 4250053 w 4561834"/>
              <a:gd name="connsiteY1263" fmla="*/ 1956476 h 4901727"/>
              <a:gd name="connsiteX1264" fmla="*/ 4242228 w 4561834"/>
              <a:gd name="connsiteY1264" fmla="*/ 1971534 h 4901727"/>
              <a:gd name="connsiteX1265" fmla="*/ 4290363 w 4561834"/>
              <a:gd name="connsiteY1265" fmla="*/ 1979913 h 4901727"/>
              <a:gd name="connsiteX1266" fmla="*/ 4276610 w 4561834"/>
              <a:gd name="connsiteY1266" fmla="*/ 1990329 h 4901727"/>
              <a:gd name="connsiteX1267" fmla="*/ 4248512 w 4561834"/>
              <a:gd name="connsiteY1267" fmla="*/ 1991235 h 4901727"/>
              <a:gd name="connsiteX1268" fmla="*/ 4260368 w 4561834"/>
              <a:gd name="connsiteY1268" fmla="*/ 2000746 h 4901727"/>
              <a:gd name="connsiteX1269" fmla="*/ 4240805 w 4561834"/>
              <a:gd name="connsiteY1269" fmla="*/ 2006407 h 4901727"/>
              <a:gd name="connsiteX1270" fmla="*/ 4226221 w 4561834"/>
              <a:gd name="connsiteY1270" fmla="*/ 1992028 h 4901727"/>
              <a:gd name="connsiteX1271" fmla="*/ 4203340 w 4561834"/>
              <a:gd name="connsiteY1271" fmla="*/ 2057244 h 4901727"/>
              <a:gd name="connsiteX1272" fmla="*/ 4217685 w 4561834"/>
              <a:gd name="connsiteY1272" fmla="*/ 2066754 h 4901727"/>
              <a:gd name="connsiteX1273" fmla="*/ 4209860 w 4561834"/>
              <a:gd name="connsiteY1273" fmla="*/ 2081813 h 4901727"/>
              <a:gd name="connsiteX1274" fmla="*/ 4261078 w 4561834"/>
              <a:gd name="connsiteY1274" fmla="*/ 2100042 h 4901727"/>
              <a:gd name="connsiteX1275" fmla="*/ 4214484 w 4561834"/>
              <a:gd name="connsiteY1275" fmla="*/ 2131404 h 4901727"/>
              <a:gd name="connsiteX1276" fmla="*/ 4150461 w 4561834"/>
              <a:gd name="connsiteY1276" fmla="*/ 2143519 h 4901727"/>
              <a:gd name="connsiteX1277" fmla="*/ 4260722 w 4561834"/>
              <a:gd name="connsiteY1277" fmla="*/ 2169560 h 4901727"/>
              <a:gd name="connsiteX1278" fmla="*/ 4252306 w 4561834"/>
              <a:gd name="connsiteY1278" fmla="*/ 2169560 h 4901727"/>
              <a:gd name="connsiteX1279" fmla="*/ 4250053 w 4561834"/>
              <a:gd name="connsiteY1279" fmla="*/ 2184505 h 4901727"/>
              <a:gd name="connsiteX1280" fmla="*/ 4204881 w 4561834"/>
              <a:gd name="connsiteY1280" fmla="*/ 2176127 h 4901727"/>
              <a:gd name="connsiteX1281" fmla="*/ 4196234 w 4561834"/>
              <a:gd name="connsiteY1281" fmla="*/ 2181716 h 4901727"/>
              <a:gd name="connsiteX1282" fmla="*/ 4169273 w 4561834"/>
              <a:gd name="connsiteY1282" fmla="*/ 2177518 h 4901727"/>
              <a:gd name="connsiteX1283" fmla="*/ 4089995 w 4561834"/>
              <a:gd name="connsiteY1283" fmla="*/ 2185638 h 4901727"/>
              <a:gd name="connsiteX1284" fmla="*/ 4095803 w 4561834"/>
              <a:gd name="connsiteY1284" fmla="*/ 2190280 h 4901727"/>
              <a:gd name="connsiteX1285" fmla="*/ 4085608 w 4561834"/>
              <a:gd name="connsiteY1285" fmla="*/ 2215528 h 4901727"/>
              <a:gd name="connsiteX1286" fmla="*/ 4010167 w 4561834"/>
              <a:gd name="connsiteY1286" fmla="*/ 2242489 h 4901727"/>
              <a:gd name="connsiteX1287" fmla="*/ 3975186 w 4561834"/>
              <a:gd name="connsiteY1287" fmla="*/ 2247054 h 4901727"/>
              <a:gd name="connsiteX1288" fmla="*/ 3974604 w 4561834"/>
              <a:gd name="connsiteY1288" fmla="*/ 2249304 h 4901727"/>
              <a:gd name="connsiteX1289" fmla="*/ 3943365 w 4561834"/>
              <a:gd name="connsiteY1289" fmla="*/ 2266818 h 4901727"/>
              <a:gd name="connsiteX1290" fmla="*/ 3950695 w 4561834"/>
              <a:gd name="connsiteY1290" fmla="*/ 2271121 h 4901727"/>
              <a:gd name="connsiteX1291" fmla="*/ 3969583 w 4561834"/>
              <a:gd name="connsiteY1291" fmla="*/ 2279386 h 4901727"/>
              <a:gd name="connsiteX1292" fmla="*/ 3940687 w 4561834"/>
              <a:gd name="connsiteY1292" fmla="*/ 2291954 h 4901727"/>
              <a:gd name="connsiteX1293" fmla="*/ 3950977 w 4561834"/>
              <a:gd name="connsiteY1293" fmla="*/ 2315956 h 4901727"/>
              <a:gd name="connsiteX1294" fmla="*/ 3957320 w 4561834"/>
              <a:gd name="connsiteY1294" fmla="*/ 2300331 h 4901727"/>
              <a:gd name="connsiteX1295" fmla="*/ 3959434 w 4561834"/>
              <a:gd name="connsiteY1295" fmla="*/ 2315277 h 4901727"/>
              <a:gd name="connsiteX1296" fmla="*/ 3991572 w 4561834"/>
              <a:gd name="connsiteY1296" fmla="*/ 2312334 h 4901727"/>
              <a:gd name="connsiteX1297" fmla="*/ 3954501 w 4561834"/>
              <a:gd name="connsiteY1297" fmla="*/ 2325693 h 4901727"/>
              <a:gd name="connsiteX1298" fmla="*/ 3997774 w 4561834"/>
              <a:gd name="connsiteY1298" fmla="*/ 2326826 h 4901727"/>
              <a:gd name="connsiteX1299" fmla="*/ 4006936 w 4561834"/>
              <a:gd name="connsiteY1299" fmla="*/ 2330902 h 4901727"/>
              <a:gd name="connsiteX1300" fmla="*/ 4012433 w 4561834"/>
              <a:gd name="connsiteY1300" fmla="*/ 2340413 h 4901727"/>
              <a:gd name="connsiteX1301" fmla="*/ 3993404 w 4561834"/>
              <a:gd name="connsiteY1301" fmla="*/ 2342224 h 4901727"/>
              <a:gd name="connsiteX1302" fmla="*/ 4012856 w 4561834"/>
              <a:gd name="connsiteY1302" fmla="*/ 2360453 h 4901727"/>
              <a:gd name="connsiteX1303" fmla="*/ 3984665 w 4561834"/>
              <a:gd name="connsiteY1303" fmla="*/ 2372907 h 4901727"/>
              <a:gd name="connsiteX1304" fmla="*/ 4008206 w 4561834"/>
              <a:gd name="connsiteY1304" fmla="*/ 2376190 h 4901727"/>
              <a:gd name="connsiteX1305" fmla="*/ 3980015 w 4561834"/>
              <a:gd name="connsiteY1305" fmla="*/ 2398834 h 4901727"/>
              <a:gd name="connsiteX1306" fmla="*/ 4003836 w 4561834"/>
              <a:gd name="connsiteY1306" fmla="*/ 2406647 h 4901727"/>
              <a:gd name="connsiteX1307" fmla="*/ 3971276 w 4561834"/>
              <a:gd name="connsiteY1307" fmla="*/ 2424536 h 4901727"/>
              <a:gd name="connsiteX1308" fmla="*/ 3984243 w 4561834"/>
              <a:gd name="connsiteY1308" fmla="*/ 2428385 h 4901727"/>
              <a:gd name="connsiteX1309" fmla="*/ 4009192 w 4561834"/>
              <a:gd name="connsiteY1309" fmla="*/ 2431216 h 4901727"/>
              <a:gd name="connsiteX1310" fmla="*/ 3949004 w 4561834"/>
              <a:gd name="connsiteY1310" fmla="*/ 2451596 h 4901727"/>
              <a:gd name="connsiteX1311" fmla="*/ 3964787 w 4561834"/>
              <a:gd name="connsiteY1311" fmla="*/ 2456411 h 4901727"/>
              <a:gd name="connsiteX1312" fmla="*/ 3974338 w 4561834"/>
              <a:gd name="connsiteY1312" fmla="*/ 2452547 h 4901727"/>
              <a:gd name="connsiteX1313" fmla="*/ 4005517 w 4561834"/>
              <a:gd name="connsiteY1313" fmla="*/ 2447084 h 4901727"/>
              <a:gd name="connsiteX1314" fmla="*/ 3980367 w 4561834"/>
              <a:gd name="connsiteY1314" fmla="*/ 2461421 h 4901727"/>
              <a:gd name="connsiteX1315" fmla="*/ 3978931 w 4561834"/>
              <a:gd name="connsiteY1315" fmla="*/ 2461514 h 4901727"/>
              <a:gd name="connsiteX1316" fmla="*/ 3993969 w 4561834"/>
              <a:gd name="connsiteY1316" fmla="*/ 2467447 h 4901727"/>
              <a:gd name="connsiteX1317" fmla="*/ 4002568 w 4561834"/>
              <a:gd name="connsiteY1317" fmla="*/ 2471636 h 4901727"/>
              <a:gd name="connsiteX1318" fmla="*/ 4015254 w 4561834"/>
              <a:gd name="connsiteY1318" fmla="*/ 2460314 h 4901727"/>
              <a:gd name="connsiteX1319" fmla="*/ 4011871 w 4561834"/>
              <a:gd name="connsiteY1319" fmla="*/ 2465522 h 4901727"/>
              <a:gd name="connsiteX1320" fmla="*/ 4024535 w 4561834"/>
              <a:gd name="connsiteY1320" fmla="*/ 2467423 h 4901727"/>
              <a:gd name="connsiteX1321" fmla="*/ 4104947 w 4561834"/>
              <a:gd name="connsiteY1321" fmla="*/ 2439043 h 4901727"/>
              <a:gd name="connsiteX1322" fmla="*/ 4194824 w 4561834"/>
              <a:gd name="connsiteY1322" fmla="*/ 2411079 h 4901727"/>
              <a:gd name="connsiteX1323" fmla="*/ 4190295 w 4561834"/>
              <a:gd name="connsiteY1323" fmla="*/ 2422401 h 4901727"/>
              <a:gd name="connsiteX1324" fmla="*/ 4262644 w 4561834"/>
              <a:gd name="connsiteY1324" fmla="*/ 2384019 h 4901727"/>
              <a:gd name="connsiteX1325" fmla="*/ 4241358 w 4561834"/>
              <a:gd name="connsiteY1325" fmla="*/ 2413004 h 4901727"/>
              <a:gd name="connsiteX1326" fmla="*/ 4296045 w 4561834"/>
              <a:gd name="connsiteY1326" fmla="*/ 2398398 h 4901727"/>
              <a:gd name="connsiteX1327" fmla="*/ 4251662 w 4561834"/>
              <a:gd name="connsiteY1327" fmla="*/ 2421043 h 4901727"/>
              <a:gd name="connsiteX1328" fmla="*/ 4313481 w 4561834"/>
              <a:gd name="connsiteY1328" fmla="*/ 2460557 h 4901727"/>
              <a:gd name="connsiteX1329" fmla="*/ 4322878 w 4561834"/>
              <a:gd name="connsiteY1329" fmla="*/ 2489203 h 4901727"/>
              <a:gd name="connsiteX1330" fmla="*/ 4324929 w 4561834"/>
              <a:gd name="connsiteY1330" fmla="*/ 2490438 h 4901727"/>
              <a:gd name="connsiteX1331" fmla="*/ 4323783 w 4561834"/>
              <a:gd name="connsiteY1331" fmla="*/ 2494071 h 4901727"/>
              <a:gd name="connsiteX1332" fmla="*/ 4330124 w 4561834"/>
              <a:gd name="connsiteY1332" fmla="*/ 2518187 h 4901727"/>
              <a:gd name="connsiteX1333" fmla="*/ 4386735 w 4561834"/>
              <a:gd name="connsiteY1333" fmla="*/ 2543549 h 4901727"/>
              <a:gd name="connsiteX1334" fmla="*/ 4323896 w 4561834"/>
              <a:gd name="connsiteY1334" fmla="*/ 2569590 h 4901727"/>
              <a:gd name="connsiteX1335" fmla="*/ 4380508 w 4561834"/>
              <a:gd name="connsiteY1335" fmla="*/ 2620314 h 4901727"/>
              <a:gd name="connsiteX1336" fmla="*/ 4388886 w 4561834"/>
              <a:gd name="connsiteY1336" fmla="*/ 2643977 h 4901727"/>
              <a:gd name="connsiteX1337" fmla="*/ 4374280 w 4561834"/>
              <a:gd name="connsiteY1337" fmla="*/ 2646468 h 4901727"/>
              <a:gd name="connsiteX1338" fmla="*/ 4369638 w 4561834"/>
              <a:gd name="connsiteY1338" fmla="*/ 2657790 h 4901727"/>
              <a:gd name="connsiteX1339" fmla="*/ 4385150 w 4561834"/>
              <a:gd name="connsiteY1339" fmla="*/ 2685303 h 4901727"/>
              <a:gd name="connsiteX1340" fmla="*/ 4368053 w 4561834"/>
              <a:gd name="connsiteY1340" fmla="*/ 2698437 h 4901727"/>
              <a:gd name="connsiteX1341" fmla="*/ 4384357 w 4561834"/>
              <a:gd name="connsiteY1341" fmla="*/ 2705570 h 4901727"/>
              <a:gd name="connsiteX1342" fmla="*/ 4375639 w 4561834"/>
              <a:gd name="connsiteY1342" fmla="*/ 2716892 h 4901727"/>
              <a:gd name="connsiteX1343" fmla="*/ 4383225 w 4561834"/>
              <a:gd name="connsiteY1343" fmla="*/ 2760936 h 4901727"/>
              <a:gd name="connsiteX1344" fmla="*/ 4414927 w 4561834"/>
              <a:gd name="connsiteY1344" fmla="*/ 2795695 h 4901727"/>
              <a:gd name="connsiteX1345" fmla="*/ 4395453 w 4561834"/>
              <a:gd name="connsiteY1345" fmla="*/ 2794110 h 4901727"/>
              <a:gd name="connsiteX1346" fmla="*/ 4391716 w 4561834"/>
              <a:gd name="connsiteY1346" fmla="*/ 2809848 h 4901727"/>
              <a:gd name="connsiteX1347" fmla="*/ 4411191 w 4561834"/>
              <a:gd name="connsiteY1347" fmla="*/ 2811546 h 4901727"/>
              <a:gd name="connsiteX1348" fmla="*/ 4415833 w 4561834"/>
              <a:gd name="connsiteY1348" fmla="*/ 2825812 h 4901727"/>
              <a:gd name="connsiteX1349" fmla="*/ 4391377 w 4561834"/>
              <a:gd name="connsiteY1349" fmla="*/ 2819924 h 4901727"/>
              <a:gd name="connsiteX1350" fmla="*/ 4393075 w 4561834"/>
              <a:gd name="connsiteY1350" fmla="*/ 2829775 h 4901727"/>
              <a:gd name="connsiteX1351" fmla="*/ 4411304 w 4561834"/>
              <a:gd name="connsiteY1351" fmla="*/ 2836681 h 4901727"/>
              <a:gd name="connsiteX1352" fmla="*/ 4390245 w 4561834"/>
              <a:gd name="connsiteY1352" fmla="*/ 2850381 h 4901727"/>
              <a:gd name="connsiteX1353" fmla="*/ 4398963 w 4561834"/>
              <a:gd name="connsiteY1353" fmla="*/ 2863968 h 4901727"/>
              <a:gd name="connsiteX1354" fmla="*/ 4402699 w 4561834"/>
              <a:gd name="connsiteY1354" fmla="*/ 2848230 h 4901727"/>
              <a:gd name="connsiteX1355" fmla="*/ 4425344 w 4561834"/>
              <a:gd name="connsiteY1355" fmla="*/ 2879592 h 4901727"/>
              <a:gd name="connsiteX1356" fmla="*/ 4425344 w 4561834"/>
              <a:gd name="connsiteY1356" fmla="*/ 2894651 h 4901727"/>
              <a:gd name="connsiteX1357" fmla="*/ 4384810 w 4561834"/>
              <a:gd name="connsiteY1357" fmla="*/ 2917295 h 4901727"/>
              <a:gd name="connsiteX1358" fmla="*/ 4423419 w 4561834"/>
              <a:gd name="connsiteY1358" fmla="*/ 2920579 h 4901727"/>
              <a:gd name="connsiteX1359" fmla="*/ 4385376 w 4561834"/>
              <a:gd name="connsiteY1359" fmla="*/ 2931901 h 4901727"/>
              <a:gd name="connsiteX1360" fmla="*/ 4407341 w 4561834"/>
              <a:gd name="connsiteY1360" fmla="*/ 2973454 h 4901727"/>
              <a:gd name="connsiteX1361" fmla="*/ 4399982 w 4561834"/>
              <a:gd name="connsiteY1361" fmla="*/ 2979794 h 4901727"/>
              <a:gd name="connsiteX1362" fmla="*/ 4438930 w 4561834"/>
              <a:gd name="connsiteY1362" fmla="*/ 2998249 h 4901727"/>
              <a:gd name="connsiteX1363" fmla="*/ 4443572 w 4561834"/>
              <a:gd name="connsiteY1363" fmla="*/ 3012515 h 4901727"/>
              <a:gd name="connsiteX1364" fmla="*/ 4426024 w 4561834"/>
              <a:gd name="connsiteY1364" fmla="*/ 3020554 h 4901727"/>
              <a:gd name="connsiteX1365" fmla="*/ 4439044 w 4561834"/>
              <a:gd name="connsiteY1365" fmla="*/ 3023271 h 4901727"/>
              <a:gd name="connsiteX1366" fmla="*/ 4425684 w 4561834"/>
              <a:gd name="connsiteY1366" fmla="*/ 3030744 h 4901727"/>
              <a:gd name="connsiteX1367" fmla="*/ 4423193 w 4561834"/>
              <a:gd name="connsiteY1367" fmla="*/ 3016025 h 4901727"/>
              <a:gd name="connsiteX1368" fmla="*/ 4406889 w 4561834"/>
              <a:gd name="connsiteY1368" fmla="*/ 3018856 h 4901727"/>
              <a:gd name="connsiteX1369" fmla="*/ 4422854 w 4561834"/>
              <a:gd name="connsiteY1369" fmla="*/ 3026102 h 4901727"/>
              <a:gd name="connsiteX1370" fmla="*/ 4447876 w 4561834"/>
              <a:gd name="connsiteY1370" fmla="*/ 3062107 h 4901727"/>
              <a:gd name="connsiteX1371" fmla="*/ 4456480 w 4561834"/>
              <a:gd name="connsiteY1371" fmla="*/ 3075693 h 4901727"/>
              <a:gd name="connsiteX1372" fmla="*/ 4460216 w 4561834"/>
              <a:gd name="connsiteY1372" fmla="*/ 3085204 h 4901727"/>
              <a:gd name="connsiteX1373" fmla="*/ 4457047 w 4561834"/>
              <a:gd name="connsiteY1373" fmla="*/ 3090752 h 4901727"/>
              <a:gd name="connsiteX1374" fmla="*/ 4470860 w 4561834"/>
              <a:gd name="connsiteY1374" fmla="*/ 3098451 h 4901727"/>
              <a:gd name="connsiteX1375" fmla="*/ 4429986 w 4561834"/>
              <a:gd name="connsiteY1375" fmla="*/ 3115661 h 4901727"/>
              <a:gd name="connsiteX1376" fmla="*/ 4450253 w 4561834"/>
              <a:gd name="connsiteY1376" fmla="*/ 3112151 h 4901727"/>
              <a:gd name="connsiteX1377" fmla="*/ 4446743 w 4561834"/>
              <a:gd name="connsiteY1377" fmla="*/ 3127775 h 4901727"/>
              <a:gd name="connsiteX1378" fmla="*/ 4482748 w 4561834"/>
              <a:gd name="connsiteY1378" fmla="*/ 3131625 h 4901727"/>
              <a:gd name="connsiteX1379" fmla="*/ 4474256 w 4561834"/>
              <a:gd name="connsiteY1379" fmla="*/ 3142947 h 4901727"/>
              <a:gd name="connsiteX1380" fmla="*/ 4463351 w 4561834"/>
              <a:gd name="connsiteY1380" fmla="*/ 3139945 h 4901727"/>
              <a:gd name="connsiteX1381" fmla="*/ 4454103 w 4561834"/>
              <a:gd name="connsiteY1381" fmla="*/ 3146457 h 4901727"/>
              <a:gd name="connsiteX1382" fmla="*/ 4463840 w 4561834"/>
              <a:gd name="connsiteY1382" fmla="*/ 3154836 h 4901727"/>
              <a:gd name="connsiteX1383" fmla="*/ 4450592 w 4561834"/>
              <a:gd name="connsiteY1383" fmla="*/ 3162194 h 4901727"/>
              <a:gd name="connsiteX1384" fmla="*/ 4438025 w 4561834"/>
              <a:gd name="connsiteY1384" fmla="*/ 3149287 h 4901727"/>
              <a:gd name="connsiteX1385" fmla="*/ 4431006 w 4561834"/>
              <a:gd name="connsiteY1385" fmla="*/ 3215975 h 4901727"/>
              <a:gd name="connsiteX1386" fmla="*/ 4442328 w 4561834"/>
              <a:gd name="connsiteY1386" fmla="*/ 3223901 h 4901727"/>
              <a:gd name="connsiteX1387" fmla="*/ 4438818 w 4561834"/>
              <a:gd name="connsiteY1387" fmla="*/ 3239639 h 4901727"/>
              <a:gd name="connsiteX1388" fmla="*/ 4478332 w 4561834"/>
              <a:gd name="connsiteY1388" fmla="*/ 3252999 h 4901727"/>
              <a:gd name="connsiteX1389" fmla="*/ 4449461 w 4561834"/>
              <a:gd name="connsiteY1389" fmla="*/ 3288211 h 4901727"/>
              <a:gd name="connsiteX1390" fmla="*/ 4405304 w 4561834"/>
              <a:gd name="connsiteY1390" fmla="*/ 3306099 h 4901727"/>
              <a:gd name="connsiteX1391" fmla="*/ 4488070 w 4561834"/>
              <a:gd name="connsiteY1391" fmla="*/ 3321724 h 4901727"/>
              <a:gd name="connsiteX1392" fmla="*/ 4482182 w 4561834"/>
              <a:gd name="connsiteY1392" fmla="*/ 3322856 h 4901727"/>
              <a:gd name="connsiteX1393" fmla="*/ 4482182 w 4561834"/>
              <a:gd name="connsiteY1393" fmla="*/ 3337803 h 4901727"/>
              <a:gd name="connsiteX1394" fmla="*/ 4448781 w 4561834"/>
              <a:gd name="connsiteY1394" fmla="*/ 3333613 h 4901727"/>
              <a:gd name="connsiteX1395" fmla="*/ 4443680 w 4561834"/>
              <a:gd name="connsiteY1395" fmla="*/ 3339614 h 4901727"/>
              <a:gd name="connsiteX1396" fmla="*/ 4423434 w 4561834"/>
              <a:gd name="connsiteY1396" fmla="*/ 3337788 h 4901727"/>
              <a:gd name="connsiteX1397" fmla="*/ 4401024 w 4561834"/>
              <a:gd name="connsiteY1397" fmla="*/ 3346097 h 4901727"/>
              <a:gd name="connsiteX1398" fmla="*/ 4395964 w 4561834"/>
              <a:gd name="connsiteY1398" fmla="*/ 3359131 h 4901727"/>
              <a:gd name="connsiteX1399" fmla="*/ 4394948 w 4561834"/>
              <a:gd name="connsiteY1399" fmla="*/ 3347921 h 4901727"/>
              <a:gd name="connsiteX1400" fmla="*/ 4368280 w 4561834"/>
              <a:gd name="connsiteY1400" fmla="*/ 3353201 h 4901727"/>
              <a:gd name="connsiteX1401" fmla="*/ 4373036 w 4561834"/>
              <a:gd name="connsiteY1401" fmla="*/ 3357164 h 4901727"/>
              <a:gd name="connsiteX1402" fmla="*/ 4369215 w 4561834"/>
              <a:gd name="connsiteY1402" fmla="*/ 3366830 h 4901727"/>
              <a:gd name="connsiteX1403" fmla="*/ 4369601 w 4561834"/>
              <a:gd name="connsiteY1403" fmla="*/ 3381742 h 4901727"/>
              <a:gd name="connsiteX1404" fmla="*/ 4370692 w 4561834"/>
              <a:gd name="connsiteY1404" fmla="*/ 3381985 h 4901727"/>
              <a:gd name="connsiteX1405" fmla="*/ 4450763 w 4561834"/>
              <a:gd name="connsiteY1405" fmla="*/ 3359471 h 4901727"/>
              <a:gd name="connsiteX1406" fmla="*/ 4413513 w 4561834"/>
              <a:gd name="connsiteY1406" fmla="*/ 3381323 h 4901727"/>
              <a:gd name="connsiteX1407" fmla="*/ 4489938 w 4561834"/>
              <a:gd name="connsiteY1407" fmla="*/ 3383134 h 4901727"/>
              <a:gd name="connsiteX1408" fmla="*/ 4424382 w 4561834"/>
              <a:gd name="connsiteY1408" fmla="*/ 3392192 h 4901727"/>
              <a:gd name="connsiteX1409" fmla="*/ 4492316 w 4561834"/>
              <a:gd name="connsiteY1409" fmla="*/ 3448237 h 4901727"/>
              <a:gd name="connsiteX1410" fmla="*/ 4495372 w 4561834"/>
              <a:gd name="connsiteY1410" fmla="*/ 3478467 h 4901727"/>
              <a:gd name="connsiteX1411" fmla="*/ 4497868 w 4561834"/>
              <a:gd name="connsiteY1411" fmla="*/ 3480395 h 4901727"/>
              <a:gd name="connsiteX1412" fmla="*/ 4495372 w 4561834"/>
              <a:gd name="connsiteY1412" fmla="*/ 3483336 h 4901727"/>
              <a:gd name="connsiteX1413" fmla="*/ 4496052 w 4561834"/>
              <a:gd name="connsiteY1413" fmla="*/ 3508358 h 4901727"/>
              <a:gd name="connsiteX1414" fmla="*/ 4561834 w 4561834"/>
              <a:gd name="connsiteY1414" fmla="*/ 3549345 h 4901727"/>
              <a:gd name="connsiteX1415" fmla="*/ 4471256 w 4561834"/>
              <a:gd name="connsiteY1415" fmla="*/ 3555798 h 4901727"/>
              <a:gd name="connsiteX1416" fmla="*/ 4528660 w 4561834"/>
              <a:gd name="connsiteY1416" fmla="*/ 3621014 h 4901727"/>
              <a:gd name="connsiteX1417" fmla="*/ 4531943 w 4561834"/>
              <a:gd name="connsiteY1417" fmla="*/ 3646263 h 4901727"/>
              <a:gd name="connsiteX1418" fmla="*/ 4512016 w 4561834"/>
              <a:gd name="connsiteY1418" fmla="*/ 3644338 h 4901727"/>
              <a:gd name="connsiteX1419" fmla="*/ 4502506 w 4561834"/>
              <a:gd name="connsiteY1419" fmla="*/ 3653509 h 4901727"/>
              <a:gd name="connsiteX1420" fmla="*/ 4513828 w 4561834"/>
              <a:gd name="connsiteY1420" fmla="*/ 3684419 h 4901727"/>
              <a:gd name="connsiteX1421" fmla="*/ 4487447 w 4561834"/>
              <a:gd name="connsiteY1421" fmla="*/ 3692005 h 4901727"/>
              <a:gd name="connsiteX1422" fmla="*/ 4506355 w 4561834"/>
              <a:gd name="connsiteY1422" fmla="*/ 3703327 h 4901727"/>
              <a:gd name="connsiteX1423" fmla="*/ 4491296 w 4561834"/>
              <a:gd name="connsiteY1423" fmla="*/ 3711932 h 4901727"/>
              <a:gd name="connsiteX1424" fmla="*/ 4487108 w 4561834"/>
              <a:gd name="connsiteY1424" fmla="*/ 3756315 h 4901727"/>
              <a:gd name="connsiteX1425" fmla="*/ 4516886 w 4561834"/>
              <a:gd name="connsiteY1425" fmla="*/ 3799000 h 4901727"/>
              <a:gd name="connsiteX1426" fmla="*/ 4492203 w 4561834"/>
              <a:gd name="connsiteY1426" fmla="*/ 3791754 h 4901727"/>
              <a:gd name="connsiteX1427" fmla="*/ 4482353 w 4561834"/>
              <a:gd name="connsiteY1427" fmla="*/ 3805793 h 4901727"/>
              <a:gd name="connsiteX1428" fmla="*/ 4507035 w 4561834"/>
              <a:gd name="connsiteY1428" fmla="*/ 3813039 h 4901727"/>
              <a:gd name="connsiteX1429" fmla="*/ 4508507 w 4561834"/>
              <a:gd name="connsiteY1429" fmla="*/ 3828211 h 4901727"/>
              <a:gd name="connsiteX1430" fmla="*/ 4478730 w 4561834"/>
              <a:gd name="connsiteY1430" fmla="*/ 3815304 h 4901727"/>
              <a:gd name="connsiteX1431" fmla="*/ 4477711 w 4561834"/>
              <a:gd name="connsiteY1431" fmla="*/ 3825267 h 4901727"/>
              <a:gd name="connsiteX1432" fmla="*/ 4499110 w 4561834"/>
              <a:gd name="connsiteY1432" fmla="*/ 3837269 h 4901727"/>
              <a:gd name="connsiteX1433" fmla="*/ 4467521 w 4561834"/>
              <a:gd name="connsiteY1433" fmla="*/ 3844289 h 4901727"/>
              <a:gd name="connsiteX1434" fmla="*/ 4474540 w 4561834"/>
              <a:gd name="connsiteY1434" fmla="*/ 3859800 h 4901727"/>
              <a:gd name="connsiteX1435" fmla="*/ 4484278 w 4561834"/>
              <a:gd name="connsiteY1435" fmla="*/ 3845874 h 4901727"/>
              <a:gd name="connsiteX1436" fmla="*/ 4503186 w 4561834"/>
              <a:gd name="connsiteY1436" fmla="*/ 3882445 h 4901727"/>
              <a:gd name="connsiteX1437" fmla="*/ 4498996 w 4561834"/>
              <a:gd name="connsiteY1437" fmla="*/ 3897050 h 4901727"/>
              <a:gd name="connsiteX1438" fmla="*/ 4439442 w 4561834"/>
              <a:gd name="connsiteY1438" fmla="*/ 3906448 h 4901727"/>
              <a:gd name="connsiteX1439" fmla="*/ 4488240 w 4561834"/>
              <a:gd name="connsiteY1439" fmla="*/ 3920940 h 4901727"/>
              <a:gd name="connsiteX1440" fmla="*/ 4435365 w 4561834"/>
              <a:gd name="connsiteY1440" fmla="*/ 3920940 h 4901727"/>
              <a:gd name="connsiteX1441" fmla="*/ 4450536 w 4561834"/>
              <a:gd name="connsiteY1441" fmla="*/ 3967135 h 4901727"/>
              <a:gd name="connsiteX1442" fmla="*/ 4439214 w 4561834"/>
              <a:gd name="connsiteY1442" fmla="*/ 3971098 h 4901727"/>
              <a:gd name="connsiteX1443" fmla="*/ 4483484 w 4561834"/>
              <a:gd name="connsiteY1443" fmla="*/ 4000196 h 4901727"/>
              <a:gd name="connsiteX1444" fmla="*/ 4484843 w 4561834"/>
              <a:gd name="connsiteY1444" fmla="*/ 4015254 h 4901727"/>
              <a:gd name="connsiteX1445" fmla="*/ 4459821 w 4561834"/>
              <a:gd name="connsiteY1445" fmla="*/ 4017858 h 4901727"/>
              <a:gd name="connsiteX1446" fmla="*/ 4475672 w 4561834"/>
              <a:gd name="connsiteY1446" fmla="*/ 4024312 h 4901727"/>
              <a:gd name="connsiteX1447" fmla="*/ 4456084 w 4561834"/>
              <a:gd name="connsiteY1447" fmla="*/ 4027482 h 4901727"/>
              <a:gd name="connsiteX1448" fmla="*/ 4457443 w 4561834"/>
              <a:gd name="connsiteY1448" fmla="*/ 4012650 h 4901727"/>
              <a:gd name="connsiteX1449" fmla="*/ 4435591 w 4561834"/>
              <a:gd name="connsiteY1449" fmla="*/ 4010612 h 4901727"/>
              <a:gd name="connsiteX1450" fmla="*/ 4453820 w 4561834"/>
              <a:gd name="connsiteY1450" fmla="*/ 4021934 h 4901727"/>
              <a:gd name="connsiteX1451" fmla="*/ 4474653 w 4561834"/>
              <a:gd name="connsiteY1451" fmla="*/ 4063827 h 4901727"/>
              <a:gd name="connsiteX1452" fmla="*/ 4481333 w 4561834"/>
              <a:gd name="connsiteY1452" fmla="*/ 4079338 h 4901727"/>
              <a:gd name="connsiteX1453" fmla="*/ 4483144 w 4561834"/>
              <a:gd name="connsiteY1453" fmla="*/ 4089528 h 4901727"/>
              <a:gd name="connsiteX1454" fmla="*/ 4477257 w 4561834"/>
              <a:gd name="connsiteY1454" fmla="*/ 4093944 h 4901727"/>
              <a:gd name="connsiteX1455" fmla="*/ 4492542 w 4561834"/>
              <a:gd name="connsiteY1455" fmla="*/ 4105266 h 4901727"/>
              <a:gd name="connsiteX1456" fmla="*/ 4434686 w 4561834"/>
              <a:gd name="connsiteY1456" fmla="*/ 4109908 h 4901727"/>
              <a:gd name="connsiteX1457" fmla="*/ 4461746 w 4561834"/>
              <a:gd name="connsiteY1457" fmla="*/ 4112512 h 4901727"/>
              <a:gd name="connsiteX1458" fmla="*/ 4452236 w 4561834"/>
              <a:gd name="connsiteY1458" fmla="*/ 4126438 h 4901727"/>
              <a:gd name="connsiteX1459" fmla="*/ 4497525 w 4561834"/>
              <a:gd name="connsiteY1459" fmla="*/ 4140591 h 4901727"/>
              <a:gd name="connsiteX1460" fmla="*/ 4483032 w 4561834"/>
              <a:gd name="connsiteY1460" fmla="*/ 4149309 h 4901727"/>
              <a:gd name="connsiteX1461" fmla="*/ 4456085 w 4561834"/>
              <a:gd name="connsiteY1461" fmla="*/ 4146818 h 4901727"/>
              <a:gd name="connsiteX1462" fmla="*/ 4465936 w 4561834"/>
              <a:gd name="connsiteY1462" fmla="*/ 4158141 h 4901727"/>
              <a:gd name="connsiteX1463" fmla="*/ 4446687 w 4561834"/>
              <a:gd name="connsiteY1463" fmla="*/ 4161311 h 4901727"/>
              <a:gd name="connsiteX1464" fmla="*/ 4434572 w 4561834"/>
              <a:gd name="connsiteY1464" fmla="*/ 4145233 h 4901727"/>
              <a:gd name="connsiteX1465" fmla="*/ 4404568 w 4561834"/>
              <a:gd name="connsiteY1465" fmla="*/ 4207166 h 4901727"/>
              <a:gd name="connsiteX1466" fmla="*/ 4417023 w 4561834"/>
              <a:gd name="connsiteY1466" fmla="*/ 4218488 h 4901727"/>
              <a:gd name="connsiteX1467" fmla="*/ 4407738 w 4561834"/>
              <a:gd name="connsiteY1467" fmla="*/ 4232414 h 4901727"/>
              <a:gd name="connsiteX1468" fmla="*/ 4453820 w 4561834"/>
              <a:gd name="connsiteY1468" fmla="*/ 4256757 h 4901727"/>
              <a:gd name="connsiteX1469" fmla="*/ 4405815 w 4561834"/>
              <a:gd name="connsiteY1469" fmla="*/ 4282232 h 4901727"/>
              <a:gd name="connsiteX1470" fmla="*/ 4343995 w 4561834"/>
              <a:gd name="connsiteY1470" fmla="*/ 4286648 h 4901727"/>
              <a:gd name="connsiteX1471" fmla="*/ 4444537 w 4561834"/>
              <a:gd name="connsiteY1471" fmla="*/ 4325709 h 4901727"/>
              <a:gd name="connsiteX1472" fmla="*/ 4436611 w 4561834"/>
              <a:gd name="connsiteY1472" fmla="*/ 4324917 h 4901727"/>
              <a:gd name="connsiteX1473" fmla="*/ 4432535 w 4561834"/>
              <a:gd name="connsiteY1473" fmla="*/ 4339409 h 4901727"/>
              <a:gd name="connsiteX1474" fmla="*/ 4391322 w 4561834"/>
              <a:gd name="connsiteY1474" fmla="*/ 4325709 h 4901727"/>
              <a:gd name="connsiteX1475" fmla="*/ 4326220 w 4561834"/>
              <a:gd name="connsiteY1475" fmla="*/ 4340089 h 4901727"/>
              <a:gd name="connsiteX1476" fmla="*/ 4382830 w 4561834"/>
              <a:gd name="connsiteY1476" fmla="*/ 4330012 h 4901727"/>
              <a:gd name="connsiteX1477" fmla="*/ 4282402 w 4561834"/>
              <a:gd name="connsiteY1477" fmla="*/ 4321747 h 4901727"/>
              <a:gd name="connsiteX1478" fmla="*/ 4287384 w 4561834"/>
              <a:gd name="connsiteY1478" fmla="*/ 4326955 h 4901727"/>
              <a:gd name="connsiteX1479" fmla="*/ 4274930 w 4561834"/>
              <a:gd name="connsiteY1479" fmla="*/ 4351071 h 4901727"/>
              <a:gd name="connsiteX1480" fmla="*/ 3965041 w 4561834"/>
              <a:gd name="connsiteY1480" fmla="*/ 4367375 h 4901727"/>
              <a:gd name="connsiteX1481" fmla="*/ 3970475 w 4561834"/>
              <a:gd name="connsiteY1481" fmla="*/ 4362620 h 4901727"/>
              <a:gd name="connsiteX1482" fmla="*/ 3899372 w 4561834"/>
              <a:gd name="connsiteY1482" fmla="*/ 4360129 h 4901727"/>
              <a:gd name="connsiteX1483" fmla="*/ 3903529 w 4561834"/>
              <a:gd name="connsiteY1483" fmla="*/ 4351726 h 4901727"/>
              <a:gd name="connsiteX1484" fmla="*/ 3912958 w 4561834"/>
              <a:gd name="connsiteY1484" fmla="*/ 4350505 h 4901727"/>
              <a:gd name="connsiteX1485" fmla="*/ 3904000 w 4561834"/>
              <a:gd name="connsiteY1485" fmla="*/ 4350774 h 4901727"/>
              <a:gd name="connsiteX1486" fmla="*/ 3903529 w 4561834"/>
              <a:gd name="connsiteY1486" fmla="*/ 4351726 h 4901727"/>
              <a:gd name="connsiteX1487" fmla="*/ 3849554 w 4561834"/>
              <a:gd name="connsiteY1487" fmla="*/ 4358714 h 4901727"/>
              <a:gd name="connsiteX1488" fmla="*/ 3783772 w 4561834"/>
              <a:gd name="connsiteY1488" fmla="*/ 4351977 h 4901727"/>
              <a:gd name="connsiteX1489" fmla="*/ 3794415 w 4561834"/>
              <a:gd name="connsiteY1489" fmla="*/ 4347108 h 4901727"/>
              <a:gd name="connsiteX1490" fmla="*/ 3738936 w 4561834"/>
              <a:gd name="connsiteY1490" fmla="*/ 4351184 h 4901727"/>
              <a:gd name="connsiteX1491" fmla="*/ 3747088 w 4561834"/>
              <a:gd name="connsiteY1491" fmla="*/ 4341334 h 4901727"/>
              <a:gd name="connsiteX1492" fmla="*/ 3723198 w 4561834"/>
              <a:gd name="connsiteY1492" fmla="*/ 4350845 h 4901727"/>
              <a:gd name="connsiteX1493" fmla="*/ 3728633 w 4561834"/>
              <a:gd name="connsiteY1493" fmla="*/ 4340994 h 4901727"/>
              <a:gd name="connsiteX1494" fmla="*/ 3716550 w 4561834"/>
              <a:gd name="connsiteY1494" fmla="*/ 4340916 h 4901727"/>
              <a:gd name="connsiteX1495" fmla="*/ 3720052 w 4561834"/>
              <a:gd name="connsiteY1495" fmla="*/ 4360525 h 4901727"/>
              <a:gd name="connsiteX1496" fmla="*/ 3709296 w 4561834"/>
              <a:gd name="connsiteY1496" fmla="*/ 4365054 h 4901727"/>
              <a:gd name="connsiteX1497" fmla="*/ 3753000 w 4561834"/>
              <a:gd name="connsiteY1497" fmla="*/ 4391887 h 4901727"/>
              <a:gd name="connsiteX1498" fmla="*/ 3755038 w 4561834"/>
              <a:gd name="connsiteY1498" fmla="*/ 4406833 h 4901727"/>
              <a:gd name="connsiteX1499" fmla="*/ 3731148 w 4561834"/>
              <a:gd name="connsiteY1499" fmla="*/ 4410795 h 4901727"/>
              <a:gd name="connsiteX1500" fmla="*/ 3746660 w 4561834"/>
              <a:gd name="connsiteY1500" fmla="*/ 4416343 h 4901727"/>
              <a:gd name="connsiteX1501" fmla="*/ 3728091 w 4561834"/>
              <a:gd name="connsiteY1501" fmla="*/ 4420533 h 4901727"/>
              <a:gd name="connsiteX1502" fmla="*/ 3728091 w 4561834"/>
              <a:gd name="connsiteY1502" fmla="*/ 4405700 h 4901727"/>
              <a:gd name="connsiteX1503" fmla="*/ 3707032 w 4561834"/>
              <a:gd name="connsiteY1503" fmla="*/ 4404795 h 4901727"/>
              <a:gd name="connsiteX1504" fmla="*/ 3725034 w 4561834"/>
              <a:gd name="connsiteY1504" fmla="*/ 4415438 h 4901727"/>
              <a:gd name="connsiteX1505" fmla="*/ 3746999 w 4561834"/>
              <a:gd name="connsiteY1505" fmla="*/ 4456198 h 4901727"/>
              <a:gd name="connsiteX1506" fmla="*/ 3754246 w 4561834"/>
              <a:gd name="connsiteY1506" fmla="*/ 4471369 h 4901727"/>
              <a:gd name="connsiteX1507" fmla="*/ 3756397 w 4561834"/>
              <a:gd name="connsiteY1507" fmla="*/ 4481446 h 4901727"/>
              <a:gd name="connsiteX1508" fmla="*/ 3750962 w 4561834"/>
              <a:gd name="connsiteY1508" fmla="*/ 4486201 h 4901727"/>
              <a:gd name="connsiteX1509" fmla="*/ 3766247 w 4561834"/>
              <a:gd name="connsiteY1509" fmla="*/ 4496731 h 4901727"/>
              <a:gd name="connsiteX1510" fmla="*/ 3710768 w 4561834"/>
              <a:gd name="connsiteY1510" fmla="*/ 4504317 h 4901727"/>
              <a:gd name="connsiteX1511" fmla="*/ 3736922 w 4561834"/>
              <a:gd name="connsiteY1511" fmla="*/ 4505449 h 4901727"/>
              <a:gd name="connsiteX1512" fmla="*/ 3728431 w 4561834"/>
              <a:gd name="connsiteY1512" fmla="*/ 4519942 h 4901727"/>
              <a:gd name="connsiteX1513" fmla="*/ 3772588 w 4561834"/>
              <a:gd name="connsiteY1513" fmla="*/ 4531264 h 4901727"/>
              <a:gd name="connsiteX1514" fmla="*/ 3759114 w 4561834"/>
              <a:gd name="connsiteY1514" fmla="*/ 4540661 h 4901727"/>
              <a:gd name="connsiteX1515" fmla="*/ 3732846 w 4561834"/>
              <a:gd name="connsiteY1515" fmla="*/ 4539529 h 4901727"/>
              <a:gd name="connsiteX1516" fmla="*/ 3742923 w 4561834"/>
              <a:gd name="connsiteY1516" fmla="*/ 4549945 h 4901727"/>
              <a:gd name="connsiteX1517" fmla="*/ 3724355 w 4561834"/>
              <a:gd name="connsiteY1517" fmla="*/ 4554135 h 4901727"/>
              <a:gd name="connsiteX1518" fmla="*/ 3711900 w 4561834"/>
              <a:gd name="connsiteY1518" fmla="*/ 4538623 h 4901727"/>
              <a:gd name="connsiteX1519" fmla="*/ 3685633 w 4561834"/>
              <a:gd name="connsiteY1519" fmla="*/ 4602141 h 4901727"/>
              <a:gd name="connsiteX1520" fmla="*/ 3698200 w 4561834"/>
              <a:gd name="connsiteY1520" fmla="*/ 4612557 h 4901727"/>
              <a:gd name="connsiteX1521" fmla="*/ 3689822 w 4561834"/>
              <a:gd name="connsiteY1521" fmla="*/ 4627050 h 4901727"/>
              <a:gd name="connsiteX1522" fmla="*/ 3736016 w 4561834"/>
              <a:gd name="connsiteY1522" fmla="*/ 4648902 h 4901727"/>
              <a:gd name="connsiteX1523" fmla="*/ 3690727 w 4561834"/>
              <a:gd name="connsiteY1523" fmla="*/ 4676867 h 4901727"/>
              <a:gd name="connsiteX1524" fmla="*/ 3630266 w 4561834"/>
              <a:gd name="connsiteY1524" fmla="*/ 4684227 h 4901727"/>
              <a:gd name="connsiteX1525" fmla="*/ 3730808 w 4561834"/>
              <a:gd name="connsiteY1525" fmla="*/ 4718194 h 4901727"/>
              <a:gd name="connsiteX1526" fmla="*/ 3722995 w 4561834"/>
              <a:gd name="connsiteY1526" fmla="*/ 4718194 h 4901727"/>
              <a:gd name="connsiteX1527" fmla="*/ 3719712 w 4561834"/>
              <a:gd name="connsiteY1527" fmla="*/ 4732912 h 4901727"/>
              <a:gd name="connsiteX1528" fmla="*/ 3678386 w 4561834"/>
              <a:gd name="connsiteY1528" fmla="*/ 4721590 h 4901727"/>
              <a:gd name="connsiteX1529" fmla="*/ 3614981 w 4561834"/>
              <a:gd name="connsiteY1529" fmla="*/ 4738800 h 4901727"/>
              <a:gd name="connsiteX1530" fmla="*/ 3670348 w 4561834"/>
              <a:gd name="connsiteY1530" fmla="*/ 4726232 h 4901727"/>
              <a:gd name="connsiteX1531" fmla="*/ 3571278 w 4561834"/>
              <a:gd name="connsiteY1531" fmla="*/ 4722269 h 4901727"/>
              <a:gd name="connsiteX1532" fmla="*/ 3576260 w 4561834"/>
              <a:gd name="connsiteY1532" fmla="*/ 4727251 h 4901727"/>
              <a:gd name="connsiteX1533" fmla="*/ 3564938 w 4561834"/>
              <a:gd name="connsiteY1533" fmla="*/ 4751820 h 4901727"/>
              <a:gd name="connsiteX1534" fmla="*/ 3259238 w 4561834"/>
              <a:gd name="connsiteY1534" fmla="*/ 4775710 h 4901727"/>
              <a:gd name="connsiteX1535" fmla="*/ 3264560 w 4561834"/>
              <a:gd name="connsiteY1535" fmla="*/ 4770955 h 4901727"/>
              <a:gd name="connsiteX1536" fmla="*/ 3194248 w 4561834"/>
              <a:gd name="connsiteY1536" fmla="*/ 4768804 h 4901727"/>
              <a:gd name="connsiteX1537" fmla="*/ 3198384 w 4561834"/>
              <a:gd name="connsiteY1537" fmla="*/ 4760430 h 4901727"/>
              <a:gd name="connsiteX1538" fmla="*/ 3207609 w 4561834"/>
              <a:gd name="connsiteY1538" fmla="*/ 4759180 h 4901727"/>
              <a:gd name="connsiteX1539" fmla="*/ 3198763 w 4561834"/>
              <a:gd name="connsiteY1539" fmla="*/ 4759661 h 4901727"/>
              <a:gd name="connsiteX1540" fmla="*/ 3198384 w 4561834"/>
              <a:gd name="connsiteY1540" fmla="*/ 4760430 h 4901727"/>
              <a:gd name="connsiteX1541" fmla="*/ 3144841 w 4561834"/>
              <a:gd name="connsiteY1541" fmla="*/ 4767685 h 4901727"/>
              <a:gd name="connsiteX1542" fmla="*/ 3079780 w 4561834"/>
              <a:gd name="connsiteY1542" fmla="*/ 4760652 h 4901727"/>
              <a:gd name="connsiteX1543" fmla="*/ 3090310 w 4561834"/>
              <a:gd name="connsiteY1543" fmla="*/ 4755896 h 4901727"/>
              <a:gd name="connsiteX1544" fmla="*/ 3035397 w 4561834"/>
              <a:gd name="connsiteY1544" fmla="*/ 4759520 h 4901727"/>
              <a:gd name="connsiteX1545" fmla="*/ 3043549 w 4561834"/>
              <a:gd name="connsiteY1545" fmla="*/ 4749896 h 4901727"/>
              <a:gd name="connsiteX1546" fmla="*/ 3019772 w 4561834"/>
              <a:gd name="connsiteY1546" fmla="*/ 4759180 h 4901727"/>
              <a:gd name="connsiteX1547" fmla="*/ 3025207 w 4561834"/>
              <a:gd name="connsiteY1547" fmla="*/ 4749443 h 4901727"/>
              <a:gd name="connsiteX1548" fmla="*/ 2725055 w 4561834"/>
              <a:gd name="connsiteY1548" fmla="*/ 4762803 h 4901727"/>
              <a:gd name="connsiteX1549" fmla="*/ 2727433 w 4561834"/>
              <a:gd name="connsiteY1549" fmla="*/ 4777748 h 4901727"/>
              <a:gd name="connsiteX1550" fmla="*/ 2740227 w 4561834"/>
              <a:gd name="connsiteY1550" fmla="*/ 4787938 h 4901727"/>
              <a:gd name="connsiteX1551" fmla="*/ 2732075 w 4561834"/>
              <a:gd name="connsiteY1551" fmla="*/ 4807639 h 4901727"/>
              <a:gd name="connsiteX1552" fmla="*/ 2719847 w 4561834"/>
              <a:gd name="connsiteY1552" fmla="*/ 4762350 h 4901727"/>
              <a:gd name="connsiteX1553" fmla="*/ 2568469 w 4561834"/>
              <a:gd name="connsiteY1553" fmla="*/ 4779786 h 4901727"/>
              <a:gd name="connsiteX1554" fmla="*/ 2581263 w 4561834"/>
              <a:gd name="connsiteY1554" fmla="*/ 4794958 h 4901727"/>
              <a:gd name="connsiteX1555" fmla="*/ 2542202 w 4561834"/>
              <a:gd name="connsiteY1555" fmla="*/ 4794958 h 4901727"/>
              <a:gd name="connsiteX1556" fmla="*/ 2451624 w 4561834"/>
              <a:gd name="connsiteY1556" fmla="*/ 4788844 h 4901727"/>
              <a:gd name="connsiteX1557" fmla="*/ 2449246 w 4561834"/>
              <a:gd name="connsiteY1557" fmla="*/ 4769030 h 4901727"/>
              <a:gd name="connsiteX1558" fmla="*/ 2428187 w 4561834"/>
              <a:gd name="connsiteY1558" fmla="*/ 4783748 h 4901727"/>
              <a:gd name="connsiteX1559" fmla="*/ 2438717 w 4561834"/>
              <a:gd name="connsiteY1559" fmla="*/ 4773898 h 4901727"/>
              <a:gd name="connsiteX1560" fmla="*/ 2370783 w 4561834"/>
              <a:gd name="connsiteY1560" fmla="*/ 4778201 h 4901727"/>
              <a:gd name="connsiteX1561" fmla="*/ 2365802 w 4561834"/>
              <a:gd name="connsiteY1561" fmla="*/ 4763255 h 4901727"/>
              <a:gd name="connsiteX1562" fmla="*/ 2357762 w 4561834"/>
              <a:gd name="connsiteY1562" fmla="*/ 4778087 h 4901727"/>
              <a:gd name="connsiteX1563" fmla="*/ 2360480 w 4561834"/>
              <a:gd name="connsiteY1563" fmla="*/ 4768237 h 4901727"/>
              <a:gd name="connsiteX1564" fmla="*/ 2214537 w 4561834"/>
              <a:gd name="connsiteY1564" fmla="*/ 4777182 h 4901727"/>
              <a:gd name="connsiteX1565" fmla="*/ 2230162 w 4561834"/>
              <a:gd name="connsiteY1565" fmla="*/ 4782390 h 4901727"/>
              <a:gd name="connsiteX1566" fmla="*/ 2227444 w 4561834"/>
              <a:gd name="connsiteY1566" fmla="*/ 4792240 h 4901727"/>
              <a:gd name="connsiteX1567" fmla="*/ 2096007 w 4561834"/>
              <a:gd name="connsiteY1567" fmla="*/ 4787145 h 4901727"/>
              <a:gd name="connsiteX1568" fmla="*/ 2051957 w 4561834"/>
              <a:gd name="connsiteY1568" fmla="*/ 4782939 h 4901727"/>
              <a:gd name="connsiteX1569" fmla="*/ 2050866 w 4561834"/>
              <a:gd name="connsiteY1569" fmla="*/ 4788986 h 4901727"/>
              <a:gd name="connsiteX1570" fmla="*/ 2047172 w 4561834"/>
              <a:gd name="connsiteY1570" fmla="*/ 4789298 h 4901727"/>
              <a:gd name="connsiteX1571" fmla="*/ 2047172 w 4561834"/>
              <a:gd name="connsiteY1571" fmla="*/ 4782483 h 4901727"/>
              <a:gd name="connsiteX1572" fmla="*/ 2031971 w 4561834"/>
              <a:gd name="connsiteY1572" fmla="*/ 4781031 h 4901727"/>
              <a:gd name="connsiteX1573" fmla="*/ 1974845 w 4561834"/>
              <a:gd name="connsiteY1573" fmla="*/ 4772200 h 4901727"/>
              <a:gd name="connsiteX1574" fmla="*/ 1991149 w 4561834"/>
              <a:gd name="connsiteY1574" fmla="*/ 4758571 h 4901727"/>
              <a:gd name="connsiteX1575" fmla="*/ 2010909 w 4561834"/>
              <a:gd name="connsiteY1575" fmla="*/ 4757428 h 4901727"/>
              <a:gd name="connsiteX1576" fmla="*/ 1999391 w 4561834"/>
              <a:gd name="connsiteY1576" fmla="*/ 4752127 h 4901727"/>
              <a:gd name="connsiteX1577" fmla="*/ 1987164 w 4561834"/>
              <a:gd name="connsiteY1577" fmla="*/ 4751029 h 4901727"/>
              <a:gd name="connsiteX1578" fmla="*/ 1999732 w 4561834"/>
              <a:gd name="connsiteY1578" fmla="*/ 4730875 h 4901727"/>
              <a:gd name="connsiteX1579" fmla="*/ 1997581 w 4561834"/>
              <a:gd name="connsiteY1579" fmla="*/ 4735970 h 4901727"/>
              <a:gd name="connsiteX1580" fmla="*/ 2014422 w 4561834"/>
              <a:gd name="connsiteY1580" fmla="*/ 4743352 h 4901727"/>
              <a:gd name="connsiteX1581" fmla="*/ 2013907 w 4561834"/>
              <a:gd name="connsiteY1581" fmla="*/ 4737440 h 4901727"/>
              <a:gd name="connsiteX1582" fmla="*/ 2032136 w 4561834"/>
              <a:gd name="connsiteY1582" fmla="*/ 4737440 h 4901727"/>
              <a:gd name="connsiteX1583" fmla="*/ 2021719 w 4561834"/>
              <a:gd name="connsiteY1583" fmla="*/ 4747405 h 4901727"/>
              <a:gd name="connsiteX1584" fmla="*/ 2042551 w 4561834"/>
              <a:gd name="connsiteY1584" fmla="*/ 4737440 h 4901727"/>
              <a:gd name="connsiteX1585" fmla="*/ 1969524 w 4561834"/>
              <a:gd name="connsiteY1585" fmla="*/ 4707777 h 4901727"/>
              <a:gd name="connsiteX1586" fmla="*/ 1966920 w 4561834"/>
              <a:gd name="connsiteY1586" fmla="*/ 4722722 h 4901727"/>
              <a:gd name="connsiteX1587" fmla="*/ 1950013 w 4561834"/>
              <a:gd name="connsiteY1587" fmla="*/ 4715048 h 4901727"/>
              <a:gd name="connsiteX1588" fmla="*/ 1942489 w 4561834"/>
              <a:gd name="connsiteY1588" fmla="*/ 4715711 h 4901727"/>
              <a:gd name="connsiteX1589" fmla="*/ 1942417 w 4561834"/>
              <a:gd name="connsiteY1589" fmla="*/ 4715930 h 4901727"/>
              <a:gd name="connsiteX1590" fmla="*/ 1942341 w 4561834"/>
              <a:gd name="connsiteY1590" fmla="*/ 4715724 h 4901727"/>
              <a:gd name="connsiteX1591" fmla="*/ 1934383 w 4561834"/>
              <a:gd name="connsiteY1591" fmla="*/ 4716426 h 4901727"/>
              <a:gd name="connsiteX1592" fmla="*/ 1933950 w 4561834"/>
              <a:gd name="connsiteY1592" fmla="*/ 4717628 h 4901727"/>
              <a:gd name="connsiteX1593" fmla="*/ 1932982 w 4561834"/>
              <a:gd name="connsiteY1593" fmla="*/ 4716550 h 4901727"/>
              <a:gd name="connsiteX1594" fmla="*/ 1928467 w 4561834"/>
              <a:gd name="connsiteY1594" fmla="*/ 4716948 h 4901727"/>
              <a:gd name="connsiteX1595" fmla="*/ 1907426 w 4561834"/>
              <a:gd name="connsiteY1595" fmla="*/ 4721293 h 4901727"/>
              <a:gd name="connsiteX1596" fmla="*/ 1915608 w 4561834"/>
              <a:gd name="connsiteY1596" fmla="*/ 4723063 h 4901727"/>
              <a:gd name="connsiteX1597" fmla="*/ 1855147 w 4561834"/>
              <a:gd name="connsiteY1597" fmla="*/ 4759747 h 4901727"/>
              <a:gd name="connsiteX1598" fmla="*/ 1859902 w 4561834"/>
              <a:gd name="connsiteY1598" fmla="*/ 4739593 h 4901727"/>
              <a:gd name="connsiteX1599" fmla="*/ 1791063 w 4561834"/>
              <a:gd name="connsiteY1599" fmla="*/ 4747066 h 4901727"/>
              <a:gd name="connsiteX1600" fmla="*/ 1796838 w 4561834"/>
              <a:gd name="connsiteY1600" fmla="*/ 4756803 h 4901727"/>
              <a:gd name="connsiteX1601" fmla="*/ 1787214 w 4561834"/>
              <a:gd name="connsiteY1601" fmla="*/ 4766653 h 4901727"/>
              <a:gd name="connsiteX1602" fmla="*/ 1743850 w 4561834"/>
              <a:gd name="connsiteY1602" fmla="*/ 4738574 h 4901727"/>
              <a:gd name="connsiteX1603" fmla="*/ 1736830 w 4561834"/>
              <a:gd name="connsiteY1603" fmla="*/ 4748877 h 4901727"/>
              <a:gd name="connsiteX1604" fmla="*/ 1731961 w 4561834"/>
              <a:gd name="connsiteY1604" fmla="*/ 4739140 h 4901727"/>
              <a:gd name="connsiteX1605" fmla="*/ 1697995 w 4561834"/>
              <a:gd name="connsiteY1605" fmla="*/ 4745820 h 4901727"/>
              <a:gd name="connsiteX1606" fmla="*/ 1761286 w 4561834"/>
              <a:gd name="connsiteY1606" fmla="*/ 4757822 h 4901727"/>
              <a:gd name="connsiteX1607" fmla="*/ 1751209 w 4561834"/>
              <a:gd name="connsiteY1607" fmla="*/ 4773107 h 4901727"/>
              <a:gd name="connsiteX1608" fmla="*/ 1757210 w 4561834"/>
              <a:gd name="connsiteY1608" fmla="*/ 4787826 h 4901727"/>
              <a:gd name="connsiteX1609" fmla="*/ 1741246 w 4561834"/>
              <a:gd name="connsiteY1609" fmla="*/ 4768691 h 4901727"/>
              <a:gd name="connsiteX1610" fmla="*/ 1746001 w 4561834"/>
              <a:gd name="connsiteY1610" fmla="*/ 4778315 h 4901727"/>
              <a:gd name="connsiteX1611" fmla="*/ 1744529 w 4561834"/>
              <a:gd name="connsiteY1611" fmla="*/ 4793260 h 4901727"/>
              <a:gd name="connsiteX1612" fmla="*/ 1621343 w 4561834"/>
              <a:gd name="connsiteY1612" fmla="*/ 4784769 h 4901727"/>
              <a:gd name="connsiteX1613" fmla="*/ 1616349 w 4561834"/>
              <a:gd name="connsiteY1613" fmla="*/ 4782102 h 4901727"/>
              <a:gd name="connsiteX1614" fmla="*/ 1617994 w 4561834"/>
              <a:gd name="connsiteY1614" fmla="*/ 4780329 h 4901727"/>
              <a:gd name="connsiteX1615" fmla="*/ 1619079 w 4561834"/>
              <a:gd name="connsiteY1615" fmla="*/ 4780353 h 4901727"/>
              <a:gd name="connsiteX1616" fmla="*/ 1618286 w 4561834"/>
              <a:gd name="connsiteY1616" fmla="*/ 4780013 h 4901727"/>
              <a:gd name="connsiteX1617" fmla="*/ 1617994 w 4561834"/>
              <a:gd name="connsiteY1617" fmla="*/ 4780329 h 4901727"/>
              <a:gd name="connsiteX1618" fmla="*/ 1612807 w 4561834"/>
              <a:gd name="connsiteY1618" fmla="*/ 4780212 h 4901727"/>
              <a:gd name="connsiteX1619" fmla="*/ 1599605 w 4561834"/>
              <a:gd name="connsiteY1619" fmla="*/ 4773163 h 4901727"/>
              <a:gd name="connsiteX1620" fmla="*/ 1574130 w 4561834"/>
              <a:gd name="connsiteY1620" fmla="*/ 4772767 h 4901727"/>
              <a:gd name="connsiteX1621" fmla="*/ 1392974 w 4561834"/>
              <a:gd name="connsiteY1621" fmla="*/ 4820773 h 4901727"/>
              <a:gd name="connsiteX1622" fmla="*/ 1395352 w 4561834"/>
              <a:gd name="connsiteY1622" fmla="*/ 4810583 h 4901727"/>
              <a:gd name="connsiteX1623" fmla="*/ 1358894 w 4561834"/>
              <a:gd name="connsiteY1623" fmla="*/ 4838549 h 4901727"/>
              <a:gd name="connsiteX1624" fmla="*/ 1369650 w 4561834"/>
              <a:gd name="connsiteY1624" fmla="*/ 4812735 h 4901727"/>
              <a:gd name="connsiteX1625" fmla="*/ 1342251 w 4561834"/>
              <a:gd name="connsiteY1625" fmla="*/ 4820094 h 4901727"/>
              <a:gd name="connsiteX1626" fmla="*/ 1364895 w 4561834"/>
              <a:gd name="connsiteY1626" fmla="*/ 4803224 h 4901727"/>
              <a:gd name="connsiteX1627" fmla="*/ 1333759 w 4561834"/>
              <a:gd name="connsiteY1627" fmla="*/ 4756124 h 4901727"/>
              <a:gd name="connsiteX1628" fmla="*/ 1329004 w 4561834"/>
              <a:gd name="connsiteY1628" fmla="*/ 4726686 h 4901727"/>
              <a:gd name="connsiteX1629" fmla="*/ 1326923 w 4561834"/>
              <a:gd name="connsiteY1629" fmla="*/ 4723669 h 4901727"/>
              <a:gd name="connsiteX1630" fmla="*/ 1329004 w 4561834"/>
              <a:gd name="connsiteY1630" fmla="*/ 4721704 h 4901727"/>
              <a:gd name="connsiteX1631" fmla="*/ 1325720 w 4561834"/>
              <a:gd name="connsiteY1631" fmla="*/ 4697135 h 4901727"/>
              <a:gd name="connsiteX1632" fmla="*/ 1296509 w 4561834"/>
              <a:gd name="connsiteY1632" fmla="*/ 4664753 h 4901727"/>
              <a:gd name="connsiteX1633" fmla="*/ 1329004 w 4561834"/>
              <a:gd name="connsiteY1633" fmla="*/ 4646977 h 4901727"/>
              <a:gd name="connsiteX1634" fmla="*/ 1319874 w 4561834"/>
              <a:gd name="connsiteY1634" fmla="*/ 4616264 h 4901727"/>
              <a:gd name="connsiteX1635" fmla="*/ 1316548 w 4561834"/>
              <a:gd name="connsiteY1635" fmla="*/ 4617992 h 4901727"/>
              <a:gd name="connsiteX1636" fmla="*/ 1319597 w 4561834"/>
              <a:gd name="connsiteY1636" fmla="*/ 4615334 h 4901727"/>
              <a:gd name="connsiteX1637" fmla="*/ 1316252 w 4561834"/>
              <a:gd name="connsiteY1637" fmla="*/ 4604080 h 4901727"/>
              <a:gd name="connsiteX1638" fmla="*/ 1299679 w 4561834"/>
              <a:gd name="connsiteY1638" fmla="*/ 4589800 h 4901727"/>
              <a:gd name="connsiteX1639" fmla="*/ 1295263 w 4561834"/>
              <a:gd name="connsiteY1639" fmla="*/ 4565231 h 4901727"/>
              <a:gd name="connsiteX1640" fmla="*/ 1297600 w 4561834"/>
              <a:gd name="connsiteY1640" fmla="*/ 4564076 h 4901727"/>
              <a:gd name="connsiteX1641" fmla="*/ 1284393 w 4561834"/>
              <a:gd name="connsiteY1641" fmla="*/ 4560927 h 4901727"/>
              <a:gd name="connsiteX1642" fmla="*/ 1276129 w 4561834"/>
              <a:gd name="connsiteY1642" fmla="*/ 4541041 h 4901727"/>
              <a:gd name="connsiteX1643" fmla="*/ 1268358 w 4561834"/>
              <a:gd name="connsiteY1643" fmla="*/ 4535500 h 4901727"/>
              <a:gd name="connsiteX1644" fmla="*/ 1267269 w 4561834"/>
              <a:gd name="connsiteY1644" fmla="*/ 4535561 h 4901727"/>
              <a:gd name="connsiteX1645" fmla="*/ 1239492 w 4561834"/>
              <a:gd name="connsiteY1645" fmla="*/ 4541405 h 4901727"/>
              <a:gd name="connsiteX1646" fmla="*/ 1239443 w 4561834"/>
              <a:gd name="connsiteY1646" fmla="*/ 4541453 h 4901727"/>
              <a:gd name="connsiteX1647" fmla="*/ 1222474 w 4561834"/>
              <a:gd name="connsiteY1647" fmla="*/ 4551502 h 4901727"/>
              <a:gd name="connsiteX1648" fmla="*/ 1210049 w 4561834"/>
              <a:gd name="connsiteY1648" fmla="*/ 4548297 h 4901727"/>
              <a:gd name="connsiteX1649" fmla="*/ 1152410 w 4561834"/>
              <a:gd name="connsiteY1649" fmla="*/ 4562888 h 4901727"/>
              <a:gd name="connsiteX1650" fmla="*/ 940028 w 4561834"/>
              <a:gd name="connsiteY1650" fmla="*/ 4653086 h 4901727"/>
              <a:gd name="connsiteX1651" fmla="*/ 942745 w 4561834"/>
              <a:gd name="connsiteY1651" fmla="*/ 4641763 h 4901727"/>
              <a:gd name="connsiteX1652" fmla="*/ 886814 w 4561834"/>
              <a:gd name="connsiteY1652" fmla="*/ 4681618 h 4901727"/>
              <a:gd name="connsiteX1653" fmla="*/ 901306 w 4561834"/>
              <a:gd name="connsiteY1653" fmla="*/ 4652293 h 4901727"/>
              <a:gd name="connsiteX1654" fmla="*/ 857716 w 4561834"/>
              <a:gd name="connsiteY1654" fmla="*/ 4668597 h 4901727"/>
              <a:gd name="connsiteX1655" fmla="*/ 891682 w 4561834"/>
              <a:gd name="connsiteY1655" fmla="*/ 4644481 h 4901727"/>
              <a:gd name="connsiteX1656" fmla="*/ 836203 w 4561834"/>
              <a:gd name="connsiteY1656" fmla="*/ 4607344 h 4901727"/>
              <a:gd name="connsiteX1657" fmla="*/ 824881 w 4561834"/>
              <a:gd name="connsiteY1657" fmla="*/ 4579378 h 4901727"/>
              <a:gd name="connsiteX1658" fmla="*/ 822806 w 4561834"/>
              <a:gd name="connsiteY1658" fmla="*/ 4578103 h 4901727"/>
              <a:gd name="connsiteX1659" fmla="*/ 823636 w 4561834"/>
              <a:gd name="connsiteY1659" fmla="*/ 4574509 h 4901727"/>
              <a:gd name="connsiteX1660" fmla="*/ 815710 w 4561834"/>
              <a:gd name="connsiteY1660" fmla="*/ 4550959 h 4901727"/>
              <a:gd name="connsiteX1661" fmla="*/ 765779 w 4561834"/>
              <a:gd name="connsiteY1661" fmla="*/ 4528315 h 4901727"/>
              <a:gd name="connsiteX1662" fmla="*/ 815597 w 4561834"/>
              <a:gd name="connsiteY1662" fmla="*/ 4500349 h 4901727"/>
              <a:gd name="connsiteX1663" fmla="*/ 762835 w 4561834"/>
              <a:gd name="connsiteY1663" fmla="*/ 4452229 h 4901727"/>
              <a:gd name="connsiteX1664" fmla="*/ 753212 w 4561834"/>
              <a:gd name="connsiteY1664" fmla="*/ 4429585 h 4901727"/>
              <a:gd name="connsiteX1665" fmla="*/ 765326 w 4561834"/>
              <a:gd name="connsiteY1665" fmla="*/ 4426528 h 4901727"/>
              <a:gd name="connsiteX1666" fmla="*/ 768044 w 4561834"/>
              <a:gd name="connsiteY1666" fmla="*/ 4415206 h 4901727"/>
              <a:gd name="connsiteX1667" fmla="*/ 753325 w 4561834"/>
              <a:gd name="connsiteY1667" fmla="*/ 4388372 h 4901727"/>
              <a:gd name="connsiteX1668" fmla="*/ 766345 w 4561834"/>
              <a:gd name="connsiteY1668" fmla="*/ 4374672 h 4901727"/>
              <a:gd name="connsiteX1669" fmla="*/ 751853 w 4561834"/>
              <a:gd name="connsiteY1669" fmla="*/ 4368219 h 4901727"/>
              <a:gd name="connsiteX1670" fmla="*/ 757967 w 4561834"/>
              <a:gd name="connsiteY1670" fmla="*/ 4356896 h 4901727"/>
              <a:gd name="connsiteX1671" fmla="*/ 746645 w 4561834"/>
              <a:gd name="connsiteY1671" fmla="*/ 4313532 h 4901727"/>
              <a:gd name="connsiteX1672" fmla="*/ 716075 w 4561834"/>
              <a:gd name="connsiteY1672" fmla="*/ 4280358 h 4901727"/>
              <a:gd name="connsiteX1673" fmla="*/ 732832 w 4561834"/>
              <a:gd name="connsiteY1673" fmla="*/ 4281264 h 4901727"/>
              <a:gd name="connsiteX1674" fmla="*/ 734303 w 4561834"/>
              <a:gd name="connsiteY1674" fmla="*/ 4265413 h 4901727"/>
              <a:gd name="connsiteX1675" fmla="*/ 717547 w 4561834"/>
              <a:gd name="connsiteY1675" fmla="*/ 4264620 h 4901727"/>
              <a:gd name="connsiteX1676" fmla="*/ 712112 w 4561834"/>
              <a:gd name="connsiteY1676" fmla="*/ 4250581 h 4901727"/>
              <a:gd name="connsiteX1677" fmla="*/ 733624 w 4561834"/>
              <a:gd name="connsiteY1677" fmla="*/ 4255449 h 4901727"/>
              <a:gd name="connsiteX1678" fmla="*/ 731133 w 4561834"/>
              <a:gd name="connsiteY1678" fmla="*/ 4245825 h 4901727"/>
              <a:gd name="connsiteX1679" fmla="*/ 714829 w 4561834"/>
              <a:gd name="connsiteY1679" fmla="*/ 4239711 h 4901727"/>
              <a:gd name="connsiteX1680" fmla="*/ 731360 w 4561834"/>
              <a:gd name="connsiteY1680" fmla="*/ 4225219 h 4901727"/>
              <a:gd name="connsiteX1681" fmla="*/ 722528 w 4561834"/>
              <a:gd name="connsiteY1681" fmla="*/ 4212198 h 4901727"/>
              <a:gd name="connsiteX1682" fmla="*/ 721056 w 4561834"/>
              <a:gd name="connsiteY1682" fmla="*/ 4227823 h 4901727"/>
              <a:gd name="connsiteX1683" fmla="*/ 698412 w 4561834"/>
              <a:gd name="connsiteY1683" fmla="*/ 4197819 h 4901727"/>
              <a:gd name="connsiteX1684" fmla="*/ 696487 w 4561834"/>
              <a:gd name="connsiteY1684" fmla="*/ 4182874 h 4901727"/>
              <a:gd name="connsiteX1685" fmla="*/ 728982 w 4561834"/>
              <a:gd name="connsiteY1685" fmla="*/ 4159210 h 4901727"/>
              <a:gd name="connsiteX1686" fmla="*/ 695015 w 4561834"/>
              <a:gd name="connsiteY1686" fmla="*/ 4157512 h 4901727"/>
              <a:gd name="connsiteX1687" fmla="*/ 726604 w 4561834"/>
              <a:gd name="connsiteY1687" fmla="*/ 4144378 h 4901727"/>
              <a:gd name="connsiteX1688" fmla="*/ 703960 w 4561834"/>
              <a:gd name="connsiteY1688" fmla="*/ 4104184 h 4901727"/>
              <a:gd name="connsiteX1689" fmla="*/ 709621 w 4561834"/>
              <a:gd name="connsiteY1689" fmla="*/ 4097618 h 4901727"/>
              <a:gd name="connsiteX1690" fmla="*/ 674182 w 4561834"/>
              <a:gd name="connsiteY1690" fmla="*/ 4080974 h 4901727"/>
              <a:gd name="connsiteX1691" fmla="*/ 668748 w 4561834"/>
              <a:gd name="connsiteY1691" fmla="*/ 4067048 h 4901727"/>
              <a:gd name="connsiteX1692" fmla="*/ 683127 w 4561834"/>
              <a:gd name="connsiteY1692" fmla="*/ 4058329 h 4901727"/>
              <a:gd name="connsiteX1693" fmla="*/ 671805 w 4561834"/>
              <a:gd name="connsiteY1693" fmla="*/ 4056178 h 4901727"/>
              <a:gd name="connsiteX1694" fmla="*/ 683127 w 4561834"/>
              <a:gd name="connsiteY1694" fmla="*/ 4048253 h 4901727"/>
              <a:gd name="connsiteX1695" fmla="*/ 686863 w 4561834"/>
              <a:gd name="connsiteY1695" fmla="*/ 4062632 h 4901727"/>
              <a:gd name="connsiteX1696" fmla="*/ 700676 w 4561834"/>
              <a:gd name="connsiteY1696" fmla="*/ 4059122 h 4901727"/>
              <a:gd name="connsiteX1697" fmla="*/ 685391 w 4561834"/>
              <a:gd name="connsiteY1697" fmla="*/ 4052215 h 4901727"/>
              <a:gd name="connsiteX1698" fmla="*/ 660030 w 4561834"/>
              <a:gd name="connsiteY1698" fmla="*/ 4017683 h 4901727"/>
              <a:gd name="connsiteX1699" fmla="*/ 651198 w 4561834"/>
              <a:gd name="connsiteY1699" fmla="*/ 4004662 h 4901727"/>
              <a:gd name="connsiteX1700" fmla="*/ 647009 w 4561834"/>
              <a:gd name="connsiteY1700" fmla="*/ 3995491 h 4901727"/>
              <a:gd name="connsiteX1701" fmla="*/ 647310 w 4561834"/>
              <a:gd name="connsiteY1701" fmla="*/ 3994724 h 4901727"/>
              <a:gd name="connsiteX1702" fmla="*/ 630406 w 4561834"/>
              <a:gd name="connsiteY1702" fmla="*/ 3996629 h 4901727"/>
              <a:gd name="connsiteX1703" fmla="*/ 587509 w 4561834"/>
              <a:gd name="connsiteY1703" fmla="*/ 4031954 h 4901727"/>
              <a:gd name="connsiteX1704" fmla="*/ 641166 w 4561834"/>
              <a:gd name="connsiteY1704" fmla="*/ 3957138 h 4901727"/>
              <a:gd name="connsiteX1705" fmla="*/ 653363 w 4561834"/>
              <a:gd name="connsiteY1705" fmla="*/ 3951212 h 4901727"/>
              <a:gd name="connsiteX1706" fmla="*/ 646123 w 4561834"/>
              <a:gd name="connsiteY1706" fmla="*/ 3943853 h 4901727"/>
              <a:gd name="connsiteX1707" fmla="*/ 622893 w 4561834"/>
              <a:gd name="connsiteY1707" fmla="*/ 3950429 h 4901727"/>
              <a:gd name="connsiteX1708" fmla="*/ 624501 w 4561834"/>
              <a:gd name="connsiteY1708" fmla="*/ 3944649 h 4901727"/>
              <a:gd name="connsiteX1709" fmla="*/ 626265 w 4561834"/>
              <a:gd name="connsiteY1709" fmla="*/ 3942479 h 4901727"/>
              <a:gd name="connsiteX1710" fmla="*/ 602908 w 4561834"/>
              <a:gd name="connsiteY1710" fmla="*/ 3949642 h 4901727"/>
              <a:gd name="connsiteX1711" fmla="*/ 606757 w 4561834"/>
              <a:gd name="connsiteY1711" fmla="*/ 3939112 h 4901727"/>
              <a:gd name="connsiteX1712" fmla="*/ 547768 w 4561834"/>
              <a:gd name="connsiteY1712" fmla="*/ 3973079 h 4901727"/>
              <a:gd name="connsiteX1713" fmla="*/ 564865 w 4561834"/>
              <a:gd name="connsiteY1713" fmla="*/ 3945339 h 4901727"/>
              <a:gd name="connsiteX1714" fmla="*/ 520935 w 4561834"/>
              <a:gd name="connsiteY1714" fmla="*/ 3956661 h 4901727"/>
              <a:gd name="connsiteX1715" fmla="*/ 556373 w 4561834"/>
              <a:gd name="connsiteY1715" fmla="*/ 3936394 h 4901727"/>
              <a:gd name="connsiteX1716" fmla="*/ 506442 w 4561834"/>
              <a:gd name="connsiteY1716" fmla="*/ 3893596 h 4901727"/>
              <a:gd name="connsiteX1717" fmla="*/ 498630 w 4561834"/>
              <a:gd name="connsiteY1717" fmla="*/ 3864611 h 4901727"/>
              <a:gd name="connsiteX1718" fmla="*/ 496987 w 4561834"/>
              <a:gd name="connsiteY1718" fmla="*/ 3863203 h 4901727"/>
              <a:gd name="connsiteX1719" fmla="*/ 497951 w 4561834"/>
              <a:gd name="connsiteY1719" fmla="*/ 3859629 h 4901727"/>
              <a:gd name="connsiteX1720" fmla="*/ 492629 w 4561834"/>
              <a:gd name="connsiteY1720" fmla="*/ 3835400 h 4901727"/>
              <a:gd name="connsiteX1721" fmla="*/ 447340 w 4561834"/>
              <a:gd name="connsiteY1721" fmla="*/ 3806981 h 4901727"/>
              <a:gd name="connsiteX1722" fmla="*/ 497837 w 4561834"/>
              <a:gd name="connsiteY1722" fmla="*/ 3784336 h 4901727"/>
              <a:gd name="connsiteX1723" fmla="*/ 452548 w 4561834"/>
              <a:gd name="connsiteY1723" fmla="*/ 3730782 h 4901727"/>
              <a:gd name="connsiteX1724" fmla="*/ 445529 w 4561834"/>
              <a:gd name="connsiteY1724" fmla="*/ 3706779 h 4901727"/>
              <a:gd name="connsiteX1725" fmla="*/ 456851 w 4561834"/>
              <a:gd name="connsiteY1725" fmla="*/ 3704968 h 4901727"/>
              <a:gd name="connsiteX1726" fmla="*/ 460474 w 4561834"/>
              <a:gd name="connsiteY1726" fmla="*/ 3694438 h 4901727"/>
              <a:gd name="connsiteX1727" fmla="*/ 447793 w 4561834"/>
              <a:gd name="connsiteY1727" fmla="*/ 3666246 h 4901727"/>
              <a:gd name="connsiteX1728" fmla="*/ 461493 w 4561834"/>
              <a:gd name="connsiteY1728" fmla="*/ 3654131 h 4901727"/>
              <a:gd name="connsiteX1729" fmla="*/ 448246 w 4561834"/>
              <a:gd name="connsiteY1729" fmla="*/ 3646092 h 4901727"/>
              <a:gd name="connsiteX1730" fmla="*/ 455266 w 4561834"/>
              <a:gd name="connsiteY1730" fmla="*/ 3634770 h 4901727"/>
              <a:gd name="connsiteX1731" fmla="*/ 448812 w 4561834"/>
              <a:gd name="connsiteY1731" fmla="*/ 3590613 h 4901727"/>
              <a:gd name="connsiteX1732" fmla="*/ 442639 w 4561834"/>
              <a:gd name="connsiteY1732" fmla="*/ 3579157 h 4901727"/>
              <a:gd name="connsiteX1733" fmla="*/ 417564 w 4561834"/>
              <a:gd name="connsiteY1733" fmla="*/ 3565365 h 4901727"/>
              <a:gd name="connsiteX1734" fmla="*/ 380880 w 4561834"/>
              <a:gd name="connsiteY1734" fmla="*/ 3565365 h 4901727"/>
              <a:gd name="connsiteX1735" fmla="*/ 379088 w 4561834"/>
              <a:gd name="connsiteY1735" fmla="*/ 3562289 h 4901727"/>
              <a:gd name="connsiteX1736" fmla="*/ 380540 w 4561834"/>
              <a:gd name="connsiteY1736" fmla="*/ 3560044 h 4901727"/>
              <a:gd name="connsiteX1737" fmla="*/ 380314 w 4561834"/>
              <a:gd name="connsiteY1737" fmla="*/ 3560383 h 4901727"/>
              <a:gd name="connsiteX1738" fmla="*/ 377719 w 4561834"/>
              <a:gd name="connsiteY1738" fmla="*/ 3559938 h 4901727"/>
              <a:gd name="connsiteX1739" fmla="*/ 375426 w 4561834"/>
              <a:gd name="connsiteY1739" fmla="*/ 3556001 h 4901727"/>
              <a:gd name="connsiteX1740" fmla="*/ 353820 w 4561834"/>
              <a:gd name="connsiteY1740" fmla="*/ 3549967 h 4901727"/>
              <a:gd name="connsiteX1741" fmla="*/ 247844 w 4561834"/>
              <a:gd name="connsiteY1741" fmla="*/ 3588689 h 4901727"/>
              <a:gd name="connsiteX1742" fmla="*/ 248863 w 4561834"/>
              <a:gd name="connsiteY1742" fmla="*/ 3578725 h 4901727"/>
              <a:gd name="connsiteX1743" fmla="*/ 228936 w 4561834"/>
              <a:gd name="connsiteY1743" fmla="*/ 3605333 h 4901727"/>
              <a:gd name="connsiteX1744" fmla="*/ 234031 w 4561834"/>
              <a:gd name="connsiteY1744" fmla="*/ 3579971 h 4901727"/>
              <a:gd name="connsiteX1745" fmla="*/ 218406 w 4561834"/>
              <a:gd name="connsiteY1745" fmla="*/ 3586538 h 4901727"/>
              <a:gd name="connsiteX1746" fmla="*/ 230634 w 4561834"/>
              <a:gd name="connsiteY1746" fmla="*/ 3570234 h 4901727"/>
              <a:gd name="connsiteX1747" fmla="*/ 209801 w 4561834"/>
              <a:gd name="connsiteY1747" fmla="*/ 3522567 h 4901727"/>
              <a:gd name="connsiteX1748" fmla="*/ 205386 w 4561834"/>
              <a:gd name="connsiteY1748" fmla="*/ 3493017 h 4901727"/>
              <a:gd name="connsiteX1749" fmla="*/ 204533 w 4561834"/>
              <a:gd name="connsiteY1749" fmla="*/ 3491306 h 4901727"/>
              <a:gd name="connsiteX1750" fmla="*/ 204819 w 4561834"/>
              <a:gd name="connsiteY1750" fmla="*/ 3488034 h 4901727"/>
              <a:gd name="connsiteX1751" fmla="*/ 201536 w 4561834"/>
              <a:gd name="connsiteY1751" fmla="*/ 3463578 h 4901727"/>
              <a:gd name="connsiteX1752" fmla="*/ 181156 w 4561834"/>
              <a:gd name="connsiteY1752" fmla="*/ 3430745 h 4901727"/>
              <a:gd name="connsiteX1753" fmla="*/ 201196 w 4561834"/>
              <a:gd name="connsiteY1753" fmla="*/ 3413648 h 4901727"/>
              <a:gd name="connsiteX1754" fmla="*/ 178552 w 4561834"/>
              <a:gd name="connsiteY1754" fmla="*/ 3356132 h 4901727"/>
              <a:gd name="connsiteX1755" fmla="*/ 174249 w 4561834"/>
              <a:gd name="connsiteY1755" fmla="*/ 3331676 h 4901727"/>
              <a:gd name="connsiteX1756" fmla="*/ 179458 w 4561834"/>
              <a:gd name="connsiteY1756" fmla="*/ 3331110 h 4901727"/>
              <a:gd name="connsiteX1757" fmla="*/ 180590 w 4561834"/>
              <a:gd name="connsiteY1757" fmla="*/ 3320920 h 4901727"/>
              <a:gd name="connsiteX1758" fmla="*/ 173457 w 4561834"/>
              <a:gd name="connsiteY1758" fmla="*/ 3291821 h 4901727"/>
              <a:gd name="connsiteX1759" fmla="*/ 179344 w 4561834"/>
              <a:gd name="connsiteY1759" fmla="*/ 3281179 h 4901727"/>
              <a:gd name="connsiteX1760" fmla="*/ 172778 w 4561834"/>
              <a:gd name="connsiteY1760" fmla="*/ 3271894 h 4901727"/>
              <a:gd name="connsiteX1761" fmla="*/ 175608 w 4561834"/>
              <a:gd name="connsiteY1761" fmla="*/ 3261590 h 4901727"/>
              <a:gd name="connsiteX1762" fmla="*/ 170740 w 4561834"/>
              <a:gd name="connsiteY1762" fmla="*/ 3217207 h 4901727"/>
              <a:gd name="connsiteX1763" fmla="*/ 156587 w 4561834"/>
              <a:gd name="connsiteY1763" fmla="*/ 3178825 h 4901727"/>
              <a:gd name="connsiteX1764" fmla="*/ 164512 w 4561834"/>
              <a:gd name="connsiteY1764" fmla="*/ 3182901 h 4901727"/>
              <a:gd name="connsiteX1765" fmla="*/ 165305 w 4561834"/>
              <a:gd name="connsiteY1765" fmla="*/ 3167842 h 4901727"/>
              <a:gd name="connsiteX1766" fmla="*/ 157379 w 4561834"/>
              <a:gd name="connsiteY1766" fmla="*/ 3163766 h 4901727"/>
              <a:gd name="connsiteX1767" fmla="*/ 154775 w 4561834"/>
              <a:gd name="connsiteY1767" fmla="*/ 3149047 h 4901727"/>
              <a:gd name="connsiteX1768" fmla="*/ 165078 w 4561834"/>
              <a:gd name="connsiteY1768" fmla="*/ 3157993 h 4901727"/>
              <a:gd name="connsiteX1769" fmla="*/ 164059 w 4561834"/>
              <a:gd name="connsiteY1769" fmla="*/ 3148028 h 4901727"/>
              <a:gd name="connsiteX1770" fmla="*/ 156247 w 4561834"/>
              <a:gd name="connsiteY1770" fmla="*/ 3138858 h 4901727"/>
              <a:gd name="connsiteX1771" fmla="*/ 164399 w 4561834"/>
              <a:gd name="connsiteY1771" fmla="*/ 3127536 h 4901727"/>
              <a:gd name="connsiteX1772" fmla="*/ 160323 w 4561834"/>
              <a:gd name="connsiteY1772" fmla="*/ 3113044 h 4901727"/>
              <a:gd name="connsiteX1773" fmla="*/ 159304 w 4561834"/>
              <a:gd name="connsiteY1773" fmla="*/ 3128101 h 4901727"/>
              <a:gd name="connsiteX1774" fmla="*/ 148661 w 4561834"/>
              <a:gd name="connsiteY1774" fmla="*/ 3094135 h 4901727"/>
              <a:gd name="connsiteX1775" fmla="*/ 147869 w 4561834"/>
              <a:gd name="connsiteY1775" fmla="*/ 3079189 h 4901727"/>
              <a:gd name="connsiteX1776" fmla="*/ 164512 w 4561834"/>
              <a:gd name="connsiteY1776" fmla="*/ 3062432 h 4901727"/>
              <a:gd name="connsiteX1777" fmla="*/ 147642 w 4561834"/>
              <a:gd name="connsiteY1777" fmla="*/ 3054280 h 4901727"/>
              <a:gd name="connsiteX1778" fmla="*/ 163946 w 4561834"/>
              <a:gd name="connsiteY1778" fmla="*/ 3047600 h 4901727"/>
              <a:gd name="connsiteX1779" fmla="*/ 152624 w 4561834"/>
              <a:gd name="connsiteY1779" fmla="*/ 3003783 h 4901727"/>
              <a:gd name="connsiteX1780" fmla="*/ 155794 w 4561834"/>
              <a:gd name="connsiteY1780" fmla="*/ 2998462 h 4901727"/>
              <a:gd name="connsiteX1781" fmla="*/ 137565 w 4561834"/>
              <a:gd name="connsiteY1781" fmla="*/ 2975818 h 4901727"/>
              <a:gd name="connsiteX1782" fmla="*/ 134961 w 4561834"/>
              <a:gd name="connsiteY1782" fmla="*/ 2961099 h 4901727"/>
              <a:gd name="connsiteX1783" fmla="*/ 142774 w 4561834"/>
              <a:gd name="connsiteY1783" fmla="*/ 2955324 h 4901727"/>
              <a:gd name="connsiteX1784" fmla="*/ 136660 w 4561834"/>
              <a:gd name="connsiteY1784" fmla="*/ 2951022 h 4901727"/>
              <a:gd name="connsiteX1785" fmla="*/ 142660 w 4561834"/>
              <a:gd name="connsiteY1785" fmla="*/ 2945361 h 4901727"/>
              <a:gd name="connsiteX1786" fmla="*/ 144246 w 4561834"/>
              <a:gd name="connsiteY1786" fmla="*/ 2960080 h 4901727"/>
              <a:gd name="connsiteX1787" fmla="*/ 151605 w 4561834"/>
              <a:gd name="connsiteY1787" fmla="*/ 2959287 h 4901727"/>
              <a:gd name="connsiteX1788" fmla="*/ 144132 w 4561834"/>
              <a:gd name="connsiteY1788" fmla="*/ 2950229 h 4901727"/>
              <a:gd name="connsiteX1789" fmla="*/ 131225 w 4561834"/>
              <a:gd name="connsiteY1789" fmla="*/ 2911621 h 4901727"/>
              <a:gd name="connsiteX1790" fmla="*/ 126696 w 4561834"/>
              <a:gd name="connsiteY1790" fmla="*/ 2897128 h 4901727"/>
              <a:gd name="connsiteX1791" fmla="*/ 124545 w 4561834"/>
              <a:gd name="connsiteY1791" fmla="*/ 2887278 h 4901727"/>
              <a:gd name="connsiteX1792" fmla="*/ 126017 w 4561834"/>
              <a:gd name="connsiteY1792" fmla="*/ 2882183 h 4901727"/>
              <a:gd name="connsiteX1793" fmla="*/ 118997 w 4561834"/>
              <a:gd name="connsiteY1793" fmla="*/ 2873012 h 4901727"/>
              <a:gd name="connsiteX1794" fmla="*/ 138471 w 4561834"/>
              <a:gd name="connsiteY1794" fmla="*/ 2860897 h 4901727"/>
              <a:gd name="connsiteX1795" fmla="*/ 128621 w 4561834"/>
              <a:gd name="connsiteY1795" fmla="*/ 2861916 h 4901727"/>
              <a:gd name="connsiteX1796" fmla="*/ 129980 w 4561834"/>
              <a:gd name="connsiteY1796" fmla="*/ 2846857 h 4901727"/>
              <a:gd name="connsiteX1797" fmla="*/ 111977 w 4561834"/>
              <a:gd name="connsiteY1797" fmla="*/ 2838819 h 4901727"/>
              <a:gd name="connsiteX1798" fmla="*/ 115827 w 4561834"/>
              <a:gd name="connsiteY1798" fmla="*/ 2828402 h 4901727"/>
              <a:gd name="connsiteX1799" fmla="*/ 125790 w 4561834"/>
              <a:gd name="connsiteY1799" fmla="*/ 2827270 h 4901727"/>
              <a:gd name="connsiteX1800" fmla="*/ 120695 w 4561834"/>
              <a:gd name="connsiteY1800" fmla="*/ 2817873 h 4901727"/>
              <a:gd name="connsiteX1801" fmla="*/ 127149 w 4561834"/>
              <a:gd name="connsiteY1801" fmla="*/ 2812212 h 4901727"/>
              <a:gd name="connsiteX1802" fmla="*/ 133829 w 4561834"/>
              <a:gd name="connsiteY1802" fmla="*/ 2826478 h 4901727"/>
              <a:gd name="connsiteX1803" fmla="*/ 136207 w 4561834"/>
              <a:gd name="connsiteY1803" fmla="*/ 2761375 h 4901727"/>
              <a:gd name="connsiteX1804" fmla="*/ 130093 w 4561834"/>
              <a:gd name="connsiteY1804" fmla="*/ 2751977 h 4901727"/>
              <a:gd name="connsiteX1805" fmla="*/ 131678 w 4561834"/>
              <a:gd name="connsiteY1805" fmla="*/ 2736919 h 4901727"/>
              <a:gd name="connsiteX1806" fmla="*/ 110732 w 4561834"/>
              <a:gd name="connsiteY1806" fmla="*/ 2719143 h 4901727"/>
              <a:gd name="connsiteX1807" fmla="*/ 125451 w 4561834"/>
              <a:gd name="connsiteY1807" fmla="*/ 2687554 h 4901727"/>
              <a:gd name="connsiteX1808" fmla="*/ 149114 w 4561834"/>
              <a:gd name="connsiteY1808" fmla="*/ 2675213 h 4901727"/>
              <a:gd name="connsiteX1809" fmla="*/ 103825 w 4561834"/>
              <a:gd name="connsiteY1809" fmla="*/ 2649964 h 4901727"/>
              <a:gd name="connsiteX1810" fmla="*/ 107109 w 4561834"/>
              <a:gd name="connsiteY1810" fmla="*/ 2649964 h 4901727"/>
              <a:gd name="connsiteX1811" fmla="*/ 107109 w 4561834"/>
              <a:gd name="connsiteY1811" fmla="*/ 2635132 h 4901727"/>
              <a:gd name="connsiteX1812" fmla="*/ 125564 w 4561834"/>
              <a:gd name="connsiteY1812" fmla="*/ 2643058 h 4901727"/>
              <a:gd name="connsiteX1813" fmla="*/ 128490 w 4561834"/>
              <a:gd name="connsiteY1813" fmla="*/ 2637432 h 4901727"/>
              <a:gd name="connsiteX1814" fmla="*/ 139455 w 4561834"/>
              <a:gd name="connsiteY1814" fmla="*/ 2641494 h 4901727"/>
              <a:gd name="connsiteX1815" fmla="*/ 169834 w 4561834"/>
              <a:gd name="connsiteY1815" fmla="*/ 2633660 h 4901727"/>
              <a:gd name="connsiteX1816" fmla="*/ 167230 w 4561834"/>
              <a:gd name="connsiteY1816" fmla="*/ 2629018 h 4901727"/>
              <a:gd name="connsiteX1817" fmla="*/ 169607 w 4561834"/>
              <a:gd name="connsiteY1817" fmla="*/ 2603770 h 4901727"/>
              <a:gd name="connsiteX1818" fmla="*/ 198385 w 4561834"/>
              <a:gd name="connsiteY1818" fmla="*/ 2577506 h 4901727"/>
              <a:gd name="connsiteX1819" fmla="*/ 200534 w 4561834"/>
              <a:gd name="connsiteY1819" fmla="*/ 2576898 h 4901727"/>
              <a:gd name="connsiteX1820" fmla="*/ 196058 w 4561834"/>
              <a:gd name="connsiteY1820" fmla="*/ 2573962 h 4901727"/>
              <a:gd name="connsiteX1821" fmla="*/ 188854 w 4561834"/>
              <a:gd name="connsiteY1821" fmla="*/ 2573311 h 4901727"/>
              <a:gd name="connsiteX1822" fmla="*/ 189987 w 4561834"/>
              <a:gd name="connsiteY1822" fmla="*/ 2557007 h 4901727"/>
              <a:gd name="connsiteX1823" fmla="*/ 142773 w 4561834"/>
              <a:gd name="connsiteY1823" fmla="*/ 2554517 h 4901727"/>
              <a:gd name="connsiteX1824" fmla="*/ 169946 w 4561834"/>
              <a:gd name="connsiteY1824" fmla="*/ 2511379 h 4901727"/>
              <a:gd name="connsiteX1825" fmla="*/ 194516 w 4561834"/>
              <a:gd name="connsiteY1825" fmla="*/ 2502095 h 4901727"/>
              <a:gd name="connsiteX1826" fmla="*/ 218066 w 4561834"/>
              <a:gd name="connsiteY1826" fmla="*/ 2483526 h 4901727"/>
              <a:gd name="connsiteX1827" fmla="*/ 118091 w 4561834"/>
              <a:gd name="connsiteY1827" fmla="*/ 2489527 h 4901727"/>
              <a:gd name="connsiteX1828" fmla="*/ 125110 w 4561834"/>
              <a:gd name="connsiteY1828" fmla="*/ 2486696 h 4901727"/>
              <a:gd name="connsiteX1829" fmla="*/ 121827 w 4561834"/>
              <a:gd name="connsiteY1829" fmla="*/ 2471978 h 4901727"/>
              <a:gd name="connsiteX1830" fmla="*/ 163153 w 4561834"/>
              <a:gd name="connsiteY1830" fmla="*/ 2466203 h 4901727"/>
              <a:gd name="connsiteX1831" fmla="*/ 168497 w 4561834"/>
              <a:gd name="connsiteY1831" fmla="*/ 2458540 h 4901727"/>
              <a:gd name="connsiteX1832" fmla="*/ 192200 w 4561834"/>
              <a:gd name="connsiteY1832" fmla="*/ 2455393 h 4901727"/>
              <a:gd name="connsiteX1833" fmla="*/ 254184 w 4561834"/>
              <a:gd name="connsiteY1833" fmla="*/ 2429520 h 4901727"/>
              <a:gd name="connsiteX1834" fmla="*/ 248296 w 4561834"/>
              <a:gd name="connsiteY1834" fmla="*/ 2426350 h 4901727"/>
              <a:gd name="connsiteX1835" fmla="*/ 249881 w 4561834"/>
              <a:gd name="connsiteY1835" fmla="*/ 2399743 h 4901727"/>
              <a:gd name="connsiteX1836" fmla="*/ 365028 w 4561834"/>
              <a:gd name="connsiteY1836" fmla="*/ 2335885 h 4901727"/>
              <a:gd name="connsiteX1837" fmla="*/ 370349 w 4561834"/>
              <a:gd name="connsiteY1837" fmla="*/ 2334601 h 4901727"/>
              <a:gd name="connsiteX1838" fmla="*/ 367053 w 4561834"/>
              <a:gd name="connsiteY1838" fmla="*/ 2330220 h 4901727"/>
              <a:gd name="connsiteX1839" fmla="*/ 345781 w 4561834"/>
              <a:gd name="connsiteY1839" fmla="*/ 2311289 h 4901727"/>
              <a:gd name="connsiteX1840" fmla="*/ 361858 w 4561834"/>
              <a:gd name="connsiteY1840" fmla="*/ 2311289 h 4901727"/>
              <a:gd name="connsiteX1841" fmla="*/ 361858 w 4561834"/>
              <a:gd name="connsiteY1841" fmla="*/ 2295438 h 4901727"/>
              <a:gd name="connsiteX1842" fmla="*/ 345781 w 4561834"/>
              <a:gd name="connsiteY1842" fmla="*/ 2295438 h 4901727"/>
              <a:gd name="connsiteX1843" fmla="*/ 339780 w 4561834"/>
              <a:gd name="connsiteY1843" fmla="*/ 2281738 h 4901727"/>
              <a:gd name="connsiteX1844" fmla="*/ 360613 w 4561834"/>
              <a:gd name="connsiteY1844" fmla="*/ 2285814 h 4901727"/>
              <a:gd name="connsiteX1845" fmla="*/ 357669 w 4561834"/>
              <a:gd name="connsiteY1845" fmla="*/ 2276190 h 4901727"/>
              <a:gd name="connsiteX1846" fmla="*/ 341705 w 4561834"/>
              <a:gd name="connsiteY1846" fmla="*/ 2270755 h 4901727"/>
              <a:gd name="connsiteX1847" fmla="*/ 356763 w 4561834"/>
              <a:gd name="connsiteY1847" fmla="*/ 2255697 h 4901727"/>
              <a:gd name="connsiteX1848" fmla="*/ 347479 w 4561834"/>
              <a:gd name="connsiteY1848" fmla="*/ 2243016 h 4901727"/>
              <a:gd name="connsiteX1849" fmla="*/ 347479 w 4561834"/>
              <a:gd name="connsiteY1849" fmla="*/ 2258754 h 4901727"/>
              <a:gd name="connsiteX1850" fmla="*/ 324155 w 4561834"/>
              <a:gd name="connsiteY1850" fmla="*/ 2229655 h 4901727"/>
              <a:gd name="connsiteX1851" fmla="*/ 321438 w 4561834"/>
              <a:gd name="connsiteY1851" fmla="*/ 2214823 h 4901727"/>
              <a:gd name="connsiteX1852" fmla="*/ 351555 w 4561834"/>
              <a:gd name="connsiteY1852" fmla="*/ 2190028 h 4901727"/>
              <a:gd name="connsiteX1853" fmla="*/ 319060 w 4561834"/>
              <a:gd name="connsiteY1853" fmla="*/ 2190028 h 4901727"/>
              <a:gd name="connsiteX1854" fmla="*/ 348838 w 4561834"/>
              <a:gd name="connsiteY1854" fmla="*/ 2175648 h 4901727"/>
              <a:gd name="connsiteX1855" fmla="*/ 324269 w 4561834"/>
              <a:gd name="connsiteY1855" fmla="*/ 2136474 h 4901727"/>
              <a:gd name="connsiteX1856" fmla="*/ 329364 w 4561834"/>
              <a:gd name="connsiteY1856" fmla="*/ 2129680 h 4901727"/>
              <a:gd name="connsiteX1857" fmla="*/ 293925 w 4561834"/>
              <a:gd name="connsiteY1857" fmla="*/ 2114622 h 4901727"/>
              <a:gd name="connsiteX1858" fmla="*/ 287811 w 4561834"/>
              <a:gd name="connsiteY1858" fmla="*/ 2100922 h 4901727"/>
              <a:gd name="connsiteX1859" fmla="*/ 301398 w 4561834"/>
              <a:gd name="connsiteY1859" fmla="*/ 2091638 h 4901727"/>
              <a:gd name="connsiteX1860" fmla="*/ 290076 w 4561834"/>
              <a:gd name="connsiteY1860" fmla="*/ 2089939 h 4901727"/>
              <a:gd name="connsiteX1861" fmla="*/ 300266 w 4561834"/>
              <a:gd name="connsiteY1861" fmla="*/ 2081561 h 4901727"/>
              <a:gd name="connsiteX1862" fmla="*/ 304568 w 4561834"/>
              <a:gd name="connsiteY1862" fmla="*/ 2095827 h 4901727"/>
              <a:gd name="connsiteX1863" fmla="*/ 317928 w 4561834"/>
              <a:gd name="connsiteY1863" fmla="*/ 2091751 h 4901727"/>
              <a:gd name="connsiteX1864" fmla="*/ 303323 w 4561834"/>
              <a:gd name="connsiteY1864" fmla="*/ 2085863 h 4901727"/>
              <a:gd name="connsiteX1865" fmla="*/ 276602 w 4561834"/>
              <a:gd name="connsiteY1865" fmla="*/ 2052463 h 4901727"/>
              <a:gd name="connsiteX1866" fmla="*/ 267205 w 4561834"/>
              <a:gd name="connsiteY1866" fmla="*/ 2039782 h 4901727"/>
              <a:gd name="connsiteX1867" fmla="*/ 262563 w 4561834"/>
              <a:gd name="connsiteY1867" fmla="*/ 2030837 h 4901727"/>
              <a:gd name="connsiteX1868" fmla="*/ 264487 w 4561834"/>
              <a:gd name="connsiteY1868" fmla="*/ 2025063 h 4901727"/>
              <a:gd name="connsiteX1869" fmla="*/ 251467 w 4561834"/>
              <a:gd name="connsiteY1869" fmla="*/ 2018723 h 4901727"/>
              <a:gd name="connsiteX1870" fmla="*/ 283848 w 4561834"/>
              <a:gd name="connsiteY1870" fmla="*/ 1998343 h 4901727"/>
              <a:gd name="connsiteX1871" fmla="*/ 266978 w 4561834"/>
              <a:gd name="connsiteY1871" fmla="*/ 2003438 h 4901727"/>
              <a:gd name="connsiteX1872" fmla="*/ 267658 w 4561834"/>
              <a:gd name="connsiteY1872" fmla="*/ 1987813 h 4901727"/>
              <a:gd name="connsiteX1873" fmla="*/ 236069 w 4561834"/>
              <a:gd name="connsiteY1873" fmla="*/ 1987020 h 4901727"/>
              <a:gd name="connsiteX1874" fmla="*/ 241617 w 4561834"/>
              <a:gd name="connsiteY1874" fmla="*/ 1975019 h 4901727"/>
              <a:gd name="connsiteX1875" fmla="*/ 251464 w 4561834"/>
              <a:gd name="connsiteY1875" fmla="*/ 1976992 h 4901727"/>
              <a:gd name="connsiteX1876" fmla="*/ 258487 w 4561834"/>
              <a:gd name="connsiteY1876" fmla="*/ 1969811 h 4901727"/>
              <a:gd name="connsiteX1877" fmla="*/ 248750 w 4561834"/>
              <a:gd name="connsiteY1877" fmla="*/ 1962338 h 4901727"/>
              <a:gd name="connsiteX1878" fmla="*/ 259166 w 4561834"/>
              <a:gd name="connsiteY1878" fmla="*/ 1954073 h 4901727"/>
              <a:gd name="connsiteX1879" fmla="*/ 271960 w 4561834"/>
              <a:gd name="connsiteY1879" fmla="*/ 1965395 h 4901727"/>
              <a:gd name="connsiteX1880" fmla="*/ 268337 w 4561834"/>
              <a:gd name="connsiteY1880" fmla="*/ 1899047 h 4901727"/>
              <a:gd name="connsiteX1881" fmla="*/ 257015 w 4561834"/>
              <a:gd name="connsiteY1881" fmla="*/ 1892140 h 4901727"/>
              <a:gd name="connsiteX1882" fmla="*/ 257807 w 4561834"/>
              <a:gd name="connsiteY1882" fmla="*/ 1876516 h 4901727"/>
              <a:gd name="connsiteX1883" fmla="*/ 221350 w 4561834"/>
              <a:gd name="connsiteY1883" fmla="*/ 1866778 h 4901727"/>
              <a:gd name="connsiteX1884" fmla="*/ 241617 w 4561834"/>
              <a:gd name="connsiteY1884" fmla="*/ 1829415 h 4901727"/>
              <a:gd name="connsiteX1885" fmla="*/ 278187 w 4561834"/>
              <a:gd name="connsiteY1885" fmla="*/ 1807903 h 4901727"/>
              <a:gd name="connsiteX1886" fmla="*/ 202555 w 4561834"/>
              <a:gd name="connsiteY1886" fmla="*/ 1799977 h 4901727"/>
              <a:gd name="connsiteX1887" fmla="*/ 207650 w 4561834"/>
              <a:gd name="connsiteY1887" fmla="*/ 1798392 h 4901727"/>
              <a:gd name="connsiteX1888" fmla="*/ 205046 w 4561834"/>
              <a:gd name="connsiteY1888" fmla="*/ 1783673 h 4901727"/>
              <a:gd name="connsiteX1889" fmla="*/ 235389 w 4561834"/>
              <a:gd name="connsiteY1889" fmla="*/ 1784579 h 4901727"/>
              <a:gd name="connsiteX1890" fmla="*/ 271054 w 4561834"/>
              <a:gd name="connsiteY1890" fmla="*/ 1753103 h 4901727"/>
              <a:gd name="connsiteX1891" fmla="*/ 239126 w 4561834"/>
              <a:gd name="connsiteY1891" fmla="*/ 1778239 h 4901727"/>
              <a:gd name="connsiteX1892" fmla="*/ 304681 w 4561834"/>
              <a:gd name="connsiteY1892" fmla="*/ 1758651 h 4901727"/>
              <a:gd name="connsiteX1893" fmla="*/ 299813 w 4561834"/>
              <a:gd name="connsiteY1893" fmla="*/ 1755028 h 4901727"/>
              <a:gd name="connsiteX1894" fmla="*/ 299813 w 4561834"/>
              <a:gd name="connsiteY1894" fmla="*/ 1728987 h 4901727"/>
              <a:gd name="connsiteX1895" fmla="*/ 446485 w 4561834"/>
              <a:gd name="connsiteY1895" fmla="*/ 1653406 h 4901727"/>
              <a:gd name="connsiteX1896" fmla="*/ 470531 w 4561834"/>
              <a:gd name="connsiteY1896" fmla="*/ 1645815 h 4901727"/>
              <a:gd name="connsiteX1897" fmla="*/ 455718 w 4561834"/>
              <a:gd name="connsiteY1897" fmla="*/ 1635932 h 4901727"/>
              <a:gd name="connsiteX1898" fmla="*/ 420732 w 4561834"/>
              <a:gd name="connsiteY1898" fmla="*/ 1640701 h 4901727"/>
              <a:gd name="connsiteX1899" fmla="*/ 425290 w 4561834"/>
              <a:gd name="connsiteY1899" fmla="*/ 1634050 h 4901727"/>
              <a:gd name="connsiteX1900" fmla="*/ 432389 w 4561834"/>
              <a:gd name="connsiteY1900" fmla="*/ 1631231 h 4901727"/>
              <a:gd name="connsiteX1901" fmla="*/ 432975 w 4561834"/>
              <a:gd name="connsiteY1901" fmla="*/ 1625180 h 4901727"/>
              <a:gd name="connsiteX1902" fmla="*/ 410189 w 4561834"/>
              <a:gd name="connsiteY1902" fmla="*/ 1620420 h 4901727"/>
              <a:gd name="connsiteX1903" fmla="*/ 381784 w 4561834"/>
              <a:gd name="connsiteY1903" fmla="*/ 1628813 h 4901727"/>
              <a:gd name="connsiteX1904" fmla="*/ 461832 w 4561834"/>
              <a:gd name="connsiteY1904" fmla="*/ 1611603 h 4901727"/>
              <a:gd name="connsiteX1905" fmla="*/ 483118 w 4561834"/>
              <a:gd name="connsiteY1905" fmla="*/ 1591789 h 4901727"/>
              <a:gd name="connsiteX1906" fmla="*/ 481646 w 4561834"/>
              <a:gd name="connsiteY1906" fmla="*/ 1602206 h 4901727"/>
              <a:gd name="connsiteX1907" fmla="*/ 491172 w 4561834"/>
              <a:gd name="connsiteY1907" fmla="*/ 1600120 h 4901727"/>
              <a:gd name="connsiteX1908" fmla="*/ 492387 w 4561834"/>
              <a:gd name="connsiteY1908" fmla="*/ 1598102 h 4901727"/>
              <a:gd name="connsiteX1909" fmla="*/ 491158 w 4561834"/>
              <a:gd name="connsiteY1909" fmla="*/ 1597876 h 4901727"/>
              <a:gd name="connsiteX1910" fmla="*/ 491724 w 4561834"/>
              <a:gd name="connsiteY1910" fmla="*/ 1597536 h 4901727"/>
              <a:gd name="connsiteX1911" fmla="*/ 496154 w 4561834"/>
              <a:gd name="connsiteY1911" fmla="*/ 1590573 h 4901727"/>
              <a:gd name="connsiteX1912" fmla="*/ 496613 w 4561834"/>
              <a:gd name="connsiteY1912" fmla="*/ 1590488 h 4901727"/>
              <a:gd name="connsiteX1913" fmla="*/ 498890 w 4561834"/>
              <a:gd name="connsiteY1913" fmla="*/ 1585631 h 4901727"/>
              <a:gd name="connsiteX1914" fmla="*/ 506442 w 4561834"/>
              <a:gd name="connsiteY1914" fmla="*/ 1581826 h 4901727"/>
              <a:gd name="connsiteX1915" fmla="*/ 471682 w 4561834"/>
              <a:gd name="connsiteY1915" fmla="*/ 1589185 h 4901727"/>
              <a:gd name="connsiteX1916" fmla="*/ 489458 w 4561834"/>
              <a:gd name="connsiteY1916" fmla="*/ 1570164 h 4901727"/>
              <a:gd name="connsiteX1917" fmla="*/ 451189 w 4561834"/>
              <a:gd name="connsiteY1917" fmla="*/ 1578316 h 4901727"/>
              <a:gd name="connsiteX1918" fmla="*/ 423676 w 4561834"/>
              <a:gd name="connsiteY1918" fmla="*/ 1569032 h 4901727"/>
              <a:gd name="connsiteX1919" fmla="*/ 480967 w 4561834"/>
              <a:gd name="connsiteY1919" fmla="*/ 1546387 h 4901727"/>
              <a:gd name="connsiteX1920" fmla="*/ 475419 w 4561834"/>
              <a:gd name="connsiteY1920" fmla="*/ 1537443 h 4901727"/>
              <a:gd name="connsiteX1921" fmla="*/ 405561 w 4561834"/>
              <a:gd name="connsiteY1921" fmla="*/ 1552388 h 4901727"/>
              <a:gd name="connsiteX1922" fmla="*/ 444396 w 4561834"/>
              <a:gd name="connsiteY1922" fmla="*/ 1528838 h 4901727"/>
              <a:gd name="connsiteX1923" fmla="*/ 406353 w 4561834"/>
              <a:gd name="connsiteY1923" fmla="*/ 1521705 h 4901727"/>
              <a:gd name="connsiteX1924" fmla="*/ 421751 w 4561834"/>
              <a:gd name="connsiteY1924" fmla="*/ 1508231 h 4901727"/>
              <a:gd name="connsiteX1925" fmla="*/ 342496 w 4561834"/>
              <a:gd name="connsiteY1925" fmla="*/ 1515138 h 4901727"/>
              <a:gd name="connsiteX1926" fmla="*/ 420393 w 4561834"/>
              <a:gd name="connsiteY1926" fmla="*/ 1467924 h 4901727"/>
              <a:gd name="connsiteX1927" fmla="*/ 375104 w 4561834"/>
              <a:gd name="connsiteY1927" fmla="*/ 1477661 h 4901727"/>
              <a:gd name="connsiteX1928" fmla="*/ 387105 w 4561834"/>
              <a:gd name="connsiteY1928" fmla="*/ 1464980 h 4901727"/>
              <a:gd name="connsiteX1929" fmla="*/ 352007 w 4561834"/>
              <a:gd name="connsiteY1929" fmla="*/ 1472453 h 4901727"/>
              <a:gd name="connsiteX1930" fmla="*/ 376915 w 4561834"/>
              <a:gd name="connsiteY1930" fmla="*/ 1451960 h 4901727"/>
              <a:gd name="connsiteX1931" fmla="*/ 366386 w 4561834"/>
              <a:gd name="connsiteY1931" fmla="*/ 1454224 h 4901727"/>
              <a:gd name="connsiteX1932" fmla="*/ 420959 w 4561834"/>
              <a:gd name="connsiteY1932" fmla="*/ 1417088 h 4901727"/>
              <a:gd name="connsiteX1933" fmla="*/ 409637 w 4561834"/>
              <a:gd name="connsiteY1933" fmla="*/ 1414483 h 4901727"/>
              <a:gd name="connsiteX1934" fmla="*/ 379406 w 4561834"/>
              <a:gd name="connsiteY1934" fmla="*/ 1410860 h 4901727"/>
              <a:gd name="connsiteX1935" fmla="*/ 426620 w 4561834"/>
              <a:gd name="connsiteY1935" fmla="*/ 1390594 h 4901727"/>
              <a:gd name="connsiteX1936" fmla="*/ 410995 w 4561834"/>
              <a:gd name="connsiteY1936" fmla="*/ 1368628 h 4901727"/>
              <a:gd name="connsiteX1937" fmla="*/ 399673 w 4561834"/>
              <a:gd name="connsiteY1937" fmla="*/ 1386291 h 4901727"/>
              <a:gd name="connsiteX1938" fmla="*/ 396616 w 4561834"/>
              <a:gd name="connsiteY1938" fmla="*/ 1371572 h 4901727"/>
              <a:gd name="connsiteX1939" fmla="*/ 343741 w 4561834"/>
              <a:gd name="connsiteY1939" fmla="*/ 1382894 h 4901727"/>
              <a:gd name="connsiteX1940" fmla="*/ 405108 w 4561834"/>
              <a:gd name="connsiteY1940" fmla="*/ 1359457 h 4901727"/>
              <a:gd name="connsiteX1941" fmla="*/ 333551 w 4561834"/>
              <a:gd name="connsiteY1941" fmla="*/ 1369761 h 4901727"/>
              <a:gd name="connsiteX1942" fmla="*/ 318380 w 4561834"/>
              <a:gd name="connsiteY1942" fmla="*/ 1367949 h 4901727"/>
              <a:gd name="connsiteX1943" fmla="*/ 309209 w 4561834"/>
              <a:gd name="connsiteY1943" fmla="*/ 1359797 h 4901727"/>
              <a:gd name="connsiteX1944" fmla="*/ 341024 w 4561834"/>
              <a:gd name="connsiteY1944" fmla="*/ 1353004 h 4901727"/>
              <a:gd name="connsiteX1945" fmla="*/ 308529 w 4561834"/>
              <a:gd name="connsiteY1945" fmla="*/ 1339644 h 4901727"/>
              <a:gd name="connsiteX1946" fmla="*/ 355969 w 4561834"/>
              <a:gd name="connsiteY1946" fmla="*/ 1319264 h 4901727"/>
              <a:gd name="connsiteX1947" fmla="*/ 319512 w 4561834"/>
              <a:gd name="connsiteY1947" fmla="*/ 1321981 h 4901727"/>
              <a:gd name="connsiteX1948" fmla="*/ 368424 w 4561834"/>
              <a:gd name="connsiteY1948" fmla="*/ 1291300 h 4901727"/>
              <a:gd name="connsiteX1949" fmla="*/ 327437 w 4561834"/>
              <a:gd name="connsiteY1949" fmla="*/ 1289828 h 4901727"/>
              <a:gd name="connsiteX1950" fmla="*/ 384615 w 4561834"/>
              <a:gd name="connsiteY1950" fmla="*/ 1262429 h 4901727"/>
              <a:gd name="connsiteX1951" fmla="*/ 361970 w 4561834"/>
              <a:gd name="connsiteY1951" fmla="*/ 1262429 h 4901727"/>
              <a:gd name="connsiteX1952" fmla="*/ 318380 w 4561834"/>
              <a:gd name="connsiteY1952" fmla="*/ 1266618 h 4901727"/>
              <a:gd name="connsiteX1953" fmla="*/ 425375 w 4561834"/>
              <a:gd name="connsiteY1953" fmla="*/ 1228575 h 4901727"/>
              <a:gd name="connsiteX1954" fmla="*/ 346685 w 4561834"/>
              <a:gd name="connsiteY1954" fmla="*/ 1225179 h 4901727"/>
              <a:gd name="connsiteX1955" fmla="*/ 331400 w 4561834"/>
              <a:gd name="connsiteY1955" fmla="*/ 1223367 h 4901727"/>
              <a:gd name="connsiteX1956" fmla="*/ 308756 w 4561834"/>
              <a:gd name="connsiteY1956" fmla="*/ 1238312 h 4901727"/>
              <a:gd name="connsiteX1957" fmla="*/ 314757 w 4561834"/>
              <a:gd name="connsiteY1957" fmla="*/ 1231972 h 4901727"/>
              <a:gd name="connsiteX1958" fmla="*/ 165869 w 4561834"/>
              <a:gd name="connsiteY1958" fmla="*/ 1249408 h 4901727"/>
              <a:gd name="connsiteX1959" fmla="*/ 364122 w 4561834"/>
              <a:gd name="connsiteY1959" fmla="*/ 1194495 h 4901727"/>
              <a:gd name="connsiteX1960" fmla="*/ 130998 w 4561834"/>
              <a:gd name="connsiteY1960" fmla="*/ 1220083 h 4901727"/>
              <a:gd name="connsiteX1961" fmla="*/ 277394 w 4561834"/>
              <a:gd name="connsiteY1961" fmla="*/ 1172530 h 4901727"/>
              <a:gd name="connsiteX1962" fmla="*/ 285093 w 4561834"/>
              <a:gd name="connsiteY1962" fmla="*/ 1191099 h 4901727"/>
              <a:gd name="connsiteX1963" fmla="*/ 388465 w 4561834"/>
              <a:gd name="connsiteY1963" fmla="*/ 1168454 h 4901727"/>
              <a:gd name="connsiteX1964" fmla="*/ 377143 w 4561834"/>
              <a:gd name="connsiteY1964" fmla="*/ 1165963 h 4901727"/>
              <a:gd name="connsiteX1965" fmla="*/ 404769 w 4561834"/>
              <a:gd name="connsiteY1965" fmla="*/ 1154641 h 4901727"/>
              <a:gd name="connsiteX1966" fmla="*/ 342044 w 4561834"/>
              <a:gd name="connsiteY1966" fmla="*/ 1157924 h 4901727"/>
              <a:gd name="connsiteX1967" fmla="*/ 353366 w 4561834"/>
              <a:gd name="connsiteY1967" fmla="*/ 1160528 h 4901727"/>
              <a:gd name="connsiteX1968" fmla="*/ 331967 w 4561834"/>
              <a:gd name="connsiteY1968" fmla="*/ 1165058 h 4901727"/>
              <a:gd name="connsiteX1969" fmla="*/ 339440 w 4561834"/>
              <a:gd name="connsiteY1969" fmla="*/ 1148187 h 4901727"/>
              <a:gd name="connsiteX1970" fmla="*/ 335364 w 4561834"/>
              <a:gd name="connsiteY1970" fmla="*/ 1128826 h 4901727"/>
              <a:gd name="connsiteX1971" fmla="*/ 316909 w 4561834"/>
              <a:gd name="connsiteY1971" fmla="*/ 1112409 h 4901727"/>
              <a:gd name="connsiteX1972" fmla="*/ 307285 w 4561834"/>
              <a:gd name="connsiteY1972" fmla="*/ 1119542 h 4901727"/>
              <a:gd name="connsiteX1973" fmla="*/ 275130 w 4561834"/>
              <a:gd name="connsiteY1973" fmla="*/ 1126448 h 4901727"/>
              <a:gd name="connsiteX1974" fmla="*/ 302643 w 4561834"/>
              <a:gd name="connsiteY1974" fmla="*/ 1115126 h 4901727"/>
              <a:gd name="connsiteX1975" fmla="*/ 401938 w 4561834"/>
              <a:gd name="connsiteY1975" fmla="*/ 1053421 h 4901727"/>
              <a:gd name="connsiteX1976" fmla="*/ 454700 w 4561834"/>
              <a:gd name="connsiteY1976" fmla="*/ 1037569 h 4901727"/>
              <a:gd name="connsiteX1977" fmla="*/ 404429 w 4561834"/>
              <a:gd name="connsiteY1977" fmla="*/ 1047760 h 4901727"/>
              <a:gd name="connsiteX1978" fmla="*/ 401372 w 4561834"/>
              <a:gd name="connsiteY1978" fmla="*/ 1033267 h 4901727"/>
              <a:gd name="connsiteX1979" fmla="*/ 382464 w 4561834"/>
              <a:gd name="connsiteY1979" fmla="*/ 1032021 h 4901727"/>
              <a:gd name="connsiteX1980" fmla="*/ 380879 w 4561834"/>
              <a:gd name="connsiteY1980" fmla="*/ 1042551 h 4901727"/>
              <a:gd name="connsiteX1981" fmla="*/ 340912 w 4561834"/>
              <a:gd name="connsiteY1981" fmla="*/ 1031228 h 4901727"/>
              <a:gd name="connsiteX1982" fmla="*/ 350083 w 4561834"/>
              <a:gd name="connsiteY1982" fmla="*/ 1039381 h 4901727"/>
              <a:gd name="connsiteX1983" fmla="*/ 131677 w 4561834"/>
              <a:gd name="connsiteY1983" fmla="*/ 1071762 h 4901727"/>
              <a:gd name="connsiteX1984" fmla="*/ 147415 w 4561834"/>
              <a:gd name="connsiteY1984" fmla="*/ 1057949 h 4901727"/>
              <a:gd name="connsiteX1985" fmla="*/ 88992 w 4561834"/>
              <a:gd name="connsiteY1985" fmla="*/ 1066101 h 4901727"/>
              <a:gd name="connsiteX1986" fmla="*/ 112656 w 4561834"/>
              <a:gd name="connsiteY1986" fmla="*/ 1070970 h 4901727"/>
              <a:gd name="connsiteX1987" fmla="*/ 80387 w 4561834"/>
              <a:gd name="connsiteY1987" fmla="*/ 1078103 h 4901727"/>
              <a:gd name="connsiteX1988" fmla="*/ 152397 w 4561834"/>
              <a:gd name="connsiteY1988" fmla="*/ 1046627 h 4901727"/>
              <a:gd name="connsiteX1989" fmla="*/ 152397 w 4561834"/>
              <a:gd name="connsiteY1989" fmla="*/ 1062025 h 4901727"/>
              <a:gd name="connsiteX1990" fmla="*/ 163719 w 4561834"/>
              <a:gd name="connsiteY1990" fmla="*/ 1059648 h 4901727"/>
              <a:gd name="connsiteX1991" fmla="*/ 165531 w 4561834"/>
              <a:gd name="connsiteY1991" fmla="*/ 1033720 h 4901727"/>
              <a:gd name="connsiteX1992" fmla="*/ 180929 w 4561834"/>
              <a:gd name="connsiteY1992" fmla="*/ 1035418 h 4901727"/>
              <a:gd name="connsiteX1993" fmla="*/ 203573 w 4561834"/>
              <a:gd name="connsiteY1993" fmla="*/ 1050816 h 4901727"/>
              <a:gd name="connsiteX1994" fmla="*/ 347818 w 4561834"/>
              <a:gd name="connsiteY1994" fmla="*/ 1004622 h 4901727"/>
              <a:gd name="connsiteX1995" fmla="*/ 359141 w 4561834"/>
              <a:gd name="connsiteY1995" fmla="*/ 1022624 h 4901727"/>
              <a:gd name="connsiteX1996" fmla="*/ 407600 w 4561834"/>
              <a:gd name="connsiteY1996" fmla="*/ 1007678 h 4901727"/>
              <a:gd name="connsiteX1997" fmla="*/ 407600 w 4561834"/>
              <a:gd name="connsiteY1997" fmla="*/ 987525 h 4901727"/>
              <a:gd name="connsiteX1998" fmla="*/ 387559 w 4561834"/>
              <a:gd name="connsiteY1998" fmla="*/ 981411 h 4901727"/>
              <a:gd name="connsiteX1999" fmla="*/ 403637 w 4561834"/>
              <a:gd name="connsiteY1999" fmla="*/ 968051 h 4901727"/>
              <a:gd name="connsiteX2000" fmla="*/ 415865 w 4561834"/>
              <a:gd name="connsiteY2000" fmla="*/ 990696 h 4901727"/>
              <a:gd name="connsiteX2001" fmla="*/ 430810 w 4561834"/>
              <a:gd name="connsiteY2001" fmla="*/ 972467 h 4901727"/>
              <a:gd name="connsiteX2002" fmla="*/ 411789 w 4561834"/>
              <a:gd name="connsiteY2002" fmla="*/ 971334 h 4901727"/>
              <a:gd name="connsiteX2003" fmla="*/ 416997 w 4561834"/>
              <a:gd name="connsiteY2003" fmla="*/ 960013 h 4901727"/>
              <a:gd name="connsiteX2004" fmla="*/ 375331 w 4561834"/>
              <a:gd name="connsiteY2004" fmla="*/ 958427 h 4901727"/>
              <a:gd name="connsiteX2005" fmla="*/ 456964 w 4561834"/>
              <a:gd name="connsiteY2005" fmla="*/ 916422 h 4901727"/>
              <a:gd name="connsiteX2006" fmla="*/ 462626 w 4561834"/>
              <a:gd name="connsiteY2006" fmla="*/ 925366 h 4901727"/>
              <a:gd name="connsiteX2007" fmla="*/ 507914 w 4561834"/>
              <a:gd name="connsiteY2007" fmla="*/ 906005 h 4901727"/>
              <a:gd name="connsiteX2008" fmla="*/ 500329 w 4561834"/>
              <a:gd name="connsiteY2008" fmla="*/ 887437 h 4901727"/>
              <a:gd name="connsiteX2009" fmla="*/ 475986 w 4561834"/>
              <a:gd name="connsiteY2009" fmla="*/ 897400 h 4901727"/>
              <a:gd name="connsiteX2010" fmla="*/ 475533 w 4561834"/>
              <a:gd name="connsiteY2010" fmla="*/ 882455 h 4901727"/>
              <a:gd name="connsiteX2011" fmla="*/ 457417 w 4561834"/>
              <a:gd name="connsiteY2011" fmla="*/ 886192 h 4901727"/>
              <a:gd name="connsiteX2012" fmla="*/ 744775 w 4561834"/>
              <a:gd name="connsiteY2012" fmla="*/ 814748 h 4901727"/>
              <a:gd name="connsiteX2013" fmla="*/ 768439 w 4561834"/>
              <a:gd name="connsiteY2013" fmla="*/ 820522 h 4901727"/>
              <a:gd name="connsiteX2014" fmla="*/ 776591 w 4561834"/>
              <a:gd name="connsiteY2014" fmla="*/ 803766 h 4901727"/>
              <a:gd name="connsiteX2015" fmla="*/ 924075 w 4561834"/>
              <a:gd name="connsiteY2015" fmla="*/ 785790 h 4901727"/>
              <a:gd name="connsiteX2016" fmla="*/ 934488 w 4561834"/>
              <a:gd name="connsiteY2016" fmla="*/ 783171 h 4901727"/>
              <a:gd name="connsiteX2017" fmla="*/ 924685 w 4561834"/>
              <a:gd name="connsiteY2017" fmla="*/ 782819 h 4901727"/>
              <a:gd name="connsiteX2018" fmla="*/ 873924 w 4561834"/>
              <a:gd name="connsiteY2018" fmla="*/ 783469 h 4901727"/>
              <a:gd name="connsiteX2019" fmla="*/ 837844 w 4561834"/>
              <a:gd name="connsiteY2019" fmla="*/ 787575 h 4901727"/>
              <a:gd name="connsiteX2020" fmla="*/ 944966 w 4561834"/>
              <a:gd name="connsiteY2020" fmla="*/ 755604 h 4901727"/>
              <a:gd name="connsiteX2021" fmla="*/ 962020 w 4561834"/>
              <a:gd name="connsiteY2021" fmla="*/ 750775 h 4901727"/>
              <a:gd name="connsiteX2022" fmla="*/ 933177 w 4561834"/>
              <a:gd name="connsiteY2022" fmla="*/ 748852 h 4901727"/>
              <a:gd name="connsiteX2023" fmla="*/ 837164 w 4561834"/>
              <a:gd name="connsiteY2023" fmla="*/ 751230 h 4901727"/>
              <a:gd name="connsiteX2024" fmla="*/ 950386 w 4561834"/>
              <a:gd name="connsiteY2024" fmla="*/ 723490 h 4901727"/>
              <a:gd name="connsiteX2025" fmla="*/ 955595 w 4561834"/>
              <a:gd name="connsiteY2025" fmla="*/ 742738 h 4901727"/>
              <a:gd name="connsiteX2026" fmla="*/ 991826 w 4561834"/>
              <a:gd name="connsiteY2026" fmla="*/ 735336 h 4901727"/>
              <a:gd name="connsiteX2027" fmla="*/ 1006796 w 4561834"/>
              <a:gd name="connsiteY2027" fmla="*/ 734880 h 4901727"/>
              <a:gd name="connsiteX2028" fmla="*/ 1028226 w 4561834"/>
              <a:gd name="connsiteY2028" fmla="*/ 722930 h 4901727"/>
              <a:gd name="connsiteX2029" fmla="*/ 1029495 w 4561834"/>
              <a:gd name="connsiteY2029" fmla="*/ 719577 h 4901727"/>
              <a:gd name="connsiteX2030" fmla="*/ 1034185 w 4561834"/>
              <a:gd name="connsiteY2030" fmla="*/ 718424 h 4901727"/>
              <a:gd name="connsiteX2031" fmla="*/ 1036013 w 4561834"/>
              <a:gd name="connsiteY2031" fmla="*/ 718588 h 4901727"/>
              <a:gd name="connsiteX2032" fmla="*/ 1039606 w 4561834"/>
              <a:gd name="connsiteY2032" fmla="*/ 716584 h 4901727"/>
              <a:gd name="connsiteX2033" fmla="*/ 1038663 w 4561834"/>
              <a:gd name="connsiteY2033" fmla="*/ 718825 h 4901727"/>
              <a:gd name="connsiteX2034" fmla="*/ 1047757 w 4561834"/>
              <a:gd name="connsiteY2034" fmla="*/ 719641 h 4901727"/>
              <a:gd name="connsiteX2035" fmla="*/ 999638 w 4561834"/>
              <a:gd name="connsiteY2035" fmla="*/ 716244 h 4901727"/>
              <a:gd name="connsiteX2036" fmla="*/ 1008583 w 4561834"/>
              <a:gd name="connsiteY2036" fmla="*/ 720094 h 4901727"/>
              <a:gd name="connsiteX2037" fmla="*/ 992165 w 4561834"/>
              <a:gd name="connsiteY2037" fmla="*/ 722358 h 4901727"/>
              <a:gd name="connsiteX2038" fmla="*/ 998279 w 4561834"/>
              <a:gd name="connsiteY2038" fmla="*/ 706394 h 4901727"/>
              <a:gd name="connsiteX2039" fmla="*/ 995449 w 4561834"/>
              <a:gd name="connsiteY2039" fmla="*/ 686807 h 4901727"/>
              <a:gd name="connsiteX2040" fmla="*/ 981862 w 4561834"/>
              <a:gd name="connsiteY2040" fmla="*/ 668578 h 4901727"/>
              <a:gd name="connsiteX2041" fmla="*/ 974389 w 4561834"/>
              <a:gd name="connsiteY2041" fmla="*/ 674692 h 4901727"/>
              <a:gd name="connsiteX2042" fmla="*/ 950047 w 4561834"/>
              <a:gd name="connsiteY2042" fmla="*/ 678089 h 4901727"/>
              <a:gd name="connsiteX2043" fmla="*/ 970993 w 4561834"/>
              <a:gd name="connsiteY2043" fmla="*/ 670163 h 4901727"/>
              <a:gd name="connsiteX2044" fmla="*/ 1046286 w 4561834"/>
              <a:gd name="connsiteY2044" fmla="*/ 619439 h 4901727"/>
              <a:gd name="connsiteX2045" fmla="*/ 1086140 w 4561834"/>
              <a:gd name="connsiteY2045" fmla="*/ 608117 h 4901727"/>
              <a:gd name="connsiteX2046" fmla="*/ 1048210 w 4561834"/>
              <a:gd name="connsiteY2046" fmla="*/ 614457 h 4901727"/>
              <a:gd name="connsiteX2047" fmla="*/ 1045946 w 4561834"/>
              <a:gd name="connsiteY2047" fmla="*/ 599852 h 4901727"/>
              <a:gd name="connsiteX2048" fmla="*/ 1031680 w 4561834"/>
              <a:gd name="connsiteY2048" fmla="*/ 597021 h 4901727"/>
              <a:gd name="connsiteX2049" fmla="*/ 1030548 w 4561834"/>
              <a:gd name="connsiteY2049" fmla="*/ 607211 h 4901727"/>
              <a:gd name="connsiteX2050" fmla="*/ 1000883 w 4561834"/>
              <a:gd name="connsiteY2050" fmla="*/ 591247 h 4901727"/>
              <a:gd name="connsiteX2051" fmla="*/ 1007677 w 4561834"/>
              <a:gd name="connsiteY2051" fmla="*/ 600305 h 4901727"/>
              <a:gd name="connsiteX2052" fmla="*/ 930120 w 4561834"/>
              <a:gd name="connsiteY2052" fmla="*/ 604607 h 4901727"/>
              <a:gd name="connsiteX2053" fmla="*/ 846562 w 4561834"/>
              <a:gd name="connsiteY2053" fmla="*/ 605740 h 4901727"/>
              <a:gd name="connsiteX2054" fmla="*/ 858563 w 4561834"/>
              <a:gd name="connsiteY2054" fmla="*/ 594417 h 4901727"/>
              <a:gd name="connsiteX2055" fmla="*/ 816218 w 4561834"/>
              <a:gd name="connsiteY2055" fmla="*/ 594417 h 4901727"/>
              <a:gd name="connsiteX2056" fmla="*/ 832862 w 4561834"/>
              <a:gd name="connsiteY2056" fmla="*/ 602569 h 4901727"/>
              <a:gd name="connsiteX2057" fmla="*/ 809312 w 4561834"/>
              <a:gd name="connsiteY2057" fmla="*/ 605060 h 4901727"/>
              <a:gd name="connsiteX2058" fmla="*/ 862752 w 4561834"/>
              <a:gd name="connsiteY2058" fmla="*/ 584567 h 4901727"/>
              <a:gd name="connsiteX2059" fmla="*/ 861733 w 4561834"/>
              <a:gd name="connsiteY2059" fmla="*/ 599739 h 4901727"/>
              <a:gd name="connsiteX2060" fmla="*/ 869659 w 4561834"/>
              <a:gd name="connsiteY2060" fmla="*/ 598946 h 4901727"/>
              <a:gd name="connsiteX2061" fmla="*/ 871810 w 4561834"/>
              <a:gd name="connsiteY2061" fmla="*/ 572452 h 4901727"/>
              <a:gd name="connsiteX2062" fmla="*/ 883132 w 4561834"/>
              <a:gd name="connsiteY2062" fmla="*/ 576302 h 4901727"/>
              <a:gd name="connsiteX2063" fmla="*/ 898644 w 4561834"/>
              <a:gd name="connsiteY2063" fmla="*/ 594644 h 4901727"/>
              <a:gd name="connsiteX2064" fmla="*/ 1005299 w 4561834"/>
              <a:gd name="connsiteY2064" fmla="*/ 564866 h 4901727"/>
              <a:gd name="connsiteX2065" fmla="*/ 1013564 w 4561834"/>
              <a:gd name="connsiteY2065" fmla="*/ 583774 h 4901727"/>
              <a:gd name="connsiteX2066" fmla="*/ 1050248 w 4561834"/>
              <a:gd name="connsiteY2066" fmla="*/ 573131 h 4901727"/>
              <a:gd name="connsiteX2067" fmla="*/ 1050248 w 4561834"/>
              <a:gd name="connsiteY2067" fmla="*/ 553091 h 4901727"/>
              <a:gd name="connsiteX2068" fmla="*/ 1035416 w 4561834"/>
              <a:gd name="connsiteY2068" fmla="*/ 545505 h 4901727"/>
              <a:gd name="connsiteX2069" fmla="*/ 1046738 w 4561834"/>
              <a:gd name="connsiteY2069" fmla="*/ 533390 h 4901727"/>
              <a:gd name="connsiteX2070" fmla="*/ 1056023 w 4561834"/>
              <a:gd name="connsiteY2070" fmla="*/ 557054 h 4901727"/>
              <a:gd name="connsiteX2071" fmla="*/ 1067345 w 4561834"/>
              <a:gd name="connsiteY2071" fmla="*/ 540070 h 4901727"/>
              <a:gd name="connsiteX2072" fmla="*/ 1053192 w 4561834"/>
              <a:gd name="connsiteY2072" fmla="*/ 537353 h 4901727"/>
              <a:gd name="connsiteX2073" fmla="*/ 1056928 w 4561834"/>
              <a:gd name="connsiteY2073" fmla="*/ 526710 h 4901727"/>
              <a:gd name="connsiteX2074" fmla="*/ 1026132 w 4561834"/>
              <a:gd name="connsiteY2074" fmla="*/ 521842 h 4901727"/>
              <a:gd name="connsiteX2075" fmla="*/ 1085913 w 4561834"/>
              <a:gd name="connsiteY2075" fmla="*/ 486629 h 4901727"/>
              <a:gd name="connsiteX2076" fmla="*/ 1090216 w 4561834"/>
              <a:gd name="connsiteY2076" fmla="*/ 496027 h 4901727"/>
              <a:gd name="connsiteX2077" fmla="*/ 1122937 w 4561834"/>
              <a:gd name="connsiteY2077" fmla="*/ 480402 h 4901727"/>
              <a:gd name="connsiteX2078" fmla="*/ 1116936 w 4561834"/>
              <a:gd name="connsiteY2078" fmla="*/ 461381 h 4901727"/>
              <a:gd name="connsiteX2079" fmla="*/ 1099274 w 4561834"/>
              <a:gd name="connsiteY2079" fmla="*/ 469306 h 4901727"/>
              <a:gd name="connsiteX2080" fmla="*/ 1099274 w 4561834"/>
              <a:gd name="connsiteY2080" fmla="*/ 454248 h 4901727"/>
              <a:gd name="connsiteX2081" fmla="*/ 1086140 w 4561834"/>
              <a:gd name="connsiteY2081" fmla="*/ 456399 h 4901727"/>
              <a:gd name="connsiteX2082" fmla="*/ 1135844 w 4561834"/>
              <a:gd name="connsiteY2082" fmla="*/ 445077 h 4901727"/>
              <a:gd name="connsiteX2083" fmla="*/ 1190870 w 4561834"/>
              <a:gd name="connsiteY2083" fmla="*/ 430698 h 4901727"/>
              <a:gd name="connsiteX2084" fmla="*/ 1296733 w 4561834"/>
              <a:gd name="connsiteY2084" fmla="*/ 402279 h 4901727"/>
              <a:gd name="connsiteX2085" fmla="*/ 1315075 w 4561834"/>
              <a:gd name="connsiteY2085" fmla="*/ 408733 h 4901727"/>
              <a:gd name="connsiteX2086" fmla="*/ 1320284 w 4561834"/>
              <a:gd name="connsiteY2086" fmla="*/ 392428 h 4901727"/>
              <a:gd name="connsiteX2087" fmla="*/ 1469284 w 4561834"/>
              <a:gd name="connsiteY2087" fmla="*/ 366161 h 4901727"/>
              <a:gd name="connsiteX2088" fmla="*/ 1415956 w 4561834"/>
              <a:gd name="connsiteY2088" fmla="*/ 372275 h 4901727"/>
              <a:gd name="connsiteX2089" fmla="*/ 1365573 w 4561834"/>
              <a:gd name="connsiteY2089" fmla="*/ 378049 h 4901727"/>
              <a:gd name="connsiteX2090" fmla="*/ 1515252 w 4561834"/>
              <a:gd name="connsiteY2090" fmla="*/ 310116 h 4901727"/>
              <a:gd name="connsiteX2091" fmla="*/ 1505628 w 4561834"/>
              <a:gd name="connsiteY2091" fmla="*/ 332760 h 4901727"/>
              <a:gd name="connsiteX2092" fmla="*/ 1556805 w 4561834"/>
              <a:gd name="connsiteY2092" fmla="*/ 325741 h 4901727"/>
              <a:gd name="connsiteX2093" fmla="*/ 1602094 w 4561834"/>
              <a:gd name="connsiteY2093" fmla="*/ 312154 h 4901727"/>
              <a:gd name="connsiteX2094" fmla="*/ 1685312 w 4561834"/>
              <a:gd name="connsiteY2094" fmla="*/ 288604 h 4901727"/>
              <a:gd name="connsiteX2095" fmla="*/ 1669121 w 4561834"/>
              <a:gd name="connsiteY2095" fmla="*/ 281924 h 4901727"/>
              <a:gd name="connsiteX2096" fmla="*/ 1693917 w 4561834"/>
              <a:gd name="connsiteY2096" fmla="*/ 266186 h 4901727"/>
              <a:gd name="connsiteX2097" fmla="*/ 1693804 w 4561834"/>
              <a:gd name="connsiteY2097" fmla="*/ 266639 h 4901727"/>
              <a:gd name="connsiteX2098" fmla="*/ 1812913 w 4561834"/>
              <a:gd name="connsiteY2098" fmla="*/ 271621 h 4901727"/>
              <a:gd name="connsiteX2099" fmla="*/ 1831142 w 4561834"/>
              <a:gd name="connsiteY2099" fmla="*/ 257468 h 4901727"/>
              <a:gd name="connsiteX2100" fmla="*/ 1844842 w 4561834"/>
              <a:gd name="connsiteY2100" fmla="*/ 264827 h 4901727"/>
              <a:gd name="connsiteX2101" fmla="*/ 1938477 w 4561834"/>
              <a:gd name="connsiteY2101" fmla="*/ 240710 h 4901727"/>
              <a:gd name="connsiteX2102" fmla="*/ 1847899 w 4561834"/>
              <a:gd name="connsiteY2102" fmla="*/ 241616 h 4901727"/>
              <a:gd name="connsiteX2103" fmla="*/ 1765700 w 4561834"/>
              <a:gd name="connsiteY2103" fmla="*/ 261431 h 4901727"/>
              <a:gd name="connsiteX2104" fmla="*/ 1791628 w 4561834"/>
              <a:gd name="connsiteY2104" fmla="*/ 240710 h 4901727"/>
              <a:gd name="connsiteX2105" fmla="*/ 1773965 w 4561834"/>
              <a:gd name="connsiteY2105" fmla="*/ 229388 h 4901727"/>
              <a:gd name="connsiteX2106" fmla="*/ 1819254 w 4561834"/>
              <a:gd name="connsiteY2106" fmla="*/ 240031 h 4901727"/>
              <a:gd name="connsiteX2107" fmla="*/ 1805554 w 4561834"/>
              <a:gd name="connsiteY2107" fmla="*/ 232785 h 4901727"/>
              <a:gd name="connsiteX2108" fmla="*/ 1808271 w 4561834"/>
              <a:gd name="connsiteY2108" fmla="*/ 217047 h 4901727"/>
              <a:gd name="connsiteX2109" fmla="*/ 1976859 w 4561834"/>
              <a:gd name="connsiteY2109" fmla="*/ 199045 h 4901727"/>
              <a:gd name="connsiteX2110" fmla="*/ 2064946 w 4561834"/>
              <a:gd name="connsiteY2110" fmla="*/ 185685 h 4901727"/>
              <a:gd name="connsiteX2111" fmla="*/ 2154165 w 4561834"/>
              <a:gd name="connsiteY2111" fmla="*/ 165078 h 4901727"/>
              <a:gd name="connsiteX2112" fmla="*/ 2163779 w 4561834"/>
              <a:gd name="connsiteY2112" fmla="*/ 166534 h 4901727"/>
              <a:gd name="connsiteX2113" fmla="*/ 2160505 w 4561834"/>
              <a:gd name="connsiteY2113" fmla="*/ 168248 h 4901727"/>
              <a:gd name="connsiteX2114" fmla="*/ 2160505 w 4561834"/>
              <a:gd name="connsiteY2114" fmla="*/ 168475 h 4901727"/>
              <a:gd name="connsiteX2115" fmla="*/ 2168954 w 4561834"/>
              <a:gd name="connsiteY2115" fmla="*/ 167317 h 4901727"/>
              <a:gd name="connsiteX2116" fmla="*/ 2183527 w 4561834"/>
              <a:gd name="connsiteY2116" fmla="*/ 169524 h 4901727"/>
              <a:gd name="connsiteX2117" fmla="*/ 2290824 w 4561834"/>
              <a:gd name="connsiteY2117" fmla="*/ 158171 h 4901727"/>
              <a:gd name="connsiteX2118" fmla="*/ 2428276 w 4561834"/>
              <a:gd name="connsiteY2118" fmla="*/ 140396 h 4901727"/>
              <a:gd name="connsiteX2119" fmla="*/ 2496888 w 4561834"/>
              <a:gd name="connsiteY2119" fmla="*/ 129074 h 4901727"/>
              <a:gd name="connsiteX2120" fmla="*/ 2566067 w 4561834"/>
              <a:gd name="connsiteY2120" fmla="*/ 116845 h 4901727"/>
              <a:gd name="connsiteX2121" fmla="*/ 2707482 w 4561834"/>
              <a:gd name="connsiteY2121" fmla="*/ 94201 h 4901727"/>
              <a:gd name="connsiteX2122" fmla="*/ 2779944 w 4561834"/>
              <a:gd name="connsiteY2122" fmla="*/ 84690 h 4901727"/>
              <a:gd name="connsiteX2123" fmla="*/ 2855010 w 4561834"/>
              <a:gd name="connsiteY2123" fmla="*/ 79822 h 4901727"/>
              <a:gd name="connsiteX2124" fmla="*/ 2844594 w 4561834"/>
              <a:gd name="connsiteY2124" fmla="*/ 89672 h 4901727"/>
              <a:gd name="connsiteX2125" fmla="*/ 2970157 w 4561834"/>
              <a:gd name="connsiteY2125" fmla="*/ 66235 h 4901727"/>
              <a:gd name="connsiteX2126" fmla="*/ 2917388 w 4561834"/>
              <a:gd name="connsiteY2126" fmla="*/ 29911 h 4901727"/>
              <a:gd name="connsiteX2127" fmla="*/ 2902677 w 4561834"/>
              <a:gd name="connsiteY2127" fmla="*/ 69405 h 4901727"/>
              <a:gd name="connsiteX2128" fmla="*/ 2896223 w 4561834"/>
              <a:gd name="connsiteY2128" fmla="*/ 34646 h 4901727"/>
              <a:gd name="connsiteX2129" fmla="*/ 2906116 w 4561834"/>
              <a:gd name="connsiteY2129" fmla="*/ 30910 h 4901727"/>
              <a:gd name="connsiteX2130" fmla="*/ 2917396 w 4561834"/>
              <a:gd name="connsiteY2130" fmla="*/ 29891 h 4901727"/>
              <a:gd name="connsiteX2131" fmla="*/ 2917622 w 4561834"/>
              <a:gd name="connsiteY2131" fmla="*/ 29891 h 4901727"/>
              <a:gd name="connsiteX2132" fmla="*/ 2917388 w 4561834"/>
              <a:gd name="connsiteY2132" fmla="*/ 29911 h 4901727"/>
              <a:gd name="connsiteX2133" fmla="*/ 2911168 w 4561834"/>
              <a:gd name="connsiteY2133" fmla="*/ 0 h 4901727"/>
              <a:gd name="connsiteX2134" fmla="*/ 2830214 w 4561834"/>
              <a:gd name="connsiteY2134" fmla="*/ 53667 h 4901727"/>
              <a:gd name="connsiteX2135" fmla="*/ 2783793 w 4561834"/>
              <a:gd name="connsiteY2135" fmla="*/ 64990 h 4901727"/>
              <a:gd name="connsiteX2136" fmla="*/ 2730579 w 4561834"/>
              <a:gd name="connsiteY2136" fmla="*/ 76312 h 4901727"/>
              <a:gd name="connsiteX2137" fmla="*/ 2632528 w 4561834"/>
              <a:gd name="connsiteY2137" fmla="*/ 36231 h 4901727"/>
              <a:gd name="connsiteX2138" fmla="*/ 2728654 w 4561834"/>
              <a:gd name="connsiteY2138" fmla="*/ 26721 h 4901727"/>
              <a:gd name="connsiteX2139" fmla="*/ 2717332 w 4561834"/>
              <a:gd name="connsiteY2139" fmla="*/ 12341 h 4901727"/>
              <a:gd name="connsiteX2140" fmla="*/ 2814930 w 4561834"/>
              <a:gd name="connsiteY2140" fmla="*/ 27966 h 4901727"/>
              <a:gd name="connsiteX2141" fmla="*/ 2911168 w 4561834"/>
              <a:gd name="connsiteY2141" fmla="*/ 0 h 4901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</a:cxnLst>
            <a:rect l="l" t="t" r="r" b="b"/>
            <a:pathLst>
              <a:path w="4561834" h="4901727">
                <a:moveTo>
                  <a:pt x="2565413" y="4860187"/>
                </a:moveTo>
                <a:cubicBezTo>
                  <a:pt x="2571668" y="4861249"/>
                  <a:pt x="2577980" y="4865551"/>
                  <a:pt x="2582396" y="4869684"/>
                </a:cubicBezTo>
                <a:lnTo>
                  <a:pt x="2582736" y="4870137"/>
                </a:lnTo>
                <a:cubicBezTo>
                  <a:pt x="2575037" y="4882591"/>
                  <a:pt x="2557714" y="4871609"/>
                  <a:pt x="2548770" y="4870137"/>
                </a:cubicBezTo>
                <a:cubicBezTo>
                  <a:pt x="2552959" y="4861306"/>
                  <a:pt x="2559158" y="4859126"/>
                  <a:pt x="2565413" y="4860187"/>
                </a:cubicBezTo>
                <a:close/>
                <a:moveTo>
                  <a:pt x="1378708" y="4832435"/>
                </a:moveTo>
                <a:cubicBezTo>
                  <a:pt x="1381518" y="4843560"/>
                  <a:pt x="1383188" y="4854940"/>
                  <a:pt x="1383690" y="4866402"/>
                </a:cubicBezTo>
                <a:cubicBezTo>
                  <a:pt x="1381312" y="4866855"/>
                  <a:pt x="1381312" y="4875573"/>
                  <a:pt x="1377689" y="4872289"/>
                </a:cubicBezTo>
                <a:cubicBezTo>
                  <a:pt x="1378702" y="4859031"/>
                  <a:pt x="1379042" y="4845729"/>
                  <a:pt x="1378708" y="4832435"/>
                </a:cubicBezTo>
                <a:close/>
                <a:moveTo>
                  <a:pt x="1431809" y="4823038"/>
                </a:moveTo>
                <a:cubicBezTo>
                  <a:pt x="1440980" y="4867761"/>
                  <a:pt x="1451736" y="4842625"/>
                  <a:pt x="1465097" y="4865270"/>
                </a:cubicBezTo>
                <a:cubicBezTo>
                  <a:pt x="1456605" y="4871837"/>
                  <a:pt x="1446981" y="4867081"/>
                  <a:pt x="1435659" y="4872516"/>
                </a:cubicBezTo>
                <a:cubicBezTo>
                  <a:pt x="1436112" y="4884404"/>
                  <a:pt x="1439961" y="4869346"/>
                  <a:pt x="1439961" y="4887122"/>
                </a:cubicBezTo>
                <a:cubicBezTo>
                  <a:pt x="1420714" y="4852362"/>
                  <a:pt x="1395578" y="4874214"/>
                  <a:pt x="1382331" y="4901727"/>
                </a:cubicBezTo>
                <a:cubicBezTo>
                  <a:pt x="1392974" y="4841153"/>
                  <a:pt x="1408259" y="4837417"/>
                  <a:pt x="1431809" y="4823038"/>
                </a:cubicBezTo>
                <a:close/>
                <a:moveTo>
                  <a:pt x="3431903" y="4821225"/>
                </a:moveTo>
                <a:lnTo>
                  <a:pt x="3432964" y="4821471"/>
                </a:lnTo>
                <a:lnTo>
                  <a:pt x="3431903" y="4821678"/>
                </a:lnTo>
                <a:close/>
                <a:moveTo>
                  <a:pt x="3456285" y="4816915"/>
                </a:moveTo>
                <a:cubicBezTo>
                  <a:pt x="3481027" y="4817000"/>
                  <a:pt x="3506120" y="4829886"/>
                  <a:pt x="3524972" y="4839906"/>
                </a:cubicBezTo>
                <a:cubicBezTo>
                  <a:pt x="3511895" y="4841888"/>
                  <a:pt x="3496638" y="4837529"/>
                  <a:pt x="3480645" y="4832519"/>
                </a:cubicBezTo>
                <a:lnTo>
                  <a:pt x="3432964" y="4821471"/>
                </a:lnTo>
                <a:close/>
                <a:moveTo>
                  <a:pt x="3232625" y="4811198"/>
                </a:moveTo>
                <a:cubicBezTo>
                  <a:pt x="3236964" y="4810190"/>
                  <a:pt x="3241511" y="4811598"/>
                  <a:pt x="3244520" y="4814884"/>
                </a:cubicBezTo>
                <a:lnTo>
                  <a:pt x="3244520" y="4815337"/>
                </a:lnTo>
                <a:cubicBezTo>
                  <a:pt x="3242256" y="4826659"/>
                  <a:pt x="3229914" y="4816809"/>
                  <a:pt x="3223574" y="4819753"/>
                </a:cubicBezTo>
                <a:cubicBezTo>
                  <a:pt x="3224825" y="4815477"/>
                  <a:pt x="3228285" y="4812207"/>
                  <a:pt x="3232625" y="4811198"/>
                </a:cubicBezTo>
                <a:close/>
                <a:moveTo>
                  <a:pt x="1517858" y="4806281"/>
                </a:moveTo>
                <a:lnTo>
                  <a:pt x="1517858" y="4806734"/>
                </a:lnTo>
                <a:lnTo>
                  <a:pt x="1517175" y="4806602"/>
                </a:lnTo>
                <a:close/>
                <a:moveTo>
                  <a:pt x="3693951" y="4805717"/>
                </a:moveTo>
                <a:cubicBezTo>
                  <a:pt x="3700792" y="4805834"/>
                  <a:pt x="3707712" y="4818847"/>
                  <a:pt x="3715524" y="4817148"/>
                </a:cubicBezTo>
                <a:cubicBezTo>
                  <a:pt x="3710656" y="4824735"/>
                  <a:pt x="3701372" y="4823149"/>
                  <a:pt x="3694352" y="4826206"/>
                </a:cubicBezTo>
                <a:cubicBezTo>
                  <a:pt x="3695824" y="4815677"/>
                  <a:pt x="3693446" y="4810582"/>
                  <a:pt x="3687672" y="4811261"/>
                </a:cubicBezTo>
                <a:lnTo>
                  <a:pt x="3687106" y="4810921"/>
                </a:lnTo>
                <a:cubicBezTo>
                  <a:pt x="3689399" y="4807072"/>
                  <a:pt x="3691670" y="4805678"/>
                  <a:pt x="3693951" y="4805717"/>
                </a:cubicBezTo>
                <a:close/>
                <a:moveTo>
                  <a:pt x="1607870" y="4805375"/>
                </a:moveTo>
                <a:cubicBezTo>
                  <a:pt x="1605039" y="4813980"/>
                  <a:pt x="1599378" y="4813414"/>
                  <a:pt x="1594849" y="4816697"/>
                </a:cubicBezTo>
                <a:lnTo>
                  <a:pt x="1594510" y="4816697"/>
                </a:lnTo>
                <a:cubicBezTo>
                  <a:pt x="1596774" y="4805375"/>
                  <a:pt x="1602435" y="4805375"/>
                  <a:pt x="1607870" y="4805375"/>
                </a:cubicBezTo>
                <a:close/>
                <a:moveTo>
                  <a:pt x="1500946" y="4803479"/>
                </a:moveTo>
                <a:lnTo>
                  <a:pt x="1517175" y="4806602"/>
                </a:lnTo>
                <a:lnTo>
                  <a:pt x="1503875" y="4812848"/>
                </a:lnTo>
                <a:cubicBezTo>
                  <a:pt x="1498526" y="4812593"/>
                  <a:pt x="1492893" y="4811320"/>
                  <a:pt x="1488194" y="4813301"/>
                </a:cubicBezTo>
                <a:cubicBezTo>
                  <a:pt x="1492044" y="4807357"/>
                  <a:pt x="1496148" y="4804328"/>
                  <a:pt x="1500946" y="4803479"/>
                </a:cubicBezTo>
                <a:close/>
                <a:moveTo>
                  <a:pt x="1576847" y="4802431"/>
                </a:moveTo>
                <a:lnTo>
                  <a:pt x="1576847" y="4802884"/>
                </a:lnTo>
                <a:lnTo>
                  <a:pt x="1576752" y="4802660"/>
                </a:lnTo>
                <a:close/>
                <a:moveTo>
                  <a:pt x="2134475" y="4802260"/>
                </a:moveTo>
                <a:cubicBezTo>
                  <a:pt x="2135878" y="4801402"/>
                  <a:pt x="2137502" y="4801660"/>
                  <a:pt x="2139208" y="4802446"/>
                </a:cubicBezTo>
                <a:cubicBezTo>
                  <a:pt x="2142618" y="4804017"/>
                  <a:pt x="2146355" y="4807696"/>
                  <a:pt x="2149298" y="4808772"/>
                </a:cubicBezTo>
                <a:cubicBezTo>
                  <a:pt x="2144543" y="4822585"/>
                  <a:pt x="2136617" y="4808092"/>
                  <a:pt x="2131070" y="4808772"/>
                </a:cubicBezTo>
                <a:cubicBezTo>
                  <a:pt x="2131891" y="4805092"/>
                  <a:pt x="2133073" y="4803118"/>
                  <a:pt x="2134475" y="4802260"/>
                </a:cubicBezTo>
                <a:close/>
                <a:moveTo>
                  <a:pt x="2234667" y="4802044"/>
                </a:moveTo>
                <a:lnTo>
                  <a:pt x="2234465" y="4802317"/>
                </a:lnTo>
                <a:lnTo>
                  <a:pt x="2234465" y="4802090"/>
                </a:lnTo>
                <a:close/>
                <a:moveTo>
                  <a:pt x="3341438" y="4798580"/>
                </a:moveTo>
                <a:cubicBezTo>
                  <a:pt x="3341438" y="4813865"/>
                  <a:pt x="3327059" y="4815903"/>
                  <a:pt x="3322983" y="4807864"/>
                </a:cubicBezTo>
                <a:cubicBezTo>
                  <a:pt x="3326266" y="4798580"/>
                  <a:pt x="3336683" y="4804015"/>
                  <a:pt x="3341438" y="4798580"/>
                </a:cubicBezTo>
                <a:close/>
                <a:moveTo>
                  <a:pt x="2241994" y="4792155"/>
                </a:moveTo>
                <a:cubicBezTo>
                  <a:pt x="2246750" y="4791447"/>
                  <a:pt x="2252467" y="4793316"/>
                  <a:pt x="2255298" y="4797448"/>
                </a:cubicBezTo>
                <a:cubicBezTo>
                  <a:pt x="2258525" y="4799486"/>
                  <a:pt x="2254901" y="4798864"/>
                  <a:pt x="2249679" y="4798623"/>
                </a:cubicBezTo>
                <a:lnTo>
                  <a:pt x="2234667" y="4802044"/>
                </a:lnTo>
                <a:close/>
                <a:moveTo>
                  <a:pt x="3573770" y="4791674"/>
                </a:moveTo>
                <a:lnTo>
                  <a:pt x="3574096" y="4791685"/>
                </a:lnTo>
                <a:lnTo>
                  <a:pt x="3573770" y="4791900"/>
                </a:lnTo>
                <a:close/>
                <a:moveTo>
                  <a:pt x="1570393" y="4787656"/>
                </a:moveTo>
                <a:lnTo>
                  <a:pt x="1576752" y="4802660"/>
                </a:lnTo>
                <a:lnTo>
                  <a:pt x="1574427" y="4808241"/>
                </a:lnTo>
                <a:cubicBezTo>
                  <a:pt x="1571476" y="4809366"/>
                  <a:pt x="1567251" y="4798837"/>
                  <a:pt x="1564619" y="4798242"/>
                </a:cubicBezTo>
                <a:cubicBezTo>
                  <a:pt x="1565072" y="4790373"/>
                  <a:pt x="1567676" y="4786863"/>
                  <a:pt x="1570393" y="4787656"/>
                </a:cubicBezTo>
                <a:close/>
                <a:moveTo>
                  <a:pt x="3581966" y="4786478"/>
                </a:moveTo>
                <a:cubicBezTo>
                  <a:pt x="3590464" y="4785815"/>
                  <a:pt x="3599869" y="4796599"/>
                  <a:pt x="3610229" y="4793372"/>
                </a:cubicBezTo>
                <a:cubicBezTo>
                  <a:pt x="3610144" y="4803902"/>
                  <a:pt x="3596811" y="4795198"/>
                  <a:pt x="3584800" y="4792051"/>
                </a:cubicBezTo>
                <a:lnTo>
                  <a:pt x="3574096" y="4791685"/>
                </a:lnTo>
                <a:close/>
                <a:moveTo>
                  <a:pt x="2049326" y="4782688"/>
                </a:moveTo>
                <a:lnTo>
                  <a:pt x="2049436" y="4784316"/>
                </a:lnTo>
                <a:lnTo>
                  <a:pt x="2050406" y="4782791"/>
                </a:lnTo>
                <a:close/>
                <a:moveTo>
                  <a:pt x="1611550" y="4780183"/>
                </a:moveTo>
                <a:lnTo>
                  <a:pt x="1612807" y="4780212"/>
                </a:lnTo>
                <a:lnTo>
                  <a:pt x="1616349" y="4782102"/>
                </a:lnTo>
                <a:lnTo>
                  <a:pt x="1612852" y="4785873"/>
                </a:lnTo>
                <a:cubicBezTo>
                  <a:pt x="1610361" y="4785477"/>
                  <a:pt x="1607587" y="4784089"/>
                  <a:pt x="1605719" y="4785788"/>
                </a:cubicBezTo>
                <a:cubicBezTo>
                  <a:pt x="1606738" y="4780183"/>
                  <a:pt x="1609002" y="4779702"/>
                  <a:pt x="1611550" y="4780183"/>
                </a:cubicBezTo>
                <a:close/>
                <a:moveTo>
                  <a:pt x="1972654" y="4777240"/>
                </a:moveTo>
                <a:cubicBezTo>
                  <a:pt x="1973861" y="4777211"/>
                  <a:pt x="1975234" y="4778089"/>
                  <a:pt x="1976691" y="4779108"/>
                </a:cubicBezTo>
                <a:cubicBezTo>
                  <a:pt x="1979607" y="4781146"/>
                  <a:pt x="1982862" y="4783750"/>
                  <a:pt x="1985806" y="4780806"/>
                </a:cubicBezTo>
                <a:cubicBezTo>
                  <a:pt x="1981390" y="4787260"/>
                  <a:pt x="1973351" y="4795638"/>
                  <a:pt x="1970068" y="4781259"/>
                </a:cubicBezTo>
                <a:lnTo>
                  <a:pt x="1969615" y="4780806"/>
                </a:lnTo>
                <a:cubicBezTo>
                  <a:pt x="1970408" y="4778202"/>
                  <a:pt x="1971448" y="4777268"/>
                  <a:pt x="1972654" y="4777240"/>
                </a:cubicBezTo>
                <a:close/>
                <a:moveTo>
                  <a:pt x="1890175" y="4762379"/>
                </a:moveTo>
                <a:cubicBezTo>
                  <a:pt x="1891746" y="4762860"/>
                  <a:pt x="1893586" y="4764389"/>
                  <a:pt x="1894662" y="4762917"/>
                </a:cubicBezTo>
                <a:cubicBezTo>
                  <a:pt x="1894888" y="4773447"/>
                  <a:pt x="1890133" y="4764615"/>
                  <a:pt x="1890812" y="4777975"/>
                </a:cubicBezTo>
                <a:cubicBezTo>
                  <a:pt x="1889340" y="4776164"/>
                  <a:pt x="1888887" y="4769257"/>
                  <a:pt x="1887302" y="4768125"/>
                </a:cubicBezTo>
                <a:cubicBezTo>
                  <a:pt x="1887302" y="4762464"/>
                  <a:pt x="1888604" y="4761898"/>
                  <a:pt x="1890175" y="4762379"/>
                </a:cubicBezTo>
                <a:close/>
                <a:moveTo>
                  <a:pt x="1642176" y="4758728"/>
                </a:moveTo>
                <a:cubicBezTo>
                  <a:pt x="1623042" y="4756690"/>
                  <a:pt x="1655763" y="4777183"/>
                  <a:pt x="1654291" y="4763030"/>
                </a:cubicBezTo>
                <a:cubicBezTo>
                  <a:pt x="1649083" y="4766653"/>
                  <a:pt x="1645346" y="4759520"/>
                  <a:pt x="1641723" y="4759181"/>
                </a:cubicBezTo>
                <a:close/>
                <a:moveTo>
                  <a:pt x="1608210" y="4750689"/>
                </a:moveTo>
                <a:cubicBezTo>
                  <a:pt x="1594283" y="4755444"/>
                  <a:pt x="1602096" y="4769823"/>
                  <a:pt x="1611719" y="4755444"/>
                </a:cubicBezTo>
                <a:cubicBezTo>
                  <a:pt x="1610361" y="4755331"/>
                  <a:pt x="1608662" y="4757029"/>
                  <a:pt x="1607757" y="4751142"/>
                </a:cubicBezTo>
                <a:close/>
                <a:moveTo>
                  <a:pt x="1565794" y="4747660"/>
                </a:moveTo>
                <a:cubicBezTo>
                  <a:pt x="1563175" y="4747915"/>
                  <a:pt x="1560316" y="4750066"/>
                  <a:pt x="1558618" y="4753746"/>
                </a:cubicBezTo>
                <a:cubicBezTo>
                  <a:pt x="1562468" y="4759407"/>
                  <a:pt x="1572092" y="4756463"/>
                  <a:pt x="1571526" y="4753406"/>
                </a:cubicBezTo>
                <a:lnTo>
                  <a:pt x="1571526" y="4752953"/>
                </a:lnTo>
                <a:cubicBezTo>
                  <a:pt x="1570790" y="4749047"/>
                  <a:pt x="1568412" y="4747405"/>
                  <a:pt x="1565794" y="4747660"/>
                </a:cubicBezTo>
                <a:close/>
                <a:moveTo>
                  <a:pt x="2732756" y="4743668"/>
                </a:moveTo>
                <a:cubicBezTo>
                  <a:pt x="2732756" y="4746272"/>
                  <a:pt x="2732642" y="4749555"/>
                  <a:pt x="2732642" y="4753291"/>
                </a:cubicBezTo>
                <a:cubicBezTo>
                  <a:pt x="2738077" y="4750348"/>
                  <a:pt x="2750645" y="4761557"/>
                  <a:pt x="2748494" y="4743668"/>
                </a:cubicBezTo>
                <a:close/>
                <a:moveTo>
                  <a:pt x="1983541" y="4736196"/>
                </a:moveTo>
                <a:cubicBezTo>
                  <a:pt x="1982182" y="4745028"/>
                  <a:pt x="1982862" y="4747519"/>
                  <a:pt x="1985919" y="4746160"/>
                </a:cubicBezTo>
                <a:cubicBezTo>
                  <a:pt x="1975502" y="4758954"/>
                  <a:pt x="1952971" y="4747519"/>
                  <a:pt x="1941762" y="4742084"/>
                </a:cubicBezTo>
                <a:lnTo>
                  <a:pt x="1941536" y="4742084"/>
                </a:lnTo>
                <a:cubicBezTo>
                  <a:pt x="1951386" y="4730762"/>
                  <a:pt x="1971540" y="4747179"/>
                  <a:pt x="1983541" y="4736196"/>
                </a:cubicBezTo>
                <a:close/>
                <a:moveTo>
                  <a:pt x="1926251" y="4732573"/>
                </a:moveTo>
                <a:cubicBezTo>
                  <a:pt x="1926251" y="4738348"/>
                  <a:pt x="1924666" y="4745254"/>
                  <a:pt x="1924213" y="4737555"/>
                </a:cubicBezTo>
                <a:cubicBezTo>
                  <a:pt x="1921269" y="4735857"/>
                  <a:pt x="1911192" y="4742537"/>
                  <a:pt x="1912890" y="4732913"/>
                </a:cubicBezTo>
                <a:close/>
                <a:moveTo>
                  <a:pt x="1317115" y="4722610"/>
                </a:moveTo>
                <a:lnTo>
                  <a:pt x="1317115" y="4723063"/>
                </a:lnTo>
                <a:lnTo>
                  <a:pt x="1316891" y="4722728"/>
                </a:lnTo>
                <a:close/>
                <a:moveTo>
                  <a:pt x="1326138" y="4722532"/>
                </a:moveTo>
                <a:lnTo>
                  <a:pt x="1326923" y="4723669"/>
                </a:lnTo>
                <a:lnTo>
                  <a:pt x="1326456" y="4724110"/>
                </a:lnTo>
                <a:cubicBezTo>
                  <a:pt x="1326032" y="4723261"/>
                  <a:pt x="1325819" y="4722419"/>
                  <a:pt x="1326138" y="4722532"/>
                </a:cubicBezTo>
                <a:close/>
                <a:moveTo>
                  <a:pt x="1305270" y="4709513"/>
                </a:moveTo>
                <a:cubicBezTo>
                  <a:pt x="1306267" y="4709098"/>
                  <a:pt x="1307548" y="4709653"/>
                  <a:pt x="1308935" y="4710849"/>
                </a:cubicBezTo>
                <a:lnTo>
                  <a:pt x="1316891" y="4722728"/>
                </a:lnTo>
                <a:lnTo>
                  <a:pt x="1310379" y="4726162"/>
                </a:lnTo>
                <a:cubicBezTo>
                  <a:pt x="1307492" y="4724110"/>
                  <a:pt x="1304548" y="4719440"/>
                  <a:pt x="1303302" y="4714005"/>
                </a:cubicBezTo>
                <a:cubicBezTo>
                  <a:pt x="1303557" y="4711316"/>
                  <a:pt x="1304272" y="4709929"/>
                  <a:pt x="1305270" y="4709513"/>
                </a:cubicBezTo>
                <a:close/>
                <a:moveTo>
                  <a:pt x="921780" y="4708757"/>
                </a:moveTo>
                <a:lnTo>
                  <a:pt x="921799" y="4709017"/>
                </a:lnTo>
                <a:lnTo>
                  <a:pt x="921460" y="4708904"/>
                </a:lnTo>
                <a:close/>
                <a:moveTo>
                  <a:pt x="1907555" y="4705372"/>
                </a:moveTo>
                <a:cubicBezTo>
                  <a:pt x="1896020" y="4707410"/>
                  <a:pt x="1883509" y="4712986"/>
                  <a:pt x="1875301" y="4714345"/>
                </a:cubicBezTo>
                <a:lnTo>
                  <a:pt x="1893943" y="4718377"/>
                </a:lnTo>
                <a:lnTo>
                  <a:pt x="1918604" y="4708140"/>
                </a:lnTo>
                <a:lnTo>
                  <a:pt x="1924783" y="4707408"/>
                </a:lnTo>
                <a:lnTo>
                  <a:pt x="1923464" y="4705938"/>
                </a:lnTo>
                <a:cubicBezTo>
                  <a:pt x="1918845" y="4704218"/>
                  <a:pt x="1913322" y="4704353"/>
                  <a:pt x="1907555" y="4705372"/>
                </a:cubicBezTo>
                <a:close/>
                <a:moveTo>
                  <a:pt x="1936780" y="4702683"/>
                </a:moveTo>
                <a:lnTo>
                  <a:pt x="1936511" y="4706019"/>
                </a:lnTo>
                <a:lnTo>
                  <a:pt x="1939037" y="4705719"/>
                </a:lnTo>
                <a:lnTo>
                  <a:pt x="1938829" y="4705032"/>
                </a:lnTo>
                <a:cubicBezTo>
                  <a:pt x="1938153" y="4703235"/>
                  <a:pt x="1937460" y="4702117"/>
                  <a:pt x="1936780" y="4702683"/>
                </a:cubicBezTo>
                <a:close/>
                <a:moveTo>
                  <a:pt x="2028145" y="4696101"/>
                </a:moveTo>
                <a:lnTo>
                  <a:pt x="1993606" y="4702274"/>
                </a:lnTo>
                <a:lnTo>
                  <a:pt x="1995740" y="4702199"/>
                </a:lnTo>
                <a:cubicBezTo>
                  <a:pt x="2007991" y="4701542"/>
                  <a:pt x="2019483" y="4700304"/>
                  <a:pt x="2029532" y="4697361"/>
                </a:cubicBezTo>
                <a:close/>
                <a:moveTo>
                  <a:pt x="2024678" y="4692950"/>
                </a:moveTo>
                <a:lnTo>
                  <a:pt x="2024527" y="4695776"/>
                </a:lnTo>
                <a:lnTo>
                  <a:pt x="2025429" y="4693632"/>
                </a:lnTo>
                <a:close/>
                <a:moveTo>
                  <a:pt x="918856" y="4668823"/>
                </a:moveTo>
                <a:cubicBezTo>
                  <a:pt x="924666" y="4678989"/>
                  <a:pt x="928759" y="4690045"/>
                  <a:pt x="930970" y="4701545"/>
                </a:cubicBezTo>
                <a:cubicBezTo>
                  <a:pt x="928763" y="4701997"/>
                  <a:pt x="927942" y="4704403"/>
                  <a:pt x="926894" y="4706413"/>
                </a:cubicBezTo>
                <a:lnTo>
                  <a:pt x="921780" y="4708757"/>
                </a:lnTo>
                <a:close/>
                <a:moveTo>
                  <a:pt x="1003885" y="4641877"/>
                </a:moveTo>
                <a:cubicBezTo>
                  <a:pt x="1024265" y="4683429"/>
                  <a:pt x="1038758" y="4655010"/>
                  <a:pt x="1063214" y="4672786"/>
                </a:cubicBezTo>
                <a:cubicBezTo>
                  <a:pt x="1050193" y="4682297"/>
                  <a:pt x="1033210" y="4680938"/>
                  <a:pt x="1016227" y="4690109"/>
                </a:cubicBezTo>
                <a:cubicBezTo>
                  <a:pt x="1018491" y="4701771"/>
                  <a:pt x="1023360" y="4685354"/>
                  <a:pt x="1025058" y="4703130"/>
                </a:cubicBezTo>
                <a:cubicBezTo>
                  <a:pt x="989166" y="4674937"/>
                  <a:pt x="950897" y="4705055"/>
                  <a:pt x="932669" y="4736983"/>
                </a:cubicBezTo>
                <a:cubicBezTo>
                  <a:pt x="943198" y="4672786"/>
                  <a:pt x="967541" y="4664521"/>
                  <a:pt x="1003885" y="4641877"/>
                </a:cubicBezTo>
                <a:close/>
                <a:moveTo>
                  <a:pt x="1212210" y="4618969"/>
                </a:moveTo>
                <a:lnTo>
                  <a:pt x="1211308" y="4619685"/>
                </a:lnTo>
                <a:lnTo>
                  <a:pt x="1210969" y="4619685"/>
                </a:lnTo>
                <a:close/>
                <a:moveTo>
                  <a:pt x="1140884" y="4596588"/>
                </a:moveTo>
                <a:cubicBezTo>
                  <a:pt x="1131034" y="4611080"/>
                  <a:pt x="1108503" y="4606551"/>
                  <a:pt x="1093784" y="4613684"/>
                </a:cubicBezTo>
                <a:cubicBezTo>
                  <a:pt x="1104313" y="4598739"/>
                  <a:pt x="1118806" y="4595682"/>
                  <a:pt x="1140884" y="4596588"/>
                </a:cubicBezTo>
                <a:close/>
                <a:moveTo>
                  <a:pt x="1258749" y="4581982"/>
                </a:moveTo>
                <a:cubicBezTo>
                  <a:pt x="1252783" y="4590451"/>
                  <a:pt x="1245650" y="4597960"/>
                  <a:pt x="1237603" y="4604310"/>
                </a:cubicBezTo>
                <a:lnTo>
                  <a:pt x="1212210" y="4618969"/>
                </a:lnTo>
                <a:close/>
                <a:moveTo>
                  <a:pt x="819703" y="4576197"/>
                </a:moveTo>
                <a:lnTo>
                  <a:pt x="822806" y="4578103"/>
                </a:lnTo>
                <a:lnTo>
                  <a:pt x="822636" y="4578837"/>
                </a:lnTo>
                <a:cubicBezTo>
                  <a:pt x="821076" y="4579339"/>
                  <a:pt x="818518" y="4576204"/>
                  <a:pt x="819703" y="4576197"/>
                </a:cubicBezTo>
                <a:close/>
                <a:moveTo>
                  <a:pt x="793108" y="4569740"/>
                </a:moveTo>
                <a:cubicBezTo>
                  <a:pt x="797736" y="4571198"/>
                  <a:pt x="803369" y="4575132"/>
                  <a:pt x="807445" y="4579265"/>
                </a:cubicBezTo>
                <a:cubicBezTo>
                  <a:pt x="805294" y="4590021"/>
                  <a:pt x="790235" y="4585039"/>
                  <a:pt x="784801" y="4575075"/>
                </a:cubicBezTo>
                <a:cubicBezTo>
                  <a:pt x="784857" y="4569301"/>
                  <a:pt x="788480" y="4568282"/>
                  <a:pt x="793108" y="4569740"/>
                </a:cubicBezTo>
                <a:close/>
                <a:moveTo>
                  <a:pt x="1286941" y="4564319"/>
                </a:moveTo>
                <a:cubicBezTo>
                  <a:pt x="1282978" y="4573604"/>
                  <a:pt x="1274147" y="4574962"/>
                  <a:pt x="1267014" y="4579831"/>
                </a:cubicBezTo>
                <a:cubicBezTo>
                  <a:pt x="1269052" y="4567829"/>
                  <a:pt x="1278336" y="4566357"/>
                  <a:pt x="1286941" y="4564319"/>
                </a:cubicBezTo>
                <a:close/>
                <a:moveTo>
                  <a:pt x="1223126" y="4559578"/>
                </a:moveTo>
                <a:cubicBezTo>
                  <a:pt x="1227612" y="4559394"/>
                  <a:pt x="1232934" y="4563470"/>
                  <a:pt x="1235765" y="4572358"/>
                </a:cubicBezTo>
                <a:cubicBezTo>
                  <a:pt x="1234066" y="4588209"/>
                  <a:pt x="1221272" y="4572358"/>
                  <a:pt x="1215498" y="4572358"/>
                </a:cubicBezTo>
                <a:cubicBezTo>
                  <a:pt x="1214988" y="4564206"/>
                  <a:pt x="1218640" y="4559762"/>
                  <a:pt x="1223126" y="4559578"/>
                </a:cubicBezTo>
                <a:close/>
                <a:moveTo>
                  <a:pt x="1209200" y="4521861"/>
                </a:moveTo>
                <a:cubicBezTo>
                  <a:pt x="1205024" y="4523022"/>
                  <a:pt x="1200722" y="4526164"/>
                  <a:pt x="1198514" y="4530466"/>
                </a:cubicBezTo>
                <a:cubicBezTo>
                  <a:pt x="1206893" y="4534089"/>
                  <a:pt x="1221272" y="4527749"/>
                  <a:pt x="1219913" y="4525144"/>
                </a:cubicBezTo>
                <a:lnTo>
                  <a:pt x="1219121" y="4525144"/>
                </a:lnTo>
                <a:cubicBezTo>
                  <a:pt x="1217422" y="4521521"/>
                  <a:pt x="1213375" y="4520700"/>
                  <a:pt x="1209200" y="4521861"/>
                </a:cubicBezTo>
                <a:close/>
                <a:moveTo>
                  <a:pt x="4139063" y="4415721"/>
                </a:moveTo>
                <a:lnTo>
                  <a:pt x="4140147" y="4415996"/>
                </a:lnTo>
                <a:lnTo>
                  <a:pt x="4139063" y="4416174"/>
                </a:lnTo>
                <a:close/>
                <a:moveTo>
                  <a:pt x="4163634" y="4412123"/>
                </a:moveTo>
                <a:cubicBezTo>
                  <a:pt x="4188435" y="4412876"/>
                  <a:pt x="4213253" y="4426336"/>
                  <a:pt x="4232019" y="4437120"/>
                </a:cubicBezTo>
                <a:cubicBezTo>
                  <a:pt x="4218828" y="4438309"/>
                  <a:pt x="4203628" y="4433440"/>
                  <a:pt x="4187706" y="4428034"/>
                </a:cubicBezTo>
                <a:lnTo>
                  <a:pt x="4140147" y="4415996"/>
                </a:lnTo>
                <a:close/>
                <a:moveTo>
                  <a:pt x="4404338" y="4410469"/>
                </a:moveTo>
                <a:cubicBezTo>
                  <a:pt x="4411200" y="4410973"/>
                  <a:pt x="4417504" y="4424326"/>
                  <a:pt x="4425402" y="4422967"/>
                </a:cubicBezTo>
                <a:cubicBezTo>
                  <a:pt x="4420194" y="4430327"/>
                  <a:pt x="4410910" y="4428289"/>
                  <a:pt x="4403664" y="4430894"/>
                </a:cubicBezTo>
                <a:cubicBezTo>
                  <a:pt x="4404682" y="4420137"/>
                  <a:pt x="4402984" y="4415042"/>
                  <a:pt x="4396757" y="4415268"/>
                </a:cubicBezTo>
                <a:lnTo>
                  <a:pt x="4397210" y="4415268"/>
                </a:lnTo>
                <a:cubicBezTo>
                  <a:pt x="4399701" y="4411560"/>
                  <a:pt x="4402050" y="4410301"/>
                  <a:pt x="4404338" y="4410469"/>
                </a:cubicBezTo>
                <a:close/>
                <a:moveTo>
                  <a:pt x="3938943" y="4402344"/>
                </a:moveTo>
                <a:cubicBezTo>
                  <a:pt x="3943315" y="4401455"/>
                  <a:pt x="3947828" y="4402973"/>
                  <a:pt x="3950775" y="4406324"/>
                </a:cubicBezTo>
                <a:cubicBezTo>
                  <a:pt x="3948284" y="4417646"/>
                  <a:pt x="3935943" y="4407795"/>
                  <a:pt x="3929602" y="4410626"/>
                </a:cubicBezTo>
                <a:cubicBezTo>
                  <a:pt x="3931007" y="4406391"/>
                  <a:pt x="3934571" y="4403232"/>
                  <a:pt x="3938943" y="4402344"/>
                </a:cubicBezTo>
                <a:close/>
                <a:moveTo>
                  <a:pt x="4282855" y="4390812"/>
                </a:moveTo>
                <a:lnTo>
                  <a:pt x="4283029" y="4390821"/>
                </a:lnTo>
                <a:lnTo>
                  <a:pt x="4282855" y="4390925"/>
                </a:lnTo>
                <a:close/>
                <a:moveTo>
                  <a:pt x="4048599" y="4390586"/>
                </a:moveTo>
                <a:lnTo>
                  <a:pt x="4049052" y="4390587"/>
                </a:lnTo>
                <a:cubicBezTo>
                  <a:pt x="4048146" y="4405872"/>
                  <a:pt x="4034220" y="4407683"/>
                  <a:pt x="4030144" y="4399643"/>
                </a:cubicBezTo>
                <a:cubicBezTo>
                  <a:pt x="4033200" y="4390812"/>
                  <a:pt x="4043504" y="4396360"/>
                  <a:pt x="4048599" y="4390586"/>
                </a:cubicBezTo>
                <a:close/>
                <a:moveTo>
                  <a:pt x="4291469" y="4385779"/>
                </a:moveTo>
                <a:cubicBezTo>
                  <a:pt x="4300221" y="4385413"/>
                  <a:pt x="4309434" y="4396558"/>
                  <a:pt x="4319539" y="4393756"/>
                </a:cubicBezTo>
                <a:cubicBezTo>
                  <a:pt x="4318605" y="4404371"/>
                  <a:pt x="4305762" y="4394923"/>
                  <a:pt x="4293905" y="4391399"/>
                </a:cubicBezTo>
                <a:lnTo>
                  <a:pt x="4283029" y="4390821"/>
                </a:lnTo>
                <a:close/>
                <a:moveTo>
                  <a:pt x="3743490" y="4366525"/>
                </a:moveTo>
                <a:lnTo>
                  <a:pt x="3743490" y="4366751"/>
                </a:lnTo>
                <a:cubicBezTo>
                  <a:pt x="3746434" y="4367883"/>
                  <a:pt x="3744736" y="4371846"/>
                  <a:pt x="3743490" y="4371733"/>
                </a:cubicBezTo>
                <a:cubicBezTo>
                  <a:pt x="3750850" y="4387584"/>
                  <a:pt x="3765342" y="4366185"/>
                  <a:pt x="3772136" y="4377960"/>
                </a:cubicBezTo>
                <a:cubicBezTo>
                  <a:pt x="3767380" y="4385093"/>
                  <a:pt x="3731036" y="4388716"/>
                  <a:pt x="3743490" y="4366525"/>
                </a:cubicBezTo>
                <a:close/>
                <a:moveTo>
                  <a:pt x="706564" y="4133849"/>
                </a:moveTo>
                <a:cubicBezTo>
                  <a:pt x="712452" y="4140416"/>
                  <a:pt x="692977" y="4145397"/>
                  <a:pt x="689241" y="4138264"/>
                </a:cubicBezTo>
                <a:cubicBezTo>
                  <a:pt x="689241" y="4129093"/>
                  <a:pt x="701243" y="4140982"/>
                  <a:pt x="706564" y="4133849"/>
                </a:cubicBezTo>
                <a:close/>
                <a:moveTo>
                  <a:pt x="677905" y="4088475"/>
                </a:moveTo>
                <a:cubicBezTo>
                  <a:pt x="683382" y="4087682"/>
                  <a:pt x="688505" y="4090881"/>
                  <a:pt x="687543" y="4102826"/>
                </a:cubicBezTo>
                <a:cubicBezTo>
                  <a:pt x="685391" y="4102826"/>
                  <a:pt x="685391" y="4098297"/>
                  <a:pt x="686410" y="4098070"/>
                </a:cubicBezTo>
                <a:cubicBezTo>
                  <a:pt x="677239" y="4084371"/>
                  <a:pt x="673843" y="4108034"/>
                  <a:pt x="666144" y="4098070"/>
                </a:cubicBezTo>
                <a:cubicBezTo>
                  <a:pt x="666597" y="4094051"/>
                  <a:pt x="672427" y="4089267"/>
                  <a:pt x="677905" y="4088475"/>
                </a:cubicBezTo>
                <a:close/>
                <a:moveTo>
                  <a:pt x="4475786" y="3973928"/>
                </a:moveTo>
                <a:cubicBezTo>
                  <a:pt x="4478843" y="3975174"/>
                  <a:pt x="4476918" y="3979136"/>
                  <a:pt x="4475786" y="3978910"/>
                </a:cubicBezTo>
                <a:cubicBezTo>
                  <a:pt x="4482806" y="3995101"/>
                  <a:pt x="4498430" y="3974494"/>
                  <a:pt x="4505564" y="3986609"/>
                </a:cubicBezTo>
                <a:cubicBezTo>
                  <a:pt x="4499676" y="3993855"/>
                  <a:pt x="4461520" y="3995554"/>
                  <a:pt x="4475560" y="3974041"/>
                </a:cubicBezTo>
                <a:close/>
                <a:moveTo>
                  <a:pt x="580150" y="3962662"/>
                </a:moveTo>
                <a:cubicBezTo>
                  <a:pt x="584873" y="3973433"/>
                  <a:pt x="587780" y="3984910"/>
                  <a:pt x="588755" y="3996629"/>
                </a:cubicBezTo>
                <a:cubicBezTo>
                  <a:pt x="584679" y="3996742"/>
                  <a:pt x="584905" y="4005800"/>
                  <a:pt x="579018" y="4002969"/>
                </a:cubicBezTo>
                <a:cubicBezTo>
                  <a:pt x="580413" y="3989581"/>
                  <a:pt x="580792" y="3976108"/>
                  <a:pt x="580150" y="3962662"/>
                </a:cubicBezTo>
                <a:close/>
                <a:moveTo>
                  <a:pt x="643698" y="3937134"/>
                </a:moveTo>
                <a:lnTo>
                  <a:pt x="633522" y="3940254"/>
                </a:lnTo>
                <a:lnTo>
                  <a:pt x="638871" y="3941613"/>
                </a:lnTo>
                <a:close/>
                <a:moveTo>
                  <a:pt x="4473352" y="3933168"/>
                </a:moveTo>
                <a:cubicBezTo>
                  <a:pt x="4480626" y="3933848"/>
                  <a:pt x="4488920" y="3936565"/>
                  <a:pt x="4489939" y="3940528"/>
                </a:cubicBezTo>
                <a:lnTo>
                  <a:pt x="4490505" y="3940528"/>
                </a:lnTo>
                <a:cubicBezTo>
                  <a:pt x="4486316" y="3949132"/>
                  <a:pt x="4474088" y="3933395"/>
                  <a:pt x="4462879" y="3938037"/>
                </a:cubicBezTo>
                <a:cubicBezTo>
                  <a:pt x="4459822" y="3933848"/>
                  <a:pt x="4466078" y="3932489"/>
                  <a:pt x="4473352" y="3933168"/>
                </a:cubicBezTo>
                <a:close/>
                <a:moveTo>
                  <a:pt x="494082" y="3860712"/>
                </a:moveTo>
                <a:lnTo>
                  <a:pt x="496987" y="3863203"/>
                </a:lnTo>
                <a:lnTo>
                  <a:pt x="496831" y="3863783"/>
                </a:lnTo>
                <a:cubicBezTo>
                  <a:pt x="495341" y="3864052"/>
                  <a:pt x="493052" y="3860557"/>
                  <a:pt x="494082" y="3860712"/>
                </a:cubicBezTo>
                <a:close/>
                <a:moveTo>
                  <a:pt x="468159" y="3850770"/>
                </a:moveTo>
                <a:cubicBezTo>
                  <a:pt x="472532" y="3852752"/>
                  <a:pt x="477571" y="3857309"/>
                  <a:pt x="481080" y="3861894"/>
                </a:cubicBezTo>
                <a:cubicBezTo>
                  <a:pt x="477910" y="3872311"/>
                  <a:pt x="463871" y="3865631"/>
                  <a:pt x="459229" y="3855101"/>
                </a:cubicBezTo>
                <a:cubicBezTo>
                  <a:pt x="460078" y="3849383"/>
                  <a:pt x="463786" y="3848789"/>
                  <a:pt x="468159" y="3850770"/>
                </a:cubicBezTo>
                <a:close/>
                <a:moveTo>
                  <a:pt x="240598" y="3599445"/>
                </a:moveTo>
                <a:cubicBezTo>
                  <a:pt x="242652" y="3610676"/>
                  <a:pt x="244050" y="3622018"/>
                  <a:pt x="244787" y="3633412"/>
                </a:cubicBezTo>
                <a:cubicBezTo>
                  <a:pt x="243428" y="3634431"/>
                  <a:pt x="243881" y="3642583"/>
                  <a:pt x="241730" y="3639073"/>
                </a:cubicBezTo>
                <a:cubicBezTo>
                  <a:pt x="241730" y="3628656"/>
                  <a:pt x="241164" y="3613711"/>
                  <a:pt x="240598" y="3599445"/>
                </a:cubicBezTo>
                <a:close/>
                <a:moveTo>
                  <a:pt x="270941" y="3592086"/>
                </a:moveTo>
                <a:cubicBezTo>
                  <a:pt x="276942" y="3637148"/>
                  <a:pt x="282603" y="3613032"/>
                  <a:pt x="290302" y="3635676"/>
                </a:cubicBezTo>
                <a:cubicBezTo>
                  <a:pt x="285320" y="3641677"/>
                  <a:pt x="279886" y="3636808"/>
                  <a:pt x="273998" y="3641677"/>
                </a:cubicBezTo>
                <a:cubicBezTo>
                  <a:pt x="274451" y="3653566"/>
                  <a:pt x="276602" y="3638733"/>
                  <a:pt x="276602" y="3656396"/>
                </a:cubicBezTo>
                <a:cubicBezTo>
                  <a:pt x="265393" y="3620618"/>
                  <a:pt x="251467" y="3641903"/>
                  <a:pt x="245466" y="3668624"/>
                </a:cubicBezTo>
                <a:cubicBezTo>
                  <a:pt x="248863" y="3608843"/>
                  <a:pt x="257694" y="3605333"/>
                  <a:pt x="270941" y="3592086"/>
                </a:cubicBezTo>
                <a:close/>
                <a:moveTo>
                  <a:pt x="372841" y="3584953"/>
                </a:moveTo>
                <a:cubicBezTo>
                  <a:pt x="370577" y="3592878"/>
                  <a:pt x="367406" y="3591972"/>
                  <a:pt x="364576" y="3594803"/>
                </a:cubicBezTo>
                <a:cubicBezTo>
                  <a:pt x="366501" y="3583481"/>
                  <a:pt x="369671" y="3584613"/>
                  <a:pt x="372841" y="3584953"/>
                </a:cubicBezTo>
                <a:close/>
                <a:moveTo>
                  <a:pt x="320872" y="3579744"/>
                </a:moveTo>
                <a:lnTo>
                  <a:pt x="320646" y="3580084"/>
                </a:lnTo>
                <a:lnTo>
                  <a:pt x="320488" y="3580017"/>
                </a:lnTo>
                <a:close/>
                <a:moveTo>
                  <a:pt x="310909" y="3575965"/>
                </a:moveTo>
                <a:lnTo>
                  <a:pt x="320488" y="3580017"/>
                </a:lnTo>
                <a:lnTo>
                  <a:pt x="312848" y="3585434"/>
                </a:lnTo>
                <a:cubicBezTo>
                  <a:pt x="309805" y="3584953"/>
                  <a:pt x="306550" y="3583481"/>
                  <a:pt x="303549" y="3585179"/>
                </a:cubicBezTo>
                <a:cubicBezTo>
                  <a:pt x="305757" y="3579405"/>
                  <a:pt x="308135" y="3576574"/>
                  <a:pt x="310909" y="3575965"/>
                </a:cubicBezTo>
                <a:close/>
                <a:moveTo>
                  <a:pt x="351739" y="3564275"/>
                </a:moveTo>
                <a:cubicBezTo>
                  <a:pt x="353282" y="3565167"/>
                  <a:pt x="354726" y="3570404"/>
                  <a:pt x="354839" y="3579744"/>
                </a:cubicBezTo>
                <a:cubicBezTo>
                  <a:pt x="352914" y="3594690"/>
                  <a:pt x="349970" y="3575895"/>
                  <a:pt x="348045" y="3574876"/>
                </a:cubicBezTo>
                <a:cubicBezTo>
                  <a:pt x="348555" y="3566837"/>
                  <a:pt x="350197" y="3563384"/>
                  <a:pt x="351739" y="3564275"/>
                </a:cubicBezTo>
                <a:close/>
                <a:moveTo>
                  <a:pt x="375941" y="3559633"/>
                </a:moveTo>
                <a:lnTo>
                  <a:pt x="377719" y="3559938"/>
                </a:lnTo>
                <a:lnTo>
                  <a:pt x="379088" y="3562289"/>
                </a:lnTo>
                <a:lnTo>
                  <a:pt x="376988" y="3565535"/>
                </a:lnTo>
                <a:cubicBezTo>
                  <a:pt x="375559" y="3564940"/>
                  <a:pt x="374030" y="3563327"/>
                  <a:pt x="372841" y="3564912"/>
                </a:cubicBezTo>
                <a:cubicBezTo>
                  <a:pt x="373238" y="3559365"/>
                  <a:pt x="374483" y="3558997"/>
                  <a:pt x="375941" y="3559633"/>
                </a:cubicBezTo>
                <a:close/>
                <a:moveTo>
                  <a:pt x="395599" y="3541022"/>
                </a:moveTo>
                <a:cubicBezTo>
                  <a:pt x="384277" y="3537399"/>
                  <a:pt x="402279" y="3560497"/>
                  <a:pt x="402392" y="3546231"/>
                </a:cubicBezTo>
                <a:cubicBezTo>
                  <a:pt x="399109" y="3549514"/>
                  <a:pt x="397410" y="3541589"/>
                  <a:pt x="395599" y="3541022"/>
                </a:cubicBezTo>
                <a:close/>
                <a:moveTo>
                  <a:pt x="437355" y="3536130"/>
                </a:moveTo>
                <a:lnTo>
                  <a:pt x="433949" y="3537653"/>
                </a:lnTo>
                <a:lnTo>
                  <a:pt x="441015" y="3544972"/>
                </a:lnTo>
                <a:lnTo>
                  <a:pt x="441679" y="3541474"/>
                </a:lnTo>
                <a:cubicBezTo>
                  <a:pt x="440321" y="3537766"/>
                  <a:pt x="438849" y="3536337"/>
                  <a:pt x="437355" y="3536130"/>
                </a:cubicBezTo>
                <a:close/>
                <a:moveTo>
                  <a:pt x="375785" y="3530493"/>
                </a:moveTo>
                <a:cubicBezTo>
                  <a:pt x="367293" y="3534229"/>
                  <a:pt x="371143" y="3549174"/>
                  <a:pt x="377710" y="3535475"/>
                </a:cubicBezTo>
                <a:cubicBezTo>
                  <a:pt x="376917" y="3534682"/>
                  <a:pt x="375785" y="3536380"/>
                  <a:pt x="375785" y="3530493"/>
                </a:cubicBezTo>
                <a:close/>
                <a:moveTo>
                  <a:pt x="350593" y="3524931"/>
                </a:moveTo>
                <a:cubicBezTo>
                  <a:pt x="349008" y="3525030"/>
                  <a:pt x="347196" y="3526983"/>
                  <a:pt x="346007" y="3530493"/>
                </a:cubicBezTo>
                <a:cubicBezTo>
                  <a:pt x="347196" y="3533040"/>
                  <a:pt x="349206" y="3533691"/>
                  <a:pt x="350890" y="3533323"/>
                </a:cubicBezTo>
                <a:lnTo>
                  <a:pt x="353661" y="3530218"/>
                </a:lnTo>
                <a:lnTo>
                  <a:pt x="353820" y="3530493"/>
                </a:lnTo>
                <a:lnTo>
                  <a:pt x="353820" y="3530040"/>
                </a:lnTo>
                <a:lnTo>
                  <a:pt x="353661" y="3530218"/>
                </a:lnTo>
                <a:close/>
                <a:moveTo>
                  <a:pt x="203323" y="3488879"/>
                </a:moveTo>
                <a:lnTo>
                  <a:pt x="204533" y="3491306"/>
                </a:lnTo>
                <a:lnTo>
                  <a:pt x="204462" y="3492109"/>
                </a:lnTo>
                <a:cubicBezTo>
                  <a:pt x="203861" y="3492290"/>
                  <a:pt x="202849" y="3488670"/>
                  <a:pt x="203323" y="3488879"/>
                </a:cubicBezTo>
                <a:close/>
                <a:moveTo>
                  <a:pt x="198819" y="3488374"/>
                </a:moveTo>
                <a:lnTo>
                  <a:pt x="198819" y="3488827"/>
                </a:lnTo>
                <a:lnTo>
                  <a:pt x="198667" y="3488503"/>
                </a:lnTo>
                <a:close/>
                <a:moveTo>
                  <a:pt x="4543677" y="3484044"/>
                </a:moveTo>
                <a:cubicBezTo>
                  <a:pt x="4550541" y="3486987"/>
                  <a:pt x="4556853" y="3492507"/>
                  <a:pt x="4559004" y="3498281"/>
                </a:cubicBezTo>
                <a:cubicBezTo>
                  <a:pt x="4552098" y="3508811"/>
                  <a:pt x="4533529" y="3496130"/>
                  <a:pt x="4525038" y="3485261"/>
                </a:cubicBezTo>
                <a:cubicBezTo>
                  <a:pt x="4529397" y="3480732"/>
                  <a:pt x="4536813" y="3481100"/>
                  <a:pt x="4543677" y="3484044"/>
                </a:cubicBezTo>
                <a:close/>
                <a:moveTo>
                  <a:pt x="4498477" y="3479677"/>
                </a:moveTo>
                <a:cubicBezTo>
                  <a:pt x="4500950" y="3479833"/>
                  <a:pt x="4503501" y="3483810"/>
                  <a:pt x="4501757" y="3483400"/>
                </a:cubicBezTo>
                <a:lnTo>
                  <a:pt x="4497868" y="3480395"/>
                </a:lnTo>
                <a:close/>
                <a:moveTo>
                  <a:pt x="193002" y="3476401"/>
                </a:moveTo>
                <a:lnTo>
                  <a:pt x="198667" y="3488503"/>
                </a:lnTo>
                <a:lnTo>
                  <a:pt x="194870" y="3491714"/>
                </a:lnTo>
                <a:cubicBezTo>
                  <a:pt x="192988" y="3489591"/>
                  <a:pt x="190893" y="3484864"/>
                  <a:pt x="189648" y="3479430"/>
                </a:cubicBezTo>
                <a:cubicBezTo>
                  <a:pt x="189648" y="3474052"/>
                  <a:pt x="191120" y="3473938"/>
                  <a:pt x="193002" y="3476401"/>
                </a:cubicBezTo>
                <a:close/>
                <a:moveTo>
                  <a:pt x="4474822" y="3419549"/>
                </a:moveTo>
                <a:lnTo>
                  <a:pt x="4475200" y="3419715"/>
                </a:lnTo>
                <a:lnTo>
                  <a:pt x="4475162" y="3419774"/>
                </a:lnTo>
                <a:close/>
                <a:moveTo>
                  <a:pt x="4479178" y="3413521"/>
                </a:moveTo>
                <a:cubicBezTo>
                  <a:pt x="4484305" y="3412486"/>
                  <a:pt x="4492202" y="3424077"/>
                  <a:pt x="4497806" y="3421020"/>
                </a:cubicBezTo>
                <a:cubicBezTo>
                  <a:pt x="4495655" y="3429285"/>
                  <a:pt x="4488410" y="3429398"/>
                  <a:pt x="4483767" y="3433588"/>
                </a:cubicBezTo>
                <a:cubicBezTo>
                  <a:pt x="4482748" y="3428097"/>
                  <a:pt x="4481531" y="3424191"/>
                  <a:pt x="4480059" y="3421856"/>
                </a:cubicBezTo>
                <a:lnTo>
                  <a:pt x="4475200" y="3419715"/>
                </a:lnTo>
                <a:close/>
                <a:moveTo>
                  <a:pt x="4443677" y="3339617"/>
                </a:moveTo>
                <a:lnTo>
                  <a:pt x="4431034" y="3354489"/>
                </a:lnTo>
                <a:cubicBezTo>
                  <a:pt x="4423250" y="3358466"/>
                  <a:pt x="4414023" y="3360164"/>
                  <a:pt x="4404625" y="3361692"/>
                </a:cubicBezTo>
                <a:cubicBezTo>
                  <a:pt x="4406607" y="3355295"/>
                  <a:pt x="4413117" y="3350398"/>
                  <a:pt x="4420759" y="3346790"/>
                </a:cubicBezTo>
                <a:close/>
                <a:moveTo>
                  <a:pt x="4443680" y="3339614"/>
                </a:moveTo>
                <a:lnTo>
                  <a:pt x="4443686" y="3339614"/>
                </a:lnTo>
                <a:lnTo>
                  <a:pt x="4443677" y="3339617"/>
                </a:lnTo>
                <a:close/>
                <a:moveTo>
                  <a:pt x="146586" y="3032172"/>
                </a:moveTo>
                <a:cubicBezTo>
                  <a:pt x="148406" y="3032039"/>
                  <a:pt x="152313" y="3038769"/>
                  <a:pt x="154436" y="3034353"/>
                </a:cubicBezTo>
                <a:cubicBezTo>
                  <a:pt x="157379" y="3041826"/>
                  <a:pt x="147189" y="3042958"/>
                  <a:pt x="145604" y="3035259"/>
                </a:cubicBezTo>
                <a:cubicBezTo>
                  <a:pt x="145604" y="3033023"/>
                  <a:pt x="145979" y="3032216"/>
                  <a:pt x="146586" y="3032172"/>
                </a:cubicBezTo>
                <a:close/>
                <a:moveTo>
                  <a:pt x="144878" y="2994835"/>
                </a:moveTo>
                <a:lnTo>
                  <a:pt x="145265" y="2995518"/>
                </a:lnTo>
                <a:cubicBezTo>
                  <a:pt x="144246" y="2995518"/>
                  <a:pt x="144132" y="2999594"/>
                  <a:pt x="145265" y="3000387"/>
                </a:cubicBezTo>
                <a:close/>
                <a:moveTo>
                  <a:pt x="140707" y="2984649"/>
                </a:moveTo>
                <a:cubicBezTo>
                  <a:pt x="142151" y="2984805"/>
                  <a:pt x="143531" y="2985909"/>
                  <a:pt x="144430" y="2988389"/>
                </a:cubicBezTo>
                <a:lnTo>
                  <a:pt x="144878" y="2994835"/>
                </a:lnTo>
                <a:lnTo>
                  <a:pt x="142185" y="2990076"/>
                </a:lnTo>
                <a:cubicBezTo>
                  <a:pt x="139441" y="2989461"/>
                  <a:pt x="137509" y="2999990"/>
                  <a:pt x="134622" y="2991669"/>
                </a:cubicBezTo>
                <a:cubicBezTo>
                  <a:pt x="134678" y="2987819"/>
                  <a:pt x="137820" y="2984338"/>
                  <a:pt x="140707" y="2984649"/>
                </a:cubicBezTo>
                <a:close/>
                <a:moveTo>
                  <a:pt x="4426406" y="2975075"/>
                </a:moveTo>
                <a:lnTo>
                  <a:pt x="4427156" y="2979681"/>
                </a:lnTo>
                <a:cubicBezTo>
                  <a:pt x="4436100" y="2993834"/>
                  <a:pt x="4442781" y="2970283"/>
                  <a:pt x="4450480" y="2980699"/>
                </a:cubicBezTo>
                <a:cubicBezTo>
                  <a:pt x="4448951" y="2986644"/>
                  <a:pt x="4433348" y="2993734"/>
                  <a:pt x="4427743" y="2986830"/>
                </a:cubicBezTo>
                <a:close/>
                <a:moveTo>
                  <a:pt x="4426363" y="2974699"/>
                </a:moveTo>
                <a:lnTo>
                  <a:pt x="4426406" y="2975075"/>
                </a:lnTo>
                <a:lnTo>
                  <a:pt x="4426363" y="2974812"/>
                </a:lnTo>
                <a:close/>
                <a:moveTo>
                  <a:pt x="4414857" y="2935567"/>
                </a:moveTo>
                <a:cubicBezTo>
                  <a:pt x="4420306" y="2934590"/>
                  <a:pt x="4426930" y="2935411"/>
                  <a:pt x="4428628" y="2939034"/>
                </a:cubicBezTo>
                <a:lnTo>
                  <a:pt x="4428628" y="2939261"/>
                </a:lnTo>
                <a:cubicBezTo>
                  <a:pt x="4427609" y="2948545"/>
                  <a:pt x="4415041" y="2935977"/>
                  <a:pt x="4408135" y="2942884"/>
                </a:cubicBezTo>
                <a:cubicBezTo>
                  <a:pt x="4405135" y="2939317"/>
                  <a:pt x="4409409" y="2936543"/>
                  <a:pt x="4414857" y="2935567"/>
                </a:cubicBezTo>
                <a:close/>
                <a:moveTo>
                  <a:pt x="128536" y="2637343"/>
                </a:moveTo>
                <a:lnTo>
                  <a:pt x="128490" y="2637432"/>
                </a:lnTo>
                <a:lnTo>
                  <a:pt x="128394" y="2637397"/>
                </a:lnTo>
                <a:close/>
                <a:moveTo>
                  <a:pt x="149907" y="2620413"/>
                </a:moveTo>
                <a:cubicBezTo>
                  <a:pt x="148478" y="2625233"/>
                  <a:pt x="145610" y="2629343"/>
                  <a:pt x="141844" y="2632316"/>
                </a:cubicBezTo>
                <a:lnTo>
                  <a:pt x="128536" y="2637343"/>
                </a:lnTo>
                <a:lnTo>
                  <a:pt x="135273" y="2624390"/>
                </a:lnTo>
                <a:cubicBezTo>
                  <a:pt x="139575" y="2621347"/>
                  <a:pt x="144699" y="2620753"/>
                  <a:pt x="149907" y="2620413"/>
                </a:cubicBezTo>
                <a:close/>
                <a:moveTo>
                  <a:pt x="148552" y="2560956"/>
                </a:moveTo>
                <a:cubicBezTo>
                  <a:pt x="151789" y="2559995"/>
                  <a:pt x="159644" y="2569463"/>
                  <a:pt x="163040" y="2565048"/>
                </a:cubicBezTo>
                <a:cubicBezTo>
                  <a:pt x="159983" y="2580559"/>
                  <a:pt x="152511" y="2561085"/>
                  <a:pt x="147189" y="2566293"/>
                </a:cubicBezTo>
                <a:cubicBezTo>
                  <a:pt x="146906" y="2562755"/>
                  <a:pt x="147472" y="2561276"/>
                  <a:pt x="148552" y="2560956"/>
                </a:cubicBezTo>
                <a:close/>
                <a:moveTo>
                  <a:pt x="106995" y="2539799"/>
                </a:moveTo>
                <a:cubicBezTo>
                  <a:pt x="107901" y="2551121"/>
                  <a:pt x="109600" y="2555877"/>
                  <a:pt x="111977" y="2554858"/>
                </a:cubicBezTo>
                <a:cubicBezTo>
                  <a:pt x="109939" y="2570822"/>
                  <a:pt x="103146" y="2547951"/>
                  <a:pt x="98957" y="2551121"/>
                </a:cubicBezTo>
                <a:cubicBezTo>
                  <a:pt x="100089" y="2543196"/>
                  <a:pt x="104278" y="2543875"/>
                  <a:pt x="106995" y="2539799"/>
                </a:cubicBezTo>
                <a:close/>
                <a:moveTo>
                  <a:pt x="4325139" y="2489776"/>
                </a:moveTo>
                <a:cubicBezTo>
                  <a:pt x="4326972" y="2489351"/>
                  <a:pt x="4329809" y="2492635"/>
                  <a:pt x="4328528" y="2492606"/>
                </a:cubicBezTo>
                <a:lnTo>
                  <a:pt x="4324929" y="2490438"/>
                </a:lnTo>
                <a:close/>
                <a:moveTo>
                  <a:pt x="4357779" y="2484985"/>
                </a:moveTo>
                <a:cubicBezTo>
                  <a:pt x="4363327" y="2486372"/>
                  <a:pt x="4369073" y="2490391"/>
                  <a:pt x="4371904" y="2495543"/>
                </a:cubicBezTo>
                <a:cubicBezTo>
                  <a:pt x="4369752" y="2507092"/>
                  <a:pt x="4353448" y="2498940"/>
                  <a:pt x="4344844" y="2490222"/>
                </a:cubicBezTo>
                <a:cubicBezTo>
                  <a:pt x="4346882" y="2484843"/>
                  <a:pt x="4352231" y="2483598"/>
                  <a:pt x="4357779" y="2484985"/>
                </a:cubicBezTo>
                <a:close/>
                <a:moveTo>
                  <a:pt x="168715" y="2458227"/>
                </a:moveTo>
                <a:lnTo>
                  <a:pt x="168497" y="2458540"/>
                </a:lnTo>
                <a:lnTo>
                  <a:pt x="167908" y="2458618"/>
                </a:lnTo>
                <a:close/>
                <a:moveTo>
                  <a:pt x="211499" y="2427482"/>
                </a:moveTo>
                <a:cubicBezTo>
                  <a:pt x="209801" y="2434389"/>
                  <a:pt x="202781" y="2440588"/>
                  <a:pt x="194247" y="2445853"/>
                </a:cubicBezTo>
                <a:lnTo>
                  <a:pt x="168715" y="2458227"/>
                </a:lnTo>
                <a:lnTo>
                  <a:pt x="181155" y="2440389"/>
                </a:lnTo>
                <a:cubicBezTo>
                  <a:pt x="190675" y="2434805"/>
                  <a:pt x="200873" y="2430467"/>
                  <a:pt x="211499" y="2427482"/>
                </a:cubicBezTo>
                <a:close/>
                <a:moveTo>
                  <a:pt x="4078830" y="2406039"/>
                </a:moveTo>
                <a:lnTo>
                  <a:pt x="4078824" y="2406194"/>
                </a:lnTo>
                <a:lnTo>
                  <a:pt x="4078683" y="2406194"/>
                </a:lnTo>
                <a:close/>
                <a:moveTo>
                  <a:pt x="4014205" y="2401278"/>
                </a:moveTo>
                <a:cubicBezTo>
                  <a:pt x="4017192" y="2398311"/>
                  <a:pt x="4025649" y="2411855"/>
                  <a:pt x="4029349" y="2409477"/>
                </a:cubicBezTo>
                <a:lnTo>
                  <a:pt x="4029772" y="2409477"/>
                </a:lnTo>
                <a:cubicBezTo>
                  <a:pt x="4029625" y="2412787"/>
                  <a:pt x="4026483" y="2415510"/>
                  <a:pt x="4022387" y="2415879"/>
                </a:cubicBezTo>
                <a:cubicBezTo>
                  <a:pt x="4018290" y="2416248"/>
                  <a:pt x="4014476" y="2414151"/>
                  <a:pt x="4013421" y="2410949"/>
                </a:cubicBezTo>
                <a:cubicBezTo>
                  <a:pt x="4012822" y="2405090"/>
                  <a:pt x="4013210" y="2402266"/>
                  <a:pt x="4014205" y="2401278"/>
                </a:cubicBezTo>
                <a:close/>
                <a:moveTo>
                  <a:pt x="4045014" y="2398022"/>
                </a:moveTo>
                <a:lnTo>
                  <a:pt x="4044995" y="2398042"/>
                </a:lnTo>
                <a:lnTo>
                  <a:pt x="4044572" y="2398042"/>
                </a:lnTo>
                <a:close/>
                <a:moveTo>
                  <a:pt x="4058351" y="2391900"/>
                </a:moveTo>
                <a:cubicBezTo>
                  <a:pt x="4063883" y="2392862"/>
                  <a:pt x="4069662" y="2395608"/>
                  <a:pt x="4073186" y="2396457"/>
                </a:cubicBezTo>
                <a:cubicBezTo>
                  <a:pt x="4070015" y="2409279"/>
                  <a:pt x="4061373" y="2400384"/>
                  <a:pt x="4052849" y="2397667"/>
                </a:cubicBezTo>
                <a:lnTo>
                  <a:pt x="4045014" y="2398022"/>
                </a:lnTo>
                <a:lnTo>
                  <a:pt x="4050550" y="2392253"/>
                </a:lnTo>
                <a:cubicBezTo>
                  <a:pt x="4052880" y="2391383"/>
                  <a:pt x="4055584" y="2391418"/>
                  <a:pt x="4058351" y="2391900"/>
                </a:cubicBezTo>
                <a:close/>
                <a:moveTo>
                  <a:pt x="4020020" y="2388492"/>
                </a:moveTo>
                <a:cubicBezTo>
                  <a:pt x="4037172" y="2388737"/>
                  <a:pt x="4047744" y="2398184"/>
                  <a:pt x="4019623" y="2400306"/>
                </a:cubicBezTo>
                <a:cubicBezTo>
                  <a:pt x="4019059" y="2400419"/>
                  <a:pt x="4008910" y="2391362"/>
                  <a:pt x="4002850" y="2396910"/>
                </a:cubicBezTo>
                <a:lnTo>
                  <a:pt x="4002568" y="2396910"/>
                </a:lnTo>
                <a:cubicBezTo>
                  <a:pt x="4001017" y="2404043"/>
                  <a:pt x="4001863" y="2396910"/>
                  <a:pt x="4001863" y="2391928"/>
                </a:cubicBezTo>
                <a:cubicBezTo>
                  <a:pt x="4007854" y="2389352"/>
                  <a:pt x="4014302" y="2388411"/>
                  <a:pt x="4020020" y="2388492"/>
                </a:cubicBezTo>
                <a:close/>
                <a:moveTo>
                  <a:pt x="119336" y="2386043"/>
                </a:moveTo>
                <a:lnTo>
                  <a:pt x="119336" y="2386949"/>
                </a:lnTo>
                <a:lnTo>
                  <a:pt x="118840" y="2386908"/>
                </a:lnTo>
                <a:close/>
                <a:moveTo>
                  <a:pt x="106315" y="2375174"/>
                </a:moveTo>
                <a:cubicBezTo>
                  <a:pt x="108070" y="2380778"/>
                  <a:pt x="110052" y="2384458"/>
                  <a:pt x="112231" y="2386368"/>
                </a:cubicBezTo>
                <a:lnTo>
                  <a:pt x="118840" y="2386908"/>
                </a:lnTo>
                <a:lnTo>
                  <a:pt x="114956" y="2393692"/>
                </a:lnTo>
                <a:cubicBezTo>
                  <a:pt x="108375" y="2396516"/>
                  <a:pt x="96380" y="2387685"/>
                  <a:pt x="89672" y="2392610"/>
                </a:cubicBezTo>
                <a:cubicBezTo>
                  <a:pt x="91144" y="2383552"/>
                  <a:pt x="100994" y="2381288"/>
                  <a:pt x="106315" y="2375174"/>
                </a:cubicBezTo>
                <a:close/>
                <a:moveTo>
                  <a:pt x="229728" y="2364531"/>
                </a:moveTo>
                <a:cubicBezTo>
                  <a:pt x="225538" y="2381967"/>
                  <a:pt x="207083" y="2366569"/>
                  <a:pt x="197233" y="2374947"/>
                </a:cubicBezTo>
                <a:cubicBezTo>
                  <a:pt x="192478" y="2361360"/>
                  <a:pt x="220217" y="2373249"/>
                  <a:pt x="229728" y="2364531"/>
                </a:cubicBezTo>
                <a:close/>
                <a:moveTo>
                  <a:pt x="4224363" y="2355152"/>
                </a:moveTo>
                <a:lnTo>
                  <a:pt x="4222903" y="2395455"/>
                </a:lnTo>
                <a:cubicBezTo>
                  <a:pt x="4217138" y="2384959"/>
                  <a:pt x="4213557" y="2373405"/>
                  <a:pt x="4212374" y="2361488"/>
                </a:cubicBezTo>
                <a:cubicBezTo>
                  <a:pt x="4214921" y="2361545"/>
                  <a:pt x="4216110" y="2359365"/>
                  <a:pt x="4217568" y="2357469"/>
                </a:cubicBezTo>
                <a:close/>
                <a:moveTo>
                  <a:pt x="4224375" y="2354808"/>
                </a:moveTo>
                <a:lnTo>
                  <a:pt x="4224375" y="2355148"/>
                </a:lnTo>
                <a:lnTo>
                  <a:pt x="4224363" y="2355152"/>
                </a:lnTo>
                <a:close/>
                <a:moveTo>
                  <a:pt x="4214525" y="2326276"/>
                </a:moveTo>
                <a:cubicBezTo>
                  <a:pt x="4193692" y="2390699"/>
                  <a:pt x="4163348" y="2398285"/>
                  <a:pt x="4116927" y="2420024"/>
                </a:cubicBezTo>
                <a:cubicBezTo>
                  <a:pt x="4112030" y="2409438"/>
                  <a:pt x="4107056" y="2403274"/>
                  <a:pt x="4101918" y="2399693"/>
                </a:cubicBezTo>
                <a:lnTo>
                  <a:pt x="4093161" y="2397046"/>
                </a:lnTo>
                <a:lnTo>
                  <a:pt x="4090324" y="2403052"/>
                </a:lnTo>
                <a:cubicBezTo>
                  <a:pt x="4088183" y="2402968"/>
                  <a:pt x="4085467" y="2401288"/>
                  <a:pt x="4083009" y="2401654"/>
                </a:cubicBezTo>
                <a:lnTo>
                  <a:pt x="4078830" y="2406039"/>
                </a:lnTo>
                <a:lnTo>
                  <a:pt x="4079203" y="2396894"/>
                </a:lnTo>
                <a:cubicBezTo>
                  <a:pt x="4080590" y="2394503"/>
                  <a:pt x="4083465" y="2394910"/>
                  <a:pt x="4086428" y="2395459"/>
                </a:cubicBezTo>
                <a:lnTo>
                  <a:pt x="4087616" y="2395369"/>
                </a:lnTo>
                <a:lnTo>
                  <a:pt x="4085933" y="2394860"/>
                </a:lnTo>
                <a:cubicBezTo>
                  <a:pt x="4074837" y="2394351"/>
                  <a:pt x="4062751" y="2396813"/>
                  <a:pt x="4048994" y="2387529"/>
                </a:cubicBezTo>
                <a:cubicBezTo>
                  <a:pt x="4065751" y="2378245"/>
                  <a:pt x="4086244" y="2379943"/>
                  <a:pt x="4107870" y="2371225"/>
                </a:cubicBezTo>
                <a:cubicBezTo>
                  <a:pt x="4106511" y="2359337"/>
                  <a:pt x="4098698" y="2375867"/>
                  <a:pt x="4098698" y="2357752"/>
                </a:cubicBezTo>
                <a:cubicBezTo>
                  <a:pt x="4138440" y="2387189"/>
                  <a:pt x="4188257" y="2357752"/>
                  <a:pt x="4214525" y="2326276"/>
                </a:cubicBezTo>
                <a:close/>
                <a:moveTo>
                  <a:pt x="338308" y="2298409"/>
                </a:moveTo>
                <a:cubicBezTo>
                  <a:pt x="327643" y="2307772"/>
                  <a:pt x="313607" y="2312355"/>
                  <a:pt x="299472" y="2311090"/>
                </a:cubicBezTo>
                <a:cubicBezTo>
                  <a:pt x="285060" y="2310333"/>
                  <a:pt x="270760" y="2308133"/>
                  <a:pt x="256788" y="2304523"/>
                </a:cubicBezTo>
                <a:cubicBezTo>
                  <a:pt x="269317" y="2299667"/>
                  <a:pt x="282846" y="2297956"/>
                  <a:pt x="296189" y="2299541"/>
                </a:cubicBezTo>
                <a:cubicBezTo>
                  <a:pt x="310215" y="2301060"/>
                  <a:pt x="324383" y="2300680"/>
                  <a:pt x="338308" y="2298409"/>
                </a:cubicBezTo>
                <a:close/>
                <a:moveTo>
                  <a:pt x="3976102" y="2288113"/>
                </a:moveTo>
                <a:cubicBezTo>
                  <a:pt x="4002556" y="2286398"/>
                  <a:pt x="4030477" y="2297501"/>
                  <a:pt x="4051462" y="2305993"/>
                </a:cubicBezTo>
                <a:cubicBezTo>
                  <a:pt x="4044467" y="2307436"/>
                  <a:pt x="4036783" y="2307387"/>
                  <a:pt x="4028656" y="2306520"/>
                </a:cubicBezTo>
                <a:lnTo>
                  <a:pt x="4003583" y="2302210"/>
                </a:lnTo>
                <a:lnTo>
                  <a:pt x="4009226" y="2310454"/>
                </a:lnTo>
                <a:cubicBezTo>
                  <a:pt x="4011889" y="2315644"/>
                  <a:pt x="4013985" y="2321221"/>
                  <a:pt x="4014831" y="2325919"/>
                </a:cubicBezTo>
                <a:lnTo>
                  <a:pt x="4014549" y="2325919"/>
                </a:lnTo>
                <a:cubicBezTo>
                  <a:pt x="4010390" y="2325183"/>
                  <a:pt x="4006267" y="2314710"/>
                  <a:pt x="4001986" y="2307450"/>
                </a:cubicBezTo>
                <a:lnTo>
                  <a:pt x="3995963" y="2301154"/>
                </a:lnTo>
                <a:lnTo>
                  <a:pt x="3995024" y="2301026"/>
                </a:lnTo>
                <a:lnTo>
                  <a:pt x="3988472" y="2308257"/>
                </a:lnTo>
                <a:lnTo>
                  <a:pt x="3990389" y="2300392"/>
                </a:lnTo>
                <a:lnTo>
                  <a:pt x="3950210" y="2294897"/>
                </a:lnTo>
                <a:lnTo>
                  <a:pt x="3950448" y="2294670"/>
                </a:lnTo>
                <a:cubicBezTo>
                  <a:pt x="3958629" y="2290679"/>
                  <a:pt x="3967284" y="2288684"/>
                  <a:pt x="3976102" y="2288113"/>
                </a:cubicBezTo>
                <a:close/>
                <a:moveTo>
                  <a:pt x="4058104" y="2262855"/>
                </a:moveTo>
                <a:cubicBezTo>
                  <a:pt x="4058104" y="2268629"/>
                  <a:pt x="4054439" y="2267270"/>
                  <a:pt x="4051902" y="2268176"/>
                </a:cubicBezTo>
                <a:cubicBezTo>
                  <a:pt x="4057399" y="2279498"/>
                  <a:pt x="4051761" y="2274290"/>
                  <a:pt x="4051197" y="2283235"/>
                </a:cubicBezTo>
                <a:cubicBezTo>
                  <a:pt x="4046828" y="2279045"/>
                  <a:pt x="4044149" y="2269761"/>
                  <a:pt x="4037102" y="2274177"/>
                </a:cubicBezTo>
                <a:cubicBezTo>
                  <a:pt x="4034846" y="2271007"/>
                  <a:pt x="4055990" y="2259231"/>
                  <a:pt x="4058104" y="2262855"/>
                </a:cubicBezTo>
                <a:close/>
                <a:moveTo>
                  <a:pt x="4229905" y="2258949"/>
                </a:moveTo>
                <a:cubicBezTo>
                  <a:pt x="4237218" y="2258546"/>
                  <a:pt x="4245666" y="2271007"/>
                  <a:pt x="4253847" y="2268629"/>
                </a:cubicBezTo>
                <a:cubicBezTo>
                  <a:pt x="4249342" y="2276668"/>
                  <a:pt x="4239264" y="2275762"/>
                  <a:pt x="4231913" y="2279272"/>
                </a:cubicBezTo>
                <a:cubicBezTo>
                  <a:pt x="4231913" y="2263195"/>
                  <a:pt x="4231913" y="2263195"/>
                  <a:pt x="4222784" y="2264893"/>
                </a:cubicBezTo>
                <a:lnTo>
                  <a:pt x="4223021" y="2264667"/>
                </a:lnTo>
                <a:cubicBezTo>
                  <a:pt x="4225155" y="2260647"/>
                  <a:pt x="4227467" y="2259083"/>
                  <a:pt x="4229905" y="2258949"/>
                </a:cubicBezTo>
                <a:close/>
                <a:moveTo>
                  <a:pt x="4107742" y="2248016"/>
                </a:moveTo>
                <a:cubicBezTo>
                  <a:pt x="4116923" y="2246636"/>
                  <a:pt x="4128171" y="2256656"/>
                  <a:pt x="4138486" y="2252665"/>
                </a:cubicBezTo>
                <a:cubicBezTo>
                  <a:pt x="4138961" y="2267157"/>
                  <a:pt x="4112522" y="2248363"/>
                  <a:pt x="4099361" y="2254363"/>
                </a:cubicBezTo>
                <a:lnTo>
                  <a:pt x="4099361" y="2254137"/>
                </a:lnTo>
                <a:cubicBezTo>
                  <a:pt x="4101851" y="2250202"/>
                  <a:pt x="4104681" y="2248476"/>
                  <a:pt x="4107742" y="2248016"/>
                </a:cubicBezTo>
                <a:close/>
                <a:moveTo>
                  <a:pt x="4195976" y="2181882"/>
                </a:moveTo>
                <a:lnTo>
                  <a:pt x="4176263" y="2194625"/>
                </a:lnTo>
                <a:cubicBezTo>
                  <a:pt x="4164748" y="2197639"/>
                  <a:pt x="4151706" y="2198262"/>
                  <a:pt x="4138486" y="2198771"/>
                </a:cubicBezTo>
                <a:cubicBezTo>
                  <a:pt x="4142577" y="2192714"/>
                  <a:pt x="4152536" y="2188695"/>
                  <a:pt x="4163769" y="2186076"/>
                </a:cubicBezTo>
                <a:close/>
                <a:moveTo>
                  <a:pt x="4196234" y="2181716"/>
                </a:moveTo>
                <a:lnTo>
                  <a:pt x="4196700" y="2181788"/>
                </a:lnTo>
                <a:lnTo>
                  <a:pt x="4195976" y="2181882"/>
                </a:lnTo>
                <a:close/>
                <a:moveTo>
                  <a:pt x="327099" y="2167044"/>
                </a:moveTo>
                <a:cubicBezTo>
                  <a:pt x="333213" y="2173271"/>
                  <a:pt x="314532" y="2179045"/>
                  <a:pt x="310569" y="2172025"/>
                </a:cubicBezTo>
                <a:cubicBezTo>
                  <a:pt x="310569" y="2162968"/>
                  <a:pt x="321891" y="2174290"/>
                  <a:pt x="327099" y="2167044"/>
                </a:cubicBezTo>
                <a:close/>
                <a:moveTo>
                  <a:pt x="296742" y="2122972"/>
                </a:moveTo>
                <a:cubicBezTo>
                  <a:pt x="302049" y="2121981"/>
                  <a:pt x="307229" y="2124982"/>
                  <a:pt x="306946" y="2136926"/>
                </a:cubicBezTo>
                <a:cubicBezTo>
                  <a:pt x="304794" y="2136926"/>
                  <a:pt x="304568" y="2132398"/>
                  <a:pt x="305474" y="2132171"/>
                </a:cubicBezTo>
                <a:cubicBezTo>
                  <a:pt x="295850" y="2118924"/>
                  <a:pt x="294152" y="2142588"/>
                  <a:pt x="285773" y="2132964"/>
                </a:cubicBezTo>
                <a:cubicBezTo>
                  <a:pt x="286000" y="2128944"/>
                  <a:pt x="291434" y="2123963"/>
                  <a:pt x="296742" y="2122972"/>
                </a:cubicBezTo>
                <a:close/>
                <a:moveTo>
                  <a:pt x="4246022" y="1817213"/>
                </a:moveTo>
                <a:cubicBezTo>
                  <a:pt x="4247080" y="1817597"/>
                  <a:pt x="4247780" y="1818565"/>
                  <a:pt x="4247780" y="1819647"/>
                </a:cubicBezTo>
                <a:cubicBezTo>
                  <a:pt x="4247780" y="1820728"/>
                  <a:pt x="4247080" y="1821697"/>
                  <a:pt x="4246022" y="1822081"/>
                </a:cubicBezTo>
                <a:cubicBezTo>
                  <a:pt x="4255270" y="1837366"/>
                  <a:pt x="4269023" y="1814835"/>
                  <a:pt x="4277322" y="1826044"/>
                </a:cubicBezTo>
                <a:cubicBezTo>
                  <a:pt x="4273172" y="1833856"/>
                  <a:pt x="4234521" y="1840310"/>
                  <a:pt x="4246022" y="1817213"/>
                </a:cubicBezTo>
                <a:close/>
                <a:moveTo>
                  <a:pt x="4238197" y="1776821"/>
                </a:moveTo>
                <a:cubicBezTo>
                  <a:pt x="4245725" y="1776566"/>
                  <a:pt x="4254499" y="1778151"/>
                  <a:pt x="4256100" y="1781887"/>
                </a:cubicBezTo>
                <a:cubicBezTo>
                  <a:pt x="4253017" y="1790945"/>
                  <a:pt x="4238552" y="1776906"/>
                  <a:pt x="4227763" y="1782793"/>
                </a:cubicBezTo>
                <a:cubicBezTo>
                  <a:pt x="4224384" y="1779170"/>
                  <a:pt x="4230668" y="1777076"/>
                  <a:pt x="4238197" y="1776821"/>
                </a:cubicBezTo>
                <a:close/>
                <a:moveTo>
                  <a:pt x="280339" y="1693888"/>
                </a:moveTo>
                <a:cubicBezTo>
                  <a:pt x="278187" y="1710532"/>
                  <a:pt x="263355" y="1693888"/>
                  <a:pt x="255996" y="1701021"/>
                </a:cubicBezTo>
                <a:cubicBezTo>
                  <a:pt x="252033" y="1687548"/>
                  <a:pt x="273545" y="1701587"/>
                  <a:pt x="280339" y="1693888"/>
                </a:cubicBezTo>
                <a:close/>
                <a:moveTo>
                  <a:pt x="190893" y="1689925"/>
                </a:moveTo>
                <a:cubicBezTo>
                  <a:pt x="192931" y="1700342"/>
                  <a:pt x="196101" y="1704644"/>
                  <a:pt x="199611" y="1702606"/>
                </a:cubicBezTo>
                <a:lnTo>
                  <a:pt x="200177" y="1702606"/>
                </a:lnTo>
                <a:cubicBezTo>
                  <a:pt x="199158" y="1719476"/>
                  <a:pt x="185685" y="1698983"/>
                  <a:pt x="179571" y="1703738"/>
                </a:cubicBezTo>
                <a:cubicBezTo>
                  <a:pt x="180363" y="1695247"/>
                  <a:pt x="186930" y="1694454"/>
                  <a:pt x="190893" y="1689925"/>
                </a:cubicBezTo>
                <a:close/>
                <a:moveTo>
                  <a:pt x="539503" y="1635833"/>
                </a:moveTo>
                <a:lnTo>
                  <a:pt x="538824" y="1636091"/>
                </a:lnTo>
                <a:lnTo>
                  <a:pt x="538610" y="1640401"/>
                </a:lnTo>
                <a:lnTo>
                  <a:pt x="532824" y="1643504"/>
                </a:lnTo>
                <a:cubicBezTo>
                  <a:pt x="535088" y="1643165"/>
                  <a:pt x="537268" y="1642797"/>
                  <a:pt x="538570" y="1641197"/>
                </a:cubicBezTo>
                <a:lnTo>
                  <a:pt x="538610" y="1640401"/>
                </a:lnTo>
                <a:lnTo>
                  <a:pt x="539277" y="1640043"/>
                </a:lnTo>
                <a:close/>
                <a:moveTo>
                  <a:pt x="312023" y="1632992"/>
                </a:moveTo>
                <a:cubicBezTo>
                  <a:pt x="328125" y="1631942"/>
                  <a:pt x="348781" y="1637673"/>
                  <a:pt x="364915" y="1633088"/>
                </a:cubicBezTo>
                <a:cubicBezTo>
                  <a:pt x="347932" y="1653241"/>
                  <a:pt x="318494" y="1643618"/>
                  <a:pt x="297775" y="1636937"/>
                </a:cubicBezTo>
                <a:cubicBezTo>
                  <a:pt x="301794" y="1634447"/>
                  <a:pt x="306656" y="1633343"/>
                  <a:pt x="312023" y="1632992"/>
                </a:cubicBezTo>
                <a:close/>
                <a:moveTo>
                  <a:pt x="438835" y="1626404"/>
                </a:moveTo>
                <a:lnTo>
                  <a:pt x="438137" y="1627569"/>
                </a:lnTo>
                <a:lnTo>
                  <a:pt x="439527" y="1626548"/>
                </a:lnTo>
                <a:close/>
                <a:moveTo>
                  <a:pt x="327212" y="1589284"/>
                </a:moveTo>
                <a:cubicBezTo>
                  <a:pt x="332590" y="1588251"/>
                  <a:pt x="339440" y="1590770"/>
                  <a:pt x="343289" y="1594959"/>
                </a:cubicBezTo>
                <a:cubicBezTo>
                  <a:pt x="352687" y="1597224"/>
                  <a:pt x="326985" y="1596431"/>
                  <a:pt x="319966" y="1604923"/>
                </a:cubicBezTo>
                <a:cubicBezTo>
                  <a:pt x="317928" y="1594903"/>
                  <a:pt x="321834" y="1590318"/>
                  <a:pt x="327212" y="1589284"/>
                </a:cubicBezTo>
                <a:close/>
                <a:moveTo>
                  <a:pt x="279262" y="1580920"/>
                </a:moveTo>
                <a:cubicBezTo>
                  <a:pt x="283522" y="1580970"/>
                  <a:pt x="287188" y="1581147"/>
                  <a:pt x="289169" y="1581260"/>
                </a:cubicBezTo>
                <a:cubicBezTo>
                  <a:pt x="284301" y="1596884"/>
                  <a:pt x="267204" y="1579108"/>
                  <a:pt x="254297" y="1589072"/>
                </a:cubicBezTo>
                <a:cubicBezTo>
                  <a:pt x="248353" y="1581769"/>
                  <a:pt x="266482" y="1580771"/>
                  <a:pt x="279262" y="1580920"/>
                </a:cubicBezTo>
                <a:close/>
                <a:moveTo>
                  <a:pt x="384389" y="1565748"/>
                </a:moveTo>
                <a:cubicBezTo>
                  <a:pt x="379747" y="1578429"/>
                  <a:pt x="355857" y="1573787"/>
                  <a:pt x="343629" y="1579561"/>
                </a:cubicBezTo>
                <a:cubicBezTo>
                  <a:pt x="348271" y="1566880"/>
                  <a:pt x="372161" y="1571636"/>
                  <a:pt x="384389" y="1565748"/>
                </a:cubicBezTo>
                <a:close/>
                <a:moveTo>
                  <a:pt x="272299" y="1554539"/>
                </a:moveTo>
                <a:cubicBezTo>
                  <a:pt x="265053" y="1580014"/>
                  <a:pt x="229841" y="1559974"/>
                  <a:pt x="207083" y="1574353"/>
                </a:cubicBezTo>
                <a:cubicBezTo>
                  <a:pt x="206517" y="1563371"/>
                  <a:pt x="253844" y="1561559"/>
                  <a:pt x="272299" y="1554539"/>
                </a:cubicBezTo>
                <a:close/>
                <a:moveTo>
                  <a:pt x="518133" y="1537873"/>
                </a:moveTo>
                <a:cubicBezTo>
                  <a:pt x="506499" y="1534704"/>
                  <a:pt x="487478" y="1545085"/>
                  <a:pt x="483232" y="1549671"/>
                </a:cubicBezTo>
                <a:lnTo>
                  <a:pt x="483572" y="1550124"/>
                </a:lnTo>
                <a:cubicBezTo>
                  <a:pt x="479949" y="1561446"/>
                  <a:pt x="514595" y="1546500"/>
                  <a:pt x="526483" y="1546274"/>
                </a:cubicBezTo>
                <a:cubicBezTo>
                  <a:pt x="525068" y="1541490"/>
                  <a:pt x="522011" y="1538929"/>
                  <a:pt x="518133" y="1537873"/>
                </a:cubicBezTo>
                <a:close/>
                <a:moveTo>
                  <a:pt x="4275964" y="1519075"/>
                </a:moveTo>
                <a:cubicBezTo>
                  <a:pt x="4294136" y="1518422"/>
                  <a:pt x="4313136" y="1530523"/>
                  <a:pt x="4327232" y="1539949"/>
                </a:cubicBezTo>
                <a:cubicBezTo>
                  <a:pt x="4308098" y="1544591"/>
                  <a:pt x="4281943" y="1524777"/>
                  <a:pt x="4258280" y="1524550"/>
                </a:cubicBezTo>
                <a:cubicBezTo>
                  <a:pt x="4263941" y="1520927"/>
                  <a:pt x="4269906" y="1519293"/>
                  <a:pt x="4275964" y="1519075"/>
                </a:cubicBezTo>
                <a:close/>
                <a:moveTo>
                  <a:pt x="385779" y="1510141"/>
                </a:moveTo>
                <a:lnTo>
                  <a:pt x="299812" y="1547859"/>
                </a:lnTo>
                <a:cubicBezTo>
                  <a:pt x="310738" y="1537839"/>
                  <a:pt x="322400" y="1532093"/>
                  <a:pt x="336822" y="1526814"/>
                </a:cubicBezTo>
                <a:close/>
                <a:moveTo>
                  <a:pt x="390390" y="1508118"/>
                </a:moveTo>
                <a:lnTo>
                  <a:pt x="390390" y="1508571"/>
                </a:lnTo>
                <a:lnTo>
                  <a:pt x="385779" y="1510141"/>
                </a:lnTo>
                <a:close/>
                <a:moveTo>
                  <a:pt x="4451127" y="1500652"/>
                </a:moveTo>
                <a:cubicBezTo>
                  <a:pt x="4456164" y="1500540"/>
                  <a:pt x="4461599" y="1513342"/>
                  <a:pt x="4467288" y="1511303"/>
                </a:cubicBezTo>
                <a:cubicBezTo>
                  <a:pt x="4463778" y="1519116"/>
                  <a:pt x="4456985" y="1517870"/>
                  <a:pt x="4451776" y="1521040"/>
                </a:cubicBezTo>
                <a:cubicBezTo>
                  <a:pt x="4452569" y="1510398"/>
                  <a:pt x="4450757" y="1505416"/>
                  <a:pt x="4446568" y="1506208"/>
                </a:cubicBezTo>
                <a:lnTo>
                  <a:pt x="4446228" y="1506095"/>
                </a:lnTo>
                <a:cubicBezTo>
                  <a:pt x="4447813" y="1502161"/>
                  <a:pt x="4449448" y="1500689"/>
                  <a:pt x="4451127" y="1500652"/>
                </a:cubicBezTo>
                <a:close/>
                <a:moveTo>
                  <a:pt x="315097" y="1499400"/>
                </a:moveTo>
                <a:cubicBezTo>
                  <a:pt x="316441" y="1499087"/>
                  <a:pt x="317785" y="1499923"/>
                  <a:pt x="318097" y="1501268"/>
                </a:cubicBezTo>
                <a:cubicBezTo>
                  <a:pt x="318410" y="1502612"/>
                  <a:pt x="317574" y="1503956"/>
                  <a:pt x="316229" y="1504269"/>
                </a:cubicBezTo>
                <a:cubicBezTo>
                  <a:pt x="316229" y="1512421"/>
                  <a:pt x="337062" y="1508005"/>
                  <a:pt x="333666" y="1500532"/>
                </a:cubicBezTo>
                <a:cubicBezTo>
                  <a:pt x="339553" y="1500532"/>
                  <a:pt x="332533" y="1509590"/>
                  <a:pt x="339327" y="1509364"/>
                </a:cubicBezTo>
                <a:cubicBezTo>
                  <a:pt x="332760" y="1516270"/>
                  <a:pt x="322457" y="1515591"/>
                  <a:pt x="301850" y="1522497"/>
                </a:cubicBezTo>
                <a:cubicBezTo>
                  <a:pt x="302303" y="1511175"/>
                  <a:pt x="317022" y="1512647"/>
                  <a:pt x="315097" y="1499400"/>
                </a:cubicBezTo>
                <a:close/>
                <a:moveTo>
                  <a:pt x="4367983" y="1484480"/>
                </a:moveTo>
                <a:cubicBezTo>
                  <a:pt x="4374325" y="1483472"/>
                  <a:pt x="4381607" y="1493896"/>
                  <a:pt x="4388825" y="1490244"/>
                </a:cubicBezTo>
                <a:cubicBezTo>
                  <a:pt x="4388938" y="1504963"/>
                  <a:pt x="4371502" y="1485149"/>
                  <a:pt x="4362218" y="1490584"/>
                </a:cubicBezTo>
                <a:lnTo>
                  <a:pt x="4361991" y="1490244"/>
                </a:lnTo>
                <a:cubicBezTo>
                  <a:pt x="4363859" y="1486423"/>
                  <a:pt x="4365869" y="1484817"/>
                  <a:pt x="4367983" y="1484480"/>
                </a:cubicBezTo>
                <a:close/>
                <a:moveTo>
                  <a:pt x="251466" y="1426598"/>
                </a:moveTo>
                <a:cubicBezTo>
                  <a:pt x="258599" y="1429542"/>
                  <a:pt x="263355" y="1437920"/>
                  <a:pt x="274677" y="1431467"/>
                </a:cubicBezTo>
                <a:cubicBezTo>
                  <a:pt x="278413" y="1434071"/>
                  <a:pt x="245013" y="1452300"/>
                  <a:pt x="241616" y="1449016"/>
                </a:cubicBezTo>
                <a:cubicBezTo>
                  <a:pt x="240937" y="1443242"/>
                  <a:pt x="247164" y="1443581"/>
                  <a:pt x="251127" y="1441883"/>
                </a:cubicBezTo>
                <a:cubicBezTo>
                  <a:pt x="241729" y="1432712"/>
                  <a:pt x="250787" y="1436675"/>
                  <a:pt x="251466" y="1426598"/>
                </a:cubicBezTo>
                <a:close/>
                <a:moveTo>
                  <a:pt x="310003" y="1373671"/>
                </a:moveTo>
                <a:lnTo>
                  <a:pt x="320013" y="1378785"/>
                </a:lnTo>
                <a:cubicBezTo>
                  <a:pt x="330326" y="1388216"/>
                  <a:pt x="340686" y="1405114"/>
                  <a:pt x="352574" y="1384819"/>
                </a:cubicBezTo>
                <a:cubicBezTo>
                  <a:pt x="353508" y="1410379"/>
                  <a:pt x="332406" y="1401484"/>
                  <a:pt x="319265" y="1387749"/>
                </a:cubicBezTo>
                <a:close/>
                <a:moveTo>
                  <a:pt x="309662" y="1373497"/>
                </a:moveTo>
                <a:lnTo>
                  <a:pt x="309889" y="1373497"/>
                </a:lnTo>
                <a:lnTo>
                  <a:pt x="310003" y="1373671"/>
                </a:lnTo>
                <a:close/>
                <a:moveTo>
                  <a:pt x="116958" y="1355381"/>
                </a:moveTo>
                <a:lnTo>
                  <a:pt x="117071" y="1355381"/>
                </a:lnTo>
                <a:cubicBezTo>
                  <a:pt x="114694" y="1367609"/>
                  <a:pt x="92955" y="1362741"/>
                  <a:pt x="83105" y="1368176"/>
                </a:cubicBezTo>
                <a:cubicBezTo>
                  <a:pt x="89925" y="1356420"/>
                  <a:pt x="104068" y="1351075"/>
                  <a:pt x="116958" y="1355381"/>
                </a:cubicBezTo>
                <a:close/>
                <a:moveTo>
                  <a:pt x="199950" y="1311451"/>
                </a:moveTo>
                <a:lnTo>
                  <a:pt x="200063" y="1311451"/>
                </a:lnTo>
                <a:cubicBezTo>
                  <a:pt x="206404" y="1330020"/>
                  <a:pt x="181835" y="1321415"/>
                  <a:pt x="173909" y="1327529"/>
                </a:cubicBezTo>
                <a:cubicBezTo>
                  <a:pt x="172550" y="1309866"/>
                  <a:pt x="192477" y="1325717"/>
                  <a:pt x="199950" y="1311451"/>
                </a:cubicBezTo>
                <a:close/>
                <a:moveTo>
                  <a:pt x="258599" y="1308507"/>
                </a:moveTo>
                <a:lnTo>
                  <a:pt x="258712" y="1308507"/>
                </a:lnTo>
                <a:cubicBezTo>
                  <a:pt x="250108" y="1322887"/>
                  <a:pt x="222368" y="1318811"/>
                  <a:pt x="209234" y="1319830"/>
                </a:cubicBezTo>
                <a:cubicBezTo>
                  <a:pt x="215801" y="1300808"/>
                  <a:pt x="240937" y="1317905"/>
                  <a:pt x="258599" y="1308507"/>
                </a:cubicBezTo>
                <a:close/>
                <a:moveTo>
                  <a:pt x="331967" y="1295560"/>
                </a:moveTo>
                <a:cubicBezTo>
                  <a:pt x="331911" y="1297046"/>
                  <a:pt x="331458" y="1300186"/>
                  <a:pt x="331288" y="1302960"/>
                </a:cubicBezTo>
                <a:cubicBezTo>
                  <a:pt x="290415" y="1320056"/>
                  <a:pt x="236294" y="1312583"/>
                  <a:pt x="300944" y="1299339"/>
                </a:cubicBezTo>
                <a:cubicBezTo>
                  <a:pt x="302756" y="1299000"/>
                  <a:pt x="320079" y="1305450"/>
                  <a:pt x="330495" y="1298093"/>
                </a:cubicBezTo>
                <a:lnTo>
                  <a:pt x="330269" y="1298093"/>
                </a:lnTo>
                <a:cubicBezTo>
                  <a:pt x="331684" y="1294244"/>
                  <a:pt x="332024" y="1294074"/>
                  <a:pt x="331967" y="1295560"/>
                </a:cubicBezTo>
                <a:close/>
                <a:moveTo>
                  <a:pt x="307478" y="1283137"/>
                </a:moveTo>
                <a:cubicBezTo>
                  <a:pt x="310285" y="1283566"/>
                  <a:pt x="312465" y="1284649"/>
                  <a:pt x="313286" y="1286545"/>
                </a:cubicBezTo>
                <a:cubicBezTo>
                  <a:pt x="316343" y="1310319"/>
                  <a:pt x="293585" y="1288130"/>
                  <a:pt x="284867" y="1292658"/>
                </a:cubicBezTo>
                <a:lnTo>
                  <a:pt x="284980" y="1292658"/>
                </a:lnTo>
                <a:cubicBezTo>
                  <a:pt x="284980" y="1286460"/>
                  <a:pt x="299055" y="1281853"/>
                  <a:pt x="307478" y="1283137"/>
                </a:cubicBezTo>
                <a:close/>
                <a:moveTo>
                  <a:pt x="119902" y="1237746"/>
                </a:moveTo>
                <a:cubicBezTo>
                  <a:pt x="119902" y="1241822"/>
                  <a:pt x="117411" y="1243294"/>
                  <a:pt x="118430" y="1248275"/>
                </a:cubicBezTo>
                <a:cubicBezTo>
                  <a:pt x="171531" y="1236274"/>
                  <a:pt x="104957" y="1264240"/>
                  <a:pt x="95786" y="1248275"/>
                </a:cubicBezTo>
                <a:cubicBezTo>
                  <a:pt x="90577" y="1248163"/>
                  <a:pt x="91257" y="1254163"/>
                  <a:pt x="86728" y="1255409"/>
                </a:cubicBezTo>
                <a:lnTo>
                  <a:pt x="86501" y="1255409"/>
                </a:lnTo>
                <a:cubicBezTo>
                  <a:pt x="78463" y="1247030"/>
                  <a:pt x="112203" y="1234236"/>
                  <a:pt x="119902" y="1237746"/>
                </a:cubicBezTo>
                <a:close/>
                <a:moveTo>
                  <a:pt x="215122" y="1211478"/>
                </a:moveTo>
                <a:cubicBezTo>
                  <a:pt x="209853" y="1221170"/>
                  <a:pt x="199771" y="1227270"/>
                  <a:pt x="188741" y="1227442"/>
                </a:cubicBezTo>
                <a:cubicBezTo>
                  <a:pt x="188515" y="1207855"/>
                  <a:pt x="203800" y="1213404"/>
                  <a:pt x="215122" y="1211478"/>
                </a:cubicBezTo>
                <a:close/>
                <a:moveTo>
                  <a:pt x="175607" y="1133808"/>
                </a:moveTo>
                <a:cubicBezTo>
                  <a:pt x="176287" y="1144451"/>
                  <a:pt x="182740" y="1141846"/>
                  <a:pt x="188515" y="1141054"/>
                </a:cubicBezTo>
                <a:cubicBezTo>
                  <a:pt x="165644" y="1160981"/>
                  <a:pt x="114920" y="1166190"/>
                  <a:pt x="80048" y="1160302"/>
                </a:cubicBezTo>
                <a:lnTo>
                  <a:pt x="79821" y="1160302"/>
                </a:lnTo>
                <a:cubicBezTo>
                  <a:pt x="77104" y="1159623"/>
                  <a:pt x="101220" y="1151357"/>
                  <a:pt x="113788" y="1142527"/>
                </a:cubicBezTo>
                <a:cubicBezTo>
                  <a:pt x="116958" y="1150452"/>
                  <a:pt x="113109" y="1152376"/>
                  <a:pt x="108806" y="1153848"/>
                </a:cubicBezTo>
                <a:cubicBezTo>
                  <a:pt x="137451" y="1156792"/>
                  <a:pt x="147189" y="1142527"/>
                  <a:pt x="175607" y="1133808"/>
                </a:cubicBezTo>
                <a:close/>
                <a:moveTo>
                  <a:pt x="296446" y="1107394"/>
                </a:moveTo>
                <a:lnTo>
                  <a:pt x="278880" y="1118088"/>
                </a:lnTo>
                <a:cubicBezTo>
                  <a:pt x="263362" y="1126654"/>
                  <a:pt x="253448" y="1128373"/>
                  <a:pt x="220670" y="1133468"/>
                </a:cubicBezTo>
                <a:cubicBezTo>
                  <a:pt x="229897" y="1121523"/>
                  <a:pt x="239663" y="1116740"/>
                  <a:pt x="251777" y="1114065"/>
                </a:cubicBezTo>
                <a:close/>
                <a:moveTo>
                  <a:pt x="297321" y="1106861"/>
                </a:moveTo>
                <a:lnTo>
                  <a:pt x="296982" y="1107314"/>
                </a:lnTo>
                <a:lnTo>
                  <a:pt x="296446" y="1107394"/>
                </a:lnTo>
                <a:close/>
                <a:moveTo>
                  <a:pt x="212105" y="1078845"/>
                </a:moveTo>
                <a:cubicBezTo>
                  <a:pt x="225326" y="1075789"/>
                  <a:pt x="218660" y="1090246"/>
                  <a:pt x="192251" y="1088972"/>
                </a:cubicBezTo>
                <a:cubicBezTo>
                  <a:pt x="201082" y="1082830"/>
                  <a:pt x="207699" y="1079865"/>
                  <a:pt x="212105" y="1078845"/>
                </a:cubicBezTo>
                <a:close/>
                <a:moveTo>
                  <a:pt x="166628" y="1075193"/>
                </a:moveTo>
                <a:cubicBezTo>
                  <a:pt x="169012" y="1076072"/>
                  <a:pt x="170937" y="1078641"/>
                  <a:pt x="171871" y="1083764"/>
                </a:cubicBezTo>
                <a:lnTo>
                  <a:pt x="172211" y="1083877"/>
                </a:lnTo>
                <a:lnTo>
                  <a:pt x="147075" y="1089538"/>
                </a:lnTo>
                <a:cubicBezTo>
                  <a:pt x="148179" y="1085123"/>
                  <a:pt x="159473" y="1072555"/>
                  <a:pt x="166628" y="1075193"/>
                </a:cubicBezTo>
                <a:close/>
                <a:moveTo>
                  <a:pt x="4477931" y="1059549"/>
                </a:moveTo>
                <a:cubicBezTo>
                  <a:pt x="4480082" y="1060456"/>
                  <a:pt x="4478950" y="1064531"/>
                  <a:pt x="4477931" y="1064418"/>
                </a:cubicBezTo>
                <a:cubicBezTo>
                  <a:pt x="4483705" y="1080043"/>
                  <a:pt x="4493782" y="1058078"/>
                  <a:pt x="4499103" y="1069626"/>
                </a:cubicBezTo>
                <a:cubicBezTo>
                  <a:pt x="4496160" y="1077552"/>
                  <a:pt x="4469552" y="1082194"/>
                  <a:pt x="4477931" y="1059549"/>
                </a:cubicBezTo>
                <a:close/>
                <a:moveTo>
                  <a:pt x="288065" y="1059193"/>
                </a:moveTo>
                <a:cubicBezTo>
                  <a:pt x="292240" y="1058947"/>
                  <a:pt x="296132" y="1060780"/>
                  <a:pt x="299359" y="1066215"/>
                </a:cubicBezTo>
                <a:lnTo>
                  <a:pt x="299699" y="1066328"/>
                </a:lnTo>
                <a:cubicBezTo>
                  <a:pt x="279659" y="1064856"/>
                  <a:pt x="269129" y="1086595"/>
                  <a:pt x="253165" y="1076404"/>
                </a:cubicBezTo>
                <a:cubicBezTo>
                  <a:pt x="260468" y="1079376"/>
                  <a:pt x="275540" y="1059930"/>
                  <a:pt x="288065" y="1059193"/>
                </a:cubicBezTo>
                <a:close/>
                <a:moveTo>
                  <a:pt x="83218" y="1057836"/>
                </a:moveTo>
                <a:lnTo>
                  <a:pt x="83558" y="1057949"/>
                </a:lnTo>
                <a:cubicBezTo>
                  <a:pt x="73255" y="1078216"/>
                  <a:pt x="59781" y="1062818"/>
                  <a:pt x="42685" y="1077310"/>
                </a:cubicBezTo>
                <a:cubicBezTo>
                  <a:pt x="39061" y="1056138"/>
                  <a:pt x="71330" y="1065875"/>
                  <a:pt x="83218" y="1057836"/>
                </a:cubicBezTo>
                <a:close/>
                <a:moveTo>
                  <a:pt x="366500" y="1046740"/>
                </a:moveTo>
                <a:cubicBezTo>
                  <a:pt x="373633" y="1058515"/>
                  <a:pt x="359820" y="1069951"/>
                  <a:pt x="374199" y="1065422"/>
                </a:cubicBezTo>
                <a:cubicBezTo>
                  <a:pt x="384049" y="1067347"/>
                  <a:pt x="352460" y="1070630"/>
                  <a:pt x="334798" y="1073801"/>
                </a:cubicBezTo>
                <a:cubicBezTo>
                  <a:pt x="340232" y="1060327"/>
                  <a:pt x="355291" y="1055232"/>
                  <a:pt x="366500" y="1046740"/>
                </a:cubicBezTo>
                <a:close/>
                <a:moveTo>
                  <a:pt x="106421" y="1042504"/>
                </a:moveTo>
                <a:lnTo>
                  <a:pt x="106202" y="1042664"/>
                </a:lnTo>
                <a:lnTo>
                  <a:pt x="106202" y="1042551"/>
                </a:lnTo>
                <a:close/>
                <a:moveTo>
                  <a:pt x="481873" y="1023530"/>
                </a:moveTo>
                <a:cubicBezTo>
                  <a:pt x="472023" y="1025114"/>
                  <a:pt x="459795" y="1024776"/>
                  <a:pt x="461946" y="1037230"/>
                </a:cubicBezTo>
                <a:lnTo>
                  <a:pt x="462286" y="1037682"/>
                </a:lnTo>
                <a:cubicBezTo>
                  <a:pt x="469079" y="1033267"/>
                  <a:pt x="488780" y="1040400"/>
                  <a:pt x="481873" y="1023530"/>
                </a:cubicBezTo>
                <a:close/>
                <a:moveTo>
                  <a:pt x="4474251" y="1019384"/>
                </a:moveTo>
                <a:cubicBezTo>
                  <a:pt x="4479402" y="1019412"/>
                  <a:pt x="4485347" y="1021507"/>
                  <a:pt x="4486309" y="1025583"/>
                </a:cubicBezTo>
                <a:cubicBezTo>
                  <a:pt x="4483818" y="1034414"/>
                  <a:pt x="4474421" y="1019808"/>
                  <a:pt x="4466948" y="1025583"/>
                </a:cubicBezTo>
                <a:cubicBezTo>
                  <a:pt x="4464740" y="1021394"/>
                  <a:pt x="4469099" y="1019356"/>
                  <a:pt x="4474251" y="1019384"/>
                </a:cubicBezTo>
                <a:close/>
                <a:moveTo>
                  <a:pt x="223840" y="1011415"/>
                </a:moveTo>
                <a:cubicBezTo>
                  <a:pt x="208781" y="1020417"/>
                  <a:pt x="188769" y="1025143"/>
                  <a:pt x="167823" y="1029148"/>
                </a:cubicBezTo>
                <a:lnTo>
                  <a:pt x="106421" y="1042504"/>
                </a:lnTo>
                <a:lnTo>
                  <a:pt x="116592" y="1035015"/>
                </a:lnTo>
                <a:cubicBezTo>
                  <a:pt x="129738" y="1029729"/>
                  <a:pt x="149651" y="1030238"/>
                  <a:pt x="162813" y="1024888"/>
                </a:cubicBezTo>
                <a:cubicBezTo>
                  <a:pt x="193157" y="1017869"/>
                  <a:pt x="193157" y="1017869"/>
                  <a:pt x="223840" y="1011415"/>
                </a:cubicBezTo>
                <a:close/>
                <a:moveTo>
                  <a:pt x="525826" y="1010417"/>
                </a:moveTo>
                <a:cubicBezTo>
                  <a:pt x="513243" y="1010864"/>
                  <a:pt x="498319" y="1030351"/>
                  <a:pt x="491610" y="1036211"/>
                </a:cubicBezTo>
                <a:lnTo>
                  <a:pt x="491950" y="1036663"/>
                </a:lnTo>
                <a:cubicBezTo>
                  <a:pt x="513802" y="1036663"/>
                  <a:pt x="513462" y="1016283"/>
                  <a:pt x="537239" y="1017529"/>
                </a:cubicBezTo>
                <a:cubicBezTo>
                  <a:pt x="533955" y="1012236"/>
                  <a:pt x="530021" y="1010269"/>
                  <a:pt x="525826" y="1010417"/>
                </a:cubicBezTo>
                <a:close/>
                <a:moveTo>
                  <a:pt x="270488" y="1001338"/>
                </a:moveTo>
                <a:cubicBezTo>
                  <a:pt x="274677" y="1001338"/>
                  <a:pt x="275016" y="1010509"/>
                  <a:pt x="279772" y="1009490"/>
                </a:cubicBezTo>
                <a:cubicBezTo>
                  <a:pt x="276149" y="1026133"/>
                  <a:pt x="262562" y="1005301"/>
                  <a:pt x="253504" y="1010057"/>
                </a:cubicBezTo>
                <a:cubicBezTo>
                  <a:pt x="254297" y="987978"/>
                  <a:pt x="277734" y="1026700"/>
                  <a:pt x="270488" y="1001338"/>
                </a:cubicBezTo>
                <a:close/>
                <a:moveTo>
                  <a:pt x="484364" y="962390"/>
                </a:moveTo>
                <a:cubicBezTo>
                  <a:pt x="475533" y="965107"/>
                  <a:pt x="441566" y="966126"/>
                  <a:pt x="452888" y="973712"/>
                </a:cubicBezTo>
                <a:cubicBezTo>
                  <a:pt x="468173" y="967032"/>
                  <a:pt x="480741" y="981072"/>
                  <a:pt x="484364" y="962390"/>
                </a:cubicBezTo>
                <a:close/>
                <a:moveTo>
                  <a:pt x="38609" y="961031"/>
                </a:moveTo>
                <a:cubicBezTo>
                  <a:pt x="34985" y="973712"/>
                  <a:pt x="11322" y="969070"/>
                  <a:pt x="0" y="974731"/>
                </a:cubicBezTo>
                <a:cubicBezTo>
                  <a:pt x="3623" y="962276"/>
                  <a:pt x="27173" y="966919"/>
                  <a:pt x="38609" y="961031"/>
                </a:cubicBezTo>
                <a:close/>
                <a:moveTo>
                  <a:pt x="444057" y="949709"/>
                </a:moveTo>
                <a:lnTo>
                  <a:pt x="418922" y="954917"/>
                </a:lnTo>
                <a:lnTo>
                  <a:pt x="420733" y="964541"/>
                </a:lnTo>
                <a:cubicBezTo>
                  <a:pt x="428206" y="959333"/>
                  <a:pt x="450737" y="967598"/>
                  <a:pt x="444057" y="949709"/>
                </a:cubicBezTo>
                <a:close/>
                <a:moveTo>
                  <a:pt x="159869" y="943934"/>
                </a:moveTo>
                <a:cubicBezTo>
                  <a:pt x="145943" y="954238"/>
                  <a:pt x="111524" y="955257"/>
                  <a:pt x="94880" y="958541"/>
                </a:cubicBezTo>
                <a:cubicBezTo>
                  <a:pt x="98956" y="941217"/>
                  <a:pt x="141527" y="947218"/>
                  <a:pt x="159869" y="943934"/>
                </a:cubicBezTo>
                <a:close/>
                <a:moveTo>
                  <a:pt x="429225" y="932499"/>
                </a:moveTo>
                <a:cubicBezTo>
                  <a:pt x="439868" y="933292"/>
                  <a:pt x="400240" y="946199"/>
                  <a:pt x="385861" y="941331"/>
                </a:cubicBezTo>
                <a:cubicBezTo>
                  <a:pt x="394013" y="924121"/>
                  <a:pt x="413714" y="941783"/>
                  <a:pt x="429225" y="932499"/>
                </a:cubicBezTo>
                <a:close/>
                <a:moveTo>
                  <a:pt x="100088" y="845545"/>
                </a:moveTo>
                <a:cubicBezTo>
                  <a:pt x="92163" y="862414"/>
                  <a:pt x="58875" y="857093"/>
                  <a:pt x="38382" y="859357"/>
                </a:cubicBezTo>
                <a:cubicBezTo>
                  <a:pt x="51629" y="842148"/>
                  <a:pt x="81520" y="850413"/>
                  <a:pt x="100088" y="845545"/>
                </a:cubicBezTo>
                <a:close/>
                <a:moveTo>
                  <a:pt x="387672" y="803879"/>
                </a:moveTo>
                <a:cubicBezTo>
                  <a:pt x="388691" y="808747"/>
                  <a:pt x="389597" y="813616"/>
                  <a:pt x="390616" y="818371"/>
                </a:cubicBezTo>
                <a:cubicBezTo>
                  <a:pt x="384842" y="821541"/>
                  <a:pt x="383030" y="816107"/>
                  <a:pt x="381332" y="810219"/>
                </a:cubicBezTo>
                <a:cubicBezTo>
                  <a:pt x="379229" y="813883"/>
                  <a:pt x="375632" y="816447"/>
                  <a:pt x="371482" y="817239"/>
                </a:cubicBezTo>
                <a:cubicBezTo>
                  <a:pt x="369783" y="806822"/>
                  <a:pt x="378501" y="805351"/>
                  <a:pt x="387672" y="803879"/>
                </a:cubicBezTo>
                <a:close/>
                <a:moveTo>
                  <a:pt x="595548" y="802973"/>
                </a:moveTo>
                <a:cubicBezTo>
                  <a:pt x="595548" y="832977"/>
                  <a:pt x="565545" y="812937"/>
                  <a:pt x="555694" y="830939"/>
                </a:cubicBezTo>
                <a:cubicBezTo>
                  <a:pt x="554902" y="826184"/>
                  <a:pt x="559431" y="826297"/>
                  <a:pt x="562035" y="824712"/>
                </a:cubicBezTo>
                <a:cubicBezTo>
                  <a:pt x="520822" y="823580"/>
                  <a:pt x="468853" y="835468"/>
                  <a:pt x="422658" y="827316"/>
                </a:cubicBezTo>
                <a:cubicBezTo>
                  <a:pt x="466928" y="806030"/>
                  <a:pt x="546184" y="816899"/>
                  <a:pt x="595548" y="802973"/>
                </a:cubicBezTo>
                <a:close/>
                <a:moveTo>
                  <a:pt x="750210" y="783499"/>
                </a:moveTo>
                <a:cubicBezTo>
                  <a:pt x="718168" y="799916"/>
                  <a:pt x="648310" y="797086"/>
                  <a:pt x="609248" y="815541"/>
                </a:cubicBezTo>
                <a:cubicBezTo>
                  <a:pt x="612871" y="805917"/>
                  <a:pt x="610494" y="804219"/>
                  <a:pt x="600077" y="807162"/>
                </a:cubicBezTo>
                <a:cubicBezTo>
                  <a:pt x="634610" y="787801"/>
                  <a:pt x="711941" y="784291"/>
                  <a:pt x="750210" y="783499"/>
                </a:cubicBezTo>
                <a:close/>
                <a:moveTo>
                  <a:pt x="819521" y="765273"/>
                </a:moveTo>
                <a:cubicBezTo>
                  <a:pt x="822636" y="765029"/>
                  <a:pt x="825248" y="765383"/>
                  <a:pt x="826521" y="766515"/>
                </a:cubicBezTo>
                <a:lnTo>
                  <a:pt x="825146" y="774250"/>
                </a:lnTo>
                <a:lnTo>
                  <a:pt x="827288" y="773839"/>
                </a:lnTo>
                <a:cubicBezTo>
                  <a:pt x="834312" y="772189"/>
                  <a:pt x="841303" y="770672"/>
                  <a:pt x="844947" y="771205"/>
                </a:cubicBezTo>
                <a:cubicBezTo>
                  <a:pt x="847376" y="771561"/>
                  <a:pt x="848317" y="772827"/>
                  <a:pt x="846788" y="775573"/>
                </a:cubicBezTo>
                <a:lnTo>
                  <a:pt x="840011" y="776802"/>
                </a:lnTo>
                <a:lnTo>
                  <a:pt x="840239" y="776845"/>
                </a:lnTo>
                <a:cubicBezTo>
                  <a:pt x="841021" y="777685"/>
                  <a:pt x="838141" y="779019"/>
                  <a:pt x="833796" y="779946"/>
                </a:cubicBezTo>
                <a:lnTo>
                  <a:pt x="819186" y="780579"/>
                </a:lnTo>
                <a:lnTo>
                  <a:pt x="803085" y="783499"/>
                </a:lnTo>
                <a:cubicBezTo>
                  <a:pt x="803085" y="777611"/>
                  <a:pt x="807161" y="769912"/>
                  <a:pt x="809425" y="777272"/>
                </a:cubicBezTo>
                <a:lnTo>
                  <a:pt x="812611" y="776660"/>
                </a:lnTo>
                <a:lnTo>
                  <a:pt x="807726" y="773422"/>
                </a:lnTo>
                <a:cubicBezTo>
                  <a:pt x="803877" y="772516"/>
                  <a:pt x="803877" y="778630"/>
                  <a:pt x="800367" y="779196"/>
                </a:cubicBezTo>
                <a:lnTo>
                  <a:pt x="800367" y="778743"/>
                </a:lnTo>
                <a:cubicBezTo>
                  <a:pt x="796291" y="772119"/>
                  <a:pt x="810175" y="766005"/>
                  <a:pt x="819521" y="765273"/>
                </a:cubicBezTo>
                <a:close/>
                <a:moveTo>
                  <a:pt x="651820" y="761420"/>
                </a:moveTo>
                <a:lnTo>
                  <a:pt x="651820" y="761760"/>
                </a:lnTo>
                <a:lnTo>
                  <a:pt x="650860" y="761660"/>
                </a:lnTo>
                <a:close/>
                <a:moveTo>
                  <a:pt x="624901" y="758958"/>
                </a:moveTo>
                <a:lnTo>
                  <a:pt x="650860" y="761660"/>
                </a:lnTo>
                <a:lnTo>
                  <a:pt x="628171" y="767322"/>
                </a:lnTo>
                <a:cubicBezTo>
                  <a:pt x="618080" y="767110"/>
                  <a:pt x="606758" y="766685"/>
                  <a:pt x="597134" y="771950"/>
                </a:cubicBezTo>
                <a:cubicBezTo>
                  <a:pt x="604776" y="767478"/>
                  <a:pt x="614910" y="761902"/>
                  <a:pt x="624901" y="758958"/>
                </a:cubicBezTo>
                <a:close/>
                <a:moveTo>
                  <a:pt x="887364" y="753141"/>
                </a:moveTo>
                <a:cubicBezTo>
                  <a:pt x="891398" y="752532"/>
                  <a:pt x="896379" y="754230"/>
                  <a:pt x="900682" y="754061"/>
                </a:cubicBezTo>
                <a:cubicBezTo>
                  <a:pt x="897225" y="762343"/>
                  <a:pt x="888630" y="767267"/>
                  <a:pt x="879736" y="766062"/>
                </a:cubicBezTo>
                <a:cubicBezTo>
                  <a:pt x="880245" y="756665"/>
                  <a:pt x="883331" y="753749"/>
                  <a:pt x="887364" y="753141"/>
                </a:cubicBezTo>
                <a:close/>
                <a:moveTo>
                  <a:pt x="1034005" y="729829"/>
                </a:moveTo>
                <a:lnTo>
                  <a:pt x="1031861" y="732012"/>
                </a:lnTo>
                <a:lnTo>
                  <a:pt x="1035529" y="731416"/>
                </a:lnTo>
                <a:close/>
                <a:moveTo>
                  <a:pt x="919024" y="717377"/>
                </a:moveTo>
                <a:lnTo>
                  <a:pt x="919024" y="718056"/>
                </a:lnTo>
                <a:cubicBezTo>
                  <a:pt x="924232" y="718962"/>
                  <a:pt x="926384" y="725642"/>
                  <a:pt x="931818" y="725982"/>
                </a:cubicBezTo>
                <a:cubicBezTo>
                  <a:pt x="931818" y="737305"/>
                  <a:pt x="914156" y="731077"/>
                  <a:pt x="907023" y="735266"/>
                </a:cubicBezTo>
                <a:cubicBezTo>
                  <a:pt x="905777" y="724623"/>
                  <a:pt x="923100" y="730624"/>
                  <a:pt x="919024" y="717377"/>
                </a:cubicBezTo>
                <a:close/>
                <a:moveTo>
                  <a:pt x="828673" y="671069"/>
                </a:moveTo>
                <a:cubicBezTo>
                  <a:pt x="830484" y="679447"/>
                  <a:pt x="827540" y="680693"/>
                  <a:pt x="824257" y="681485"/>
                </a:cubicBezTo>
                <a:cubicBezTo>
                  <a:pt x="845203" y="688618"/>
                  <a:pt x="853355" y="676164"/>
                  <a:pt x="874754" y="671408"/>
                </a:cubicBezTo>
                <a:cubicBezTo>
                  <a:pt x="874754" y="682051"/>
                  <a:pt x="879622" y="680466"/>
                  <a:pt x="883925" y="680466"/>
                </a:cubicBezTo>
                <a:cubicBezTo>
                  <a:pt x="866149" y="697223"/>
                  <a:pt x="827993" y="695525"/>
                  <a:pt x="802858" y="684203"/>
                </a:cubicBezTo>
                <a:lnTo>
                  <a:pt x="802858" y="683750"/>
                </a:lnTo>
                <a:cubicBezTo>
                  <a:pt x="800820" y="682731"/>
                  <a:pt x="819162" y="677975"/>
                  <a:pt x="828673" y="671069"/>
                </a:cubicBezTo>
                <a:close/>
                <a:moveTo>
                  <a:pt x="966464" y="660312"/>
                </a:moveTo>
                <a:lnTo>
                  <a:pt x="966464" y="660426"/>
                </a:lnTo>
                <a:cubicBezTo>
                  <a:pt x="943819" y="675937"/>
                  <a:pt x="941102" y="676503"/>
                  <a:pt x="908154" y="678541"/>
                </a:cubicBezTo>
                <a:cubicBezTo>
                  <a:pt x="923100" y="655670"/>
                  <a:pt x="938272" y="663256"/>
                  <a:pt x="966464" y="660312"/>
                </a:cubicBezTo>
                <a:close/>
                <a:moveTo>
                  <a:pt x="888907" y="630648"/>
                </a:moveTo>
                <a:lnTo>
                  <a:pt x="889137" y="630648"/>
                </a:lnTo>
                <a:lnTo>
                  <a:pt x="888907" y="630761"/>
                </a:lnTo>
                <a:close/>
                <a:moveTo>
                  <a:pt x="903866" y="623416"/>
                </a:moveTo>
                <a:cubicBezTo>
                  <a:pt x="907164" y="622921"/>
                  <a:pt x="908777" y="624025"/>
                  <a:pt x="908721" y="625666"/>
                </a:cubicBezTo>
                <a:cubicBezTo>
                  <a:pt x="908664" y="627308"/>
                  <a:pt x="906909" y="629403"/>
                  <a:pt x="903569" y="630662"/>
                </a:cubicBezTo>
                <a:lnTo>
                  <a:pt x="889137" y="630648"/>
                </a:lnTo>
                <a:close/>
                <a:moveTo>
                  <a:pt x="874527" y="621590"/>
                </a:moveTo>
                <a:lnTo>
                  <a:pt x="874527" y="622043"/>
                </a:lnTo>
                <a:lnTo>
                  <a:pt x="874365" y="621607"/>
                </a:lnTo>
                <a:close/>
                <a:moveTo>
                  <a:pt x="969068" y="619439"/>
                </a:moveTo>
                <a:lnTo>
                  <a:pt x="969068" y="619892"/>
                </a:lnTo>
                <a:lnTo>
                  <a:pt x="968650" y="619476"/>
                </a:lnTo>
                <a:close/>
                <a:moveTo>
                  <a:pt x="871101" y="612832"/>
                </a:moveTo>
                <a:lnTo>
                  <a:pt x="874365" y="621607"/>
                </a:lnTo>
                <a:lnTo>
                  <a:pt x="855959" y="623515"/>
                </a:lnTo>
                <a:cubicBezTo>
                  <a:pt x="857233" y="619779"/>
                  <a:pt x="866022" y="609164"/>
                  <a:pt x="871101" y="612832"/>
                </a:cubicBezTo>
                <a:close/>
                <a:moveTo>
                  <a:pt x="960803" y="611666"/>
                </a:moveTo>
                <a:lnTo>
                  <a:pt x="968650" y="619476"/>
                </a:lnTo>
                <a:lnTo>
                  <a:pt x="959083" y="620327"/>
                </a:lnTo>
                <a:cubicBezTo>
                  <a:pt x="950061" y="623947"/>
                  <a:pt x="943395" y="633139"/>
                  <a:pt x="934309" y="624308"/>
                </a:cubicBezTo>
                <a:cubicBezTo>
                  <a:pt x="939828" y="628469"/>
                  <a:pt x="951462" y="610976"/>
                  <a:pt x="960803" y="611666"/>
                </a:cubicBezTo>
                <a:close/>
                <a:moveTo>
                  <a:pt x="1019225" y="607891"/>
                </a:moveTo>
                <a:cubicBezTo>
                  <a:pt x="1024320" y="620345"/>
                  <a:pt x="1014130" y="630195"/>
                  <a:pt x="1024887" y="627138"/>
                </a:cubicBezTo>
                <a:cubicBezTo>
                  <a:pt x="1032246" y="630195"/>
                  <a:pt x="1008583" y="630082"/>
                  <a:pt x="995336" y="631214"/>
                </a:cubicBezTo>
                <a:cubicBezTo>
                  <a:pt x="999638" y="618533"/>
                  <a:pt x="1010847" y="615137"/>
                  <a:pt x="1019225" y="607891"/>
                </a:cubicBezTo>
                <a:close/>
                <a:moveTo>
                  <a:pt x="1105274" y="594191"/>
                </a:moveTo>
                <a:cubicBezTo>
                  <a:pt x="1098255" y="595210"/>
                  <a:pt x="1089197" y="593851"/>
                  <a:pt x="1091008" y="606419"/>
                </a:cubicBezTo>
                <a:lnTo>
                  <a:pt x="1090782" y="606759"/>
                </a:lnTo>
                <a:cubicBezTo>
                  <a:pt x="1095877" y="602909"/>
                  <a:pt x="1110822" y="611514"/>
                  <a:pt x="1105274" y="594191"/>
                </a:cubicBezTo>
                <a:close/>
                <a:moveTo>
                  <a:pt x="1138726" y="584291"/>
                </a:moveTo>
                <a:cubicBezTo>
                  <a:pt x="1129306" y="583675"/>
                  <a:pt x="1118436" y="601974"/>
                  <a:pt x="1113426" y="607664"/>
                </a:cubicBezTo>
                <a:lnTo>
                  <a:pt x="1113426" y="608004"/>
                </a:lnTo>
                <a:cubicBezTo>
                  <a:pt x="1129957" y="609589"/>
                  <a:pt x="1129277" y="589435"/>
                  <a:pt x="1147393" y="592379"/>
                </a:cubicBezTo>
                <a:cubicBezTo>
                  <a:pt x="1144845" y="586803"/>
                  <a:pt x="1141866" y="584496"/>
                  <a:pt x="1138726" y="584291"/>
                </a:cubicBezTo>
                <a:close/>
                <a:moveTo>
                  <a:pt x="811676" y="583563"/>
                </a:moveTo>
                <a:lnTo>
                  <a:pt x="805688" y="591523"/>
                </a:lnTo>
                <a:cubicBezTo>
                  <a:pt x="799065" y="595217"/>
                  <a:pt x="791423" y="587765"/>
                  <a:pt x="781232" y="596682"/>
                </a:cubicBezTo>
                <a:cubicBezTo>
                  <a:pt x="781232" y="585982"/>
                  <a:pt x="786695" y="584227"/>
                  <a:pt x="793276" y="584383"/>
                </a:cubicBezTo>
                <a:close/>
                <a:moveTo>
                  <a:pt x="812029" y="583095"/>
                </a:moveTo>
                <a:lnTo>
                  <a:pt x="812029" y="583548"/>
                </a:lnTo>
                <a:lnTo>
                  <a:pt x="811676" y="583563"/>
                </a:lnTo>
                <a:close/>
                <a:moveTo>
                  <a:pt x="4498155" y="565915"/>
                </a:moveTo>
                <a:cubicBezTo>
                  <a:pt x="4502811" y="568278"/>
                  <a:pt x="4507142" y="573260"/>
                  <a:pt x="4508501" y="578808"/>
                </a:cubicBezTo>
                <a:cubicBezTo>
                  <a:pt x="4504764" y="589791"/>
                  <a:pt x="4491631" y="578695"/>
                  <a:pt x="4485403" y="568618"/>
                </a:cubicBezTo>
                <a:lnTo>
                  <a:pt x="4485856" y="568732"/>
                </a:lnTo>
                <a:cubicBezTo>
                  <a:pt x="4488517" y="563807"/>
                  <a:pt x="4493499" y="563552"/>
                  <a:pt x="4498155" y="565915"/>
                </a:cubicBezTo>
                <a:close/>
                <a:moveTo>
                  <a:pt x="4468048" y="564445"/>
                </a:moveTo>
                <a:cubicBezTo>
                  <a:pt x="4469767" y="564363"/>
                  <a:pt x="4471699" y="568083"/>
                  <a:pt x="4470532" y="567803"/>
                </a:cubicBezTo>
                <a:lnTo>
                  <a:pt x="4467733" y="565064"/>
                </a:lnTo>
                <a:close/>
                <a:moveTo>
                  <a:pt x="915061" y="557167"/>
                </a:moveTo>
                <a:cubicBezTo>
                  <a:pt x="892303" y="572565"/>
                  <a:pt x="856752" y="565319"/>
                  <a:pt x="829352" y="571773"/>
                </a:cubicBezTo>
                <a:cubicBezTo>
                  <a:pt x="836825" y="559431"/>
                  <a:pt x="857657" y="567017"/>
                  <a:pt x="870338" y="562488"/>
                </a:cubicBezTo>
                <a:lnTo>
                  <a:pt x="892417" y="560337"/>
                </a:lnTo>
                <a:close/>
                <a:moveTo>
                  <a:pt x="949028" y="552412"/>
                </a:moveTo>
                <a:cubicBezTo>
                  <a:pt x="952085" y="553317"/>
                  <a:pt x="952198" y="562035"/>
                  <a:pt x="955708" y="561583"/>
                </a:cubicBezTo>
                <a:cubicBezTo>
                  <a:pt x="952764" y="577434"/>
                  <a:pt x="943140" y="555469"/>
                  <a:pt x="936573" y="559205"/>
                </a:cubicBezTo>
                <a:cubicBezTo>
                  <a:pt x="937592" y="537466"/>
                  <a:pt x="953896" y="578340"/>
                  <a:pt x="949028" y="552412"/>
                </a:cubicBezTo>
                <a:close/>
                <a:moveTo>
                  <a:pt x="1105840" y="533730"/>
                </a:moveTo>
                <a:cubicBezTo>
                  <a:pt x="1100179" y="535994"/>
                  <a:pt x="1075610" y="534296"/>
                  <a:pt x="1083196" y="542221"/>
                </a:cubicBezTo>
                <a:lnTo>
                  <a:pt x="1083196" y="542561"/>
                </a:lnTo>
                <a:cubicBezTo>
                  <a:pt x="1094518" y="537240"/>
                  <a:pt x="1104029" y="552072"/>
                  <a:pt x="1105840" y="533730"/>
                </a:cubicBezTo>
                <a:close/>
                <a:moveTo>
                  <a:pt x="1076403" y="518219"/>
                </a:moveTo>
                <a:lnTo>
                  <a:pt x="1057834" y="521389"/>
                </a:lnTo>
                <a:lnTo>
                  <a:pt x="1059419" y="531239"/>
                </a:lnTo>
                <a:cubicBezTo>
                  <a:pt x="1064854" y="526597"/>
                  <a:pt x="1082064" y="536560"/>
                  <a:pt x="1076403" y="518219"/>
                </a:cubicBezTo>
                <a:close/>
                <a:moveTo>
                  <a:pt x="3228318" y="515331"/>
                </a:moveTo>
                <a:cubicBezTo>
                  <a:pt x="3224907" y="515615"/>
                  <a:pt x="3222190" y="516916"/>
                  <a:pt x="3222416" y="518445"/>
                </a:cubicBezTo>
                <a:lnTo>
                  <a:pt x="3222869" y="518332"/>
                </a:lnTo>
                <a:cubicBezTo>
                  <a:pt x="3223888" y="526258"/>
                  <a:pt x="3233512" y="525691"/>
                  <a:pt x="3238380" y="518332"/>
                </a:cubicBezTo>
                <a:cubicBezTo>
                  <a:pt x="3235833" y="515784"/>
                  <a:pt x="3231728" y="515048"/>
                  <a:pt x="3228318" y="515331"/>
                </a:cubicBezTo>
                <a:close/>
                <a:moveTo>
                  <a:pt x="4041459" y="512785"/>
                </a:moveTo>
                <a:lnTo>
                  <a:pt x="4032866" y="515995"/>
                </a:lnTo>
                <a:lnTo>
                  <a:pt x="4032628" y="515857"/>
                </a:lnTo>
                <a:lnTo>
                  <a:pt x="4032628" y="516083"/>
                </a:lnTo>
                <a:lnTo>
                  <a:pt x="4032866" y="515995"/>
                </a:lnTo>
                <a:lnTo>
                  <a:pt x="4042308" y="521461"/>
                </a:lnTo>
                <a:cubicBezTo>
                  <a:pt x="4047064" y="521376"/>
                  <a:pt x="4052499" y="519423"/>
                  <a:pt x="4056065" y="515857"/>
                </a:cubicBezTo>
                <a:cubicBezTo>
                  <a:pt x="4052555" y="513196"/>
                  <a:pt x="4046526" y="512460"/>
                  <a:pt x="4041459" y="512785"/>
                </a:cubicBezTo>
                <a:close/>
                <a:moveTo>
                  <a:pt x="3030676" y="510918"/>
                </a:moveTo>
                <a:lnTo>
                  <a:pt x="3029598" y="512444"/>
                </a:lnTo>
                <a:lnTo>
                  <a:pt x="3030577" y="513502"/>
                </a:lnTo>
                <a:close/>
                <a:moveTo>
                  <a:pt x="3183476" y="507887"/>
                </a:moveTo>
                <a:cubicBezTo>
                  <a:pt x="3181189" y="508340"/>
                  <a:pt x="3178288" y="509953"/>
                  <a:pt x="3175089" y="513350"/>
                </a:cubicBezTo>
                <a:cubicBezTo>
                  <a:pt x="3176221" y="513690"/>
                  <a:pt x="3178373" y="511992"/>
                  <a:pt x="3178486" y="517879"/>
                </a:cubicBezTo>
                <a:lnTo>
                  <a:pt x="3178939" y="518332"/>
                </a:lnTo>
                <a:cubicBezTo>
                  <a:pt x="3191676" y="515615"/>
                  <a:pt x="3190339" y="506529"/>
                  <a:pt x="3183476" y="507887"/>
                </a:cubicBezTo>
                <a:close/>
                <a:moveTo>
                  <a:pt x="3972918" y="505285"/>
                </a:moveTo>
                <a:cubicBezTo>
                  <a:pt x="3969485" y="505766"/>
                  <a:pt x="3965147" y="507422"/>
                  <a:pt x="3960392" y="510875"/>
                </a:cubicBezTo>
                <a:cubicBezTo>
                  <a:pt x="3962657" y="511667"/>
                  <a:pt x="3965940" y="509969"/>
                  <a:pt x="3966167" y="516083"/>
                </a:cubicBezTo>
                <a:lnTo>
                  <a:pt x="3966167" y="515857"/>
                </a:lnTo>
                <a:cubicBezTo>
                  <a:pt x="3985358" y="512969"/>
                  <a:pt x="3983214" y="503841"/>
                  <a:pt x="3972918" y="505285"/>
                </a:cubicBezTo>
                <a:close/>
                <a:moveTo>
                  <a:pt x="3037680" y="501004"/>
                </a:moveTo>
                <a:lnTo>
                  <a:pt x="3031636" y="509560"/>
                </a:lnTo>
                <a:lnTo>
                  <a:pt x="3041742" y="511255"/>
                </a:lnTo>
                <a:cubicBezTo>
                  <a:pt x="3051281" y="514878"/>
                  <a:pt x="3063905" y="521106"/>
                  <a:pt x="3071717" y="516860"/>
                </a:cubicBezTo>
                <a:close/>
                <a:moveTo>
                  <a:pt x="1039354" y="498732"/>
                </a:moveTo>
                <a:cubicBezTo>
                  <a:pt x="1046477" y="496827"/>
                  <a:pt x="1056815" y="506019"/>
                  <a:pt x="1065307" y="499990"/>
                </a:cubicBezTo>
                <a:cubicBezTo>
                  <a:pt x="1073232" y="501688"/>
                  <a:pt x="1044021" y="511312"/>
                  <a:pt x="1033491" y="505311"/>
                </a:cubicBezTo>
                <a:cubicBezTo>
                  <a:pt x="1034963" y="501235"/>
                  <a:pt x="1036980" y="499367"/>
                  <a:pt x="1039354" y="498732"/>
                </a:cubicBezTo>
                <a:close/>
                <a:moveTo>
                  <a:pt x="3130089" y="497962"/>
                </a:moveTo>
                <a:cubicBezTo>
                  <a:pt x="3127020" y="497888"/>
                  <a:pt x="3124791" y="499140"/>
                  <a:pt x="3124932" y="502707"/>
                </a:cubicBezTo>
                <a:cubicBezTo>
                  <a:pt x="3130933" y="498971"/>
                  <a:pt x="3134782" y="506783"/>
                  <a:pt x="3138632" y="507349"/>
                </a:cubicBezTo>
                <a:lnTo>
                  <a:pt x="3139085" y="507802"/>
                </a:lnTo>
                <a:cubicBezTo>
                  <a:pt x="3156068" y="510349"/>
                  <a:pt x="3139297" y="498185"/>
                  <a:pt x="3130089" y="497962"/>
                </a:cubicBezTo>
                <a:close/>
                <a:moveTo>
                  <a:pt x="3891788" y="496036"/>
                </a:moveTo>
                <a:cubicBezTo>
                  <a:pt x="3887187" y="495993"/>
                  <a:pt x="3883883" y="497260"/>
                  <a:pt x="3884194" y="500799"/>
                </a:cubicBezTo>
                <a:cubicBezTo>
                  <a:pt x="3893931" y="497515"/>
                  <a:pt x="3900498" y="505327"/>
                  <a:pt x="3905593" y="505780"/>
                </a:cubicBezTo>
                <a:cubicBezTo>
                  <a:pt x="3931068" y="508073"/>
                  <a:pt x="3905592" y="496163"/>
                  <a:pt x="3891788" y="496036"/>
                </a:cubicBezTo>
                <a:close/>
                <a:moveTo>
                  <a:pt x="3175570" y="482511"/>
                </a:moveTo>
                <a:cubicBezTo>
                  <a:pt x="3178514" y="483120"/>
                  <a:pt x="3181713" y="484762"/>
                  <a:pt x="3184147" y="483233"/>
                </a:cubicBezTo>
                <a:cubicBezTo>
                  <a:pt x="3182845" y="488894"/>
                  <a:pt x="3180156" y="489290"/>
                  <a:pt x="3177184" y="488667"/>
                </a:cubicBezTo>
                <a:lnTo>
                  <a:pt x="3172569" y="488305"/>
                </a:lnTo>
                <a:lnTo>
                  <a:pt x="3169713" y="485933"/>
                </a:lnTo>
                <a:lnTo>
                  <a:pt x="3171473" y="482898"/>
                </a:lnTo>
                <a:cubicBezTo>
                  <a:pt x="3172690" y="482161"/>
                  <a:pt x="3174098" y="482207"/>
                  <a:pt x="3175570" y="482511"/>
                </a:cubicBezTo>
                <a:close/>
                <a:moveTo>
                  <a:pt x="786894" y="481195"/>
                </a:moveTo>
                <a:cubicBezTo>
                  <a:pt x="783610" y="493083"/>
                  <a:pt x="767759" y="485158"/>
                  <a:pt x="759494" y="489120"/>
                </a:cubicBezTo>
                <a:cubicBezTo>
                  <a:pt x="762890" y="477798"/>
                  <a:pt x="778628" y="485384"/>
                  <a:pt x="786894" y="481195"/>
                </a:cubicBezTo>
                <a:close/>
                <a:moveTo>
                  <a:pt x="3961142" y="480022"/>
                </a:moveTo>
                <a:cubicBezTo>
                  <a:pt x="3965600" y="480616"/>
                  <a:pt x="3970469" y="482229"/>
                  <a:pt x="3974092" y="480645"/>
                </a:cubicBezTo>
                <a:cubicBezTo>
                  <a:pt x="3972110" y="486532"/>
                  <a:pt x="3968034" y="487070"/>
                  <a:pt x="3963562" y="486532"/>
                </a:cubicBezTo>
                <a:lnTo>
                  <a:pt x="3956636" y="486228"/>
                </a:lnTo>
                <a:lnTo>
                  <a:pt x="3952100" y="483808"/>
                </a:lnTo>
                <a:lnTo>
                  <a:pt x="3954970" y="480422"/>
                </a:lnTo>
                <a:cubicBezTo>
                  <a:pt x="3956787" y="479683"/>
                  <a:pt x="3958913" y="479725"/>
                  <a:pt x="3961142" y="480022"/>
                </a:cubicBezTo>
                <a:close/>
                <a:moveTo>
                  <a:pt x="845132" y="478336"/>
                </a:moveTo>
                <a:cubicBezTo>
                  <a:pt x="854431" y="479242"/>
                  <a:pt x="864847" y="482214"/>
                  <a:pt x="871131" y="482214"/>
                </a:cubicBezTo>
                <a:cubicBezTo>
                  <a:pt x="861394" y="490705"/>
                  <a:pt x="837844" y="486856"/>
                  <a:pt x="825842" y="486856"/>
                </a:cubicBezTo>
                <a:cubicBezTo>
                  <a:pt x="827654" y="478591"/>
                  <a:pt x="835834" y="477430"/>
                  <a:pt x="845132" y="478336"/>
                </a:cubicBezTo>
                <a:close/>
                <a:moveTo>
                  <a:pt x="3313214" y="473624"/>
                </a:moveTo>
                <a:lnTo>
                  <a:pt x="3313214" y="473964"/>
                </a:lnTo>
                <a:lnTo>
                  <a:pt x="3313025" y="473744"/>
                </a:lnTo>
                <a:close/>
                <a:moveTo>
                  <a:pt x="3172366" y="465699"/>
                </a:moveTo>
                <a:lnTo>
                  <a:pt x="3172366" y="480191"/>
                </a:lnTo>
                <a:cubicBezTo>
                  <a:pt x="3169083" y="482117"/>
                  <a:pt x="3168630" y="476455"/>
                  <a:pt x="3168403" y="470341"/>
                </a:cubicBezTo>
                <a:cubicBezTo>
                  <a:pt x="3166818" y="472945"/>
                  <a:pt x="3165233" y="475550"/>
                  <a:pt x="3162516" y="475436"/>
                </a:cubicBezTo>
                <a:cubicBezTo>
                  <a:pt x="3162855" y="464907"/>
                  <a:pt x="3167497" y="465020"/>
                  <a:pt x="3172366" y="465699"/>
                </a:cubicBezTo>
                <a:close/>
                <a:moveTo>
                  <a:pt x="3309328" y="463815"/>
                </a:moveTo>
                <a:cubicBezTo>
                  <a:pt x="3315711" y="464523"/>
                  <a:pt x="3322335" y="466249"/>
                  <a:pt x="3328166" y="464664"/>
                </a:cubicBezTo>
                <a:lnTo>
                  <a:pt x="3312869" y="473562"/>
                </a:lnTo>
                <a:lnTo>
                  <a:pt x="3313025" y="473744"/>
                </a:lnTo>
                <a:lnTo>
                  <a:pt x="3307645" y="477144"/>
                </a:lnTo>
                <a:cubicBezTo>
                  <a:pt x="3301128" y="477212"/>
                  <a:pt x="3292126" y="469209"/>
                  <a:pt x="3283890" y="473624"/>
                </a:cubicBezTo>
                <a:lnTo>
                  <a:pt x="3291880" y="469850"/>
                </a:lnTo>
                <a:lnTo>
                  <a:pt x="3291482" y="469759"/>
                </a:lnTo>
                <a:lnTo>
                  <a:pt x="3291934" y="469080"/>
                </a:lnTo>
                <a:cubicBezTo>
                  <a:pt x="3296803" y="463419"/>
                  <a:pt x="3302945" y="463108"/>
                  <a:pt x="3309328" y="463815"/>
                </a:cubicBezTo>
                <a:close/>
                <a:moveTo>
                  <a:pt x="3224349" y="462458"/>
                </a:moveTo>
                <a:cubicBezTo>
                  <a:pt x="3227964" y="461572"/>
                  <a:pt x="3232040" y="472420"/>
                  <a:pt x="3235097" y="473269"/>
                </a:cubicBezTo>
                <a:cubicBezTo>
                  <a:pt x="3232153" y="490026"/>
                  <a:pt x="3221057" y="487422"/>
                  <a:pt x="3220491" y="468740"/>
                </a:cubicBezTo>
                <a:lnTo>
                  <a:pt x="3220944" y="468061"/>
                </a:lnTo>
                <a:cubicBezTo>
                  <a:pt x="3221991" y="464353"/>
                  <a:pt x="3223145" y="462754"/>
                  <a:pt x="3224349" y="462458"/>
                </a:cubicBezTo>
                <a:close/>
                <a:moveTo>
                  <a:pt x="4162593" y="460604"/>
                </a:moveTo>
                <a:cubicBezTo>
                  <a:pt x="4172288" y="461284"/>
                  <a:pt x="4182364" y="462982"/>
                  <a:pt x="4191139" y="461397"/>
                </a:cubicBezTo>
                <a:cubicBezTo>
                  <a:pt x="4175401" y="473738"/>
                  <a:pt x="4159550" y="473171"/>
                  <a:pt x="4136340" y="466605"/>
                </a:cubicBezTo>
                <a:lnTo>
                  <a:pt x="4136340" y="465926"/>
                </a:lnTo>
                <a:cubicBezTo>
                  <a:pt x="4143586" y="460265"/>
                  <a:pt x="4152898" y="459925"/>
                  <a:pt x="4162593" y="460604"/>
                </a:cubicBezTo>
                <a:close/>
                <a:moveTo>
                  <a:pt x="4033909" y="460256"/>
                </a:moveTo>
                <a:cubicBezTo>
                  <a:pt x="4039343" y="459316"/>
                  <a:pt x="4045734" y="470143"/>
                  <a:pt x="4050404" y="470907"/>
                </a:cubicBezTo>
                <a:cubicBezTo>
                  <a:pt x="4046894" y="487324"/>
                  <a:pt x="4029911" y="484947"/>
                  <a:pt x="4028892" y="466265"/>
                </a:cubicBezTo>
                <a:lnTo>
                  <a:pt x="4028892" y="465926"/>
                </a:lnTo>
                <a:cubicBezTo>
                  <a:pt x="4030392" y="462189"/>
                  <a:pt x="4032097" y="460569"/>
                  <a:pt x="4033909" y="460256"/>
                </a:cubicBezTo>
                <a:close/>
                <a:moveTo>
                  <a:pt x="3199639" y="453687"/>
                </a:moveTo>
                <a:lnTo>
                  <a:pt x="3193078" y="461961"/>
                </a:lnTo>
                <a:cubicBezTo>
                  <a:pt x="3190148" y="463051"/>
                  <a:pt x="3186864" y="462683"/>
                  <a:pt x="3183581" y="462513"/>
                </a:cubicBezTo>
                <a:cubicBezTo>
                  <a:pt x="3185619" y="459003"/>
                  <a:pt x="3188308" y="457475"/>
                  <a:pt x="3191195" y="456470"/>
                </a:cubicBezTo>
                <a:close/>
                <a:moveTo>
                  <a:pt x="3200451" y="452663"/>
                </a:moveTo>
                <a:lnTo>
                  <a:pt x="3199998" y="453569"/>
                </a:lnTo>
                <a:lnTo>
                  <a:pt x="3199639" y="453687"/>
                </a:lnTo>
                <a:close/>
                <a:moveTo>
                  <a:pt x="3997094" y="451445"/>
                </a:moveTo>
                <a:lnTo>
                  <a:pt x="3986603" y="460336"/>
                </a:lnTo>
                <a:cubicBezTo>
                  <a:pt x="3982159" y="461453"/>
                  <a:pt x="3977149" y="461114"/>
                  <a:pt x="3972167" y="460944"/>
                </a:cubicBezTo>
                <a:cubicBezTo>
                  <a:pt x="3975507" y="457151"/>
                  <a:pt x="3979696" y="455481"/>
                  <a:pt x="3984140" y="454391"/>
                </a:cubicBezTo>
                <a:close/>
                <a:moveTo>
                  <a:pt x="3997642" y="450981"/>
                </a:moveTo>
                <a:lnTo>
                  <a:pt x="3997642" y="451320"/>
                </a:lnTo>
                <a:lnTo>
                  <a:pt x="3997094" y="451445"/>
                </a:lnTo>
                <a:close/>
                <a:moveTo>
                  <a:pt x="3242989" y="430874"/>
                </a:moveTo>
                <a:lnTo>
                  <a:pt x="3206452" y="452776"/>
                </a:lnTo>
                <a:cubicBezTo>
                  <a:pt x="3211631" y="446662"/>
                  <a:pt x="3217793" y="441543"/>
                  <a:pt x="3224632" y="437597"/>
                </a:cubicBezTo>
                <a:close/>
                <a:moveTo>
                  <a:pt x="3246872" y="428547"/>
                </a:moveTo>
                <a:lnTo>
                  <a:pt x="3246872" y="429452"/>
                </a:lnTo>
                <a:lnTo>
                  <a:pt x="3242989" y="430874"/>
                </a:lnTo>
                <a:close/>
                <a:moveTo>
                  <a:pt x="4068066" y="426751"/>
                </a:moveTo>
                <a:lnTo>
                  <a:pt x="4068066" y="426977"/>
                </a:lnTo>
                <a:cubicBezTo>
                  <a:pt x="4049482" y="438753"/>
                  <a:pt x="4028923" y="447076"/>
                  <a:pt x="4007379" y="451546"/>
                </a:cubicBezTo>
                <a:cubicBezTo>
                  <a:pt x="4025042" y="435582"/>
                  <a:pt x="4046441" y="431280"/>
                  <a:pt x="4068066" y="426751"/>
                </a:cubicBezTo>
                <a:close/>
                <a:moveTo>
                  <a:pt x="3466569" y="417693"/>
                </a:moveTo>
                <a:lnTo>
                  <a:pt x="3460975" y="456739"/>
                </a:lnTo>
                <a:cubicBezTo>
                  <a:pt x="3458843" y="445321"/>
                  <a:pt x="3458121" y="433686"/>
                  <a:pt x="3458824" y="422093"/>
                </a:cubicBezTo>
                <a:cubicBezTo>
                  <a:pt x="3460353" y="422319"/>
                  <a:pt x="3461343" y="420281"/>
                  <a:pt x="3462433" y="418653"/>
                </a:cubicBezTo>
                <a:close/>
                <a:moveTo>
                  <a:pt x="3466636" y="417224"/>
                </a:moveTo>
                <a:lnTo>
                  <a:pt x="3466636" y="417677"/>
                </a:lnTo>
                <a:lnTo>
                  <a:pt x="3466569" y="417693"/>
                </a:lnTo>
                <a:close/>
                <a:moveTo>
                  <a:pt x="4400940" y="414183"/>
                </a:moveTo>
                <a:cubicBezTo>
                  <a:pt x="4397083" y="427100"/>
                  <a:pt x="4394318" y="440318"/>
                  <a:pt x="4392674" y="453698"/>
                </a:cubicBezTo>
                <a:cubicBezTo>
                  <a:pt x="4389381" y="442463"/>
                  <a:pt x="4388154" y="430724"/>
                  <a:pt x="4389051" y="419052"/>
                </a:cubicBezTo>
                <a:cubicBezTo>
                  <a:pt x="4393693" y="418825"/>
                  <a:pt x="4394939" y="410220"/>
                  <a:pt x="4400940" y="414183"/>
                </a:cubicBezTo>
                <a:close/>
                <a:moveTo>
                  <a:pt x="3464258" y="387446"/>
                </a:moveTo>
                <a:cubicBezTo>
                  <a:pt x="3444671" y="446775"/>
                  <a:pt x="3425989" y="448813"/>
                  <a:pt x="3396325" y="461041"/>
                </a:cubicBezTo>
                <a:cubicBezTo>
                  <a:pt x="3389985" y="415752"/>
                  <a:pt x="3374360" y="439303"/>
                  <a:pt x="3360774" y="415752"/>
                </a:cubicBezTo>
                <a:cubicBezTo>
                  <a:pt x="3371643" y="409978"/>
                  <a:pt x="3383305" y="415639"/>
                  <a:pt x="3397005" y="411223"/>
                </a:cubicBezTo>
                <a:cubicBezTo>
                  <a:pt x="3397684" y="399335"/>
                  <a:pt x="3391004" y="413941"/>
                  <a:pt x="3393268" y="396278"/>
                </a:cubicBezTo>
                <a:cubicBezTo>
                  <a:pt x="3412742" y="433189"/>
                  <a:pt x="3445350" y="413828"/>
                  <a:pt x="3464258" y="387446"/>
                </a:cubicBezTo>
                <a:close/>
                <a:moveTo>
                  <a:pt x="4396750" y="384405"/>
                </a:moveTo>
                <a:cubicBezTo>
                  <a:pt x="4367992" y="443734"/>
                  <a:pt x="4340139" y="445772"/>
                  <a:pt x="4294850" y="458000"/>
                </a:cubicBezTo>
                <a:cubicBezTo>
                  <a:pt x="4284774" y="412712"/>
                  <a:pt x="4261450" y="436148"/>
                  <a:pt x="4240391" y="412712"/>
                </a:cubicBezTo>
                <a:cubicBezTo>
                  <a:pt x="4256808" y="406824"/>
                  <a:pt x="4274697" y="412485"/>
                  <a:pt x="4295190" y="407956"/>
                </a:cubicBezTo>
                <a:cubicBezTo>
                  <a:pt x="4296096" y="396180"/>
                  <a:pt x="4286246" y="410787"/>
                  <a:pt x="4289416" y="393124"/>
                </a:cubicBezTo>
                <a:cubicBezTo>
                  <a:pt x="4319420" y="429468"/>
                  <a:pt x="4368445" y="410107"/>
                  <a:pt x="4396750" y="384405"/>
                </a:cubicBezTo>
                <a:close/>
                <a:moveTo>
                  <a:pt x="1183964" y="382691"/>
                </a:moveTo>
                <a:cubicBezTo>
                  <a:pt x="1185096" y="412582"/>
                  <a:pt x="1162225" y="390957"/>
                  <a:pt x="1155658" y="408393"/>
                </a:cubicBezTo>
                <a:cubicBezTo>
                  <a:pt x="1154866" y="403638"/>
                  <a:pt x="1158149" y="403977"/>
                  <a:pt x="1160074" y="402505"/>
                </a:cubicBezTo>
                <a:cubicBezTo>
                  <a:pt x="1144449" y="401147"/>
                  <a:pt x="1127579" y="402505"/>
                  <a:pt x="1110369" y="401826"/>
                </a:cubicBezTo>
                <a:cubicBezTo>
                  <a:pt x="1092963" y="402437"/>
                  <a:pt x="1075571" y="400258"/>
                  <a:pt x="1058853" y="395372"/>
                </a:cubicBezTo>
                <a:lnTo>
                  <a:pt x="1058853" y="394693"/>
                </a:lnTo>
                <a:cubicBezTo>
                  <a:pt x="1074591" y="385975"/>
                  <a:pt x="1096669" y="385862"/>
                  <a:pt x="1119427" y="386767"/>
                </a:cubicBezTo>
                <a:cubicBezTo>
                  <a:pt x="1141020" y="388852"/>
                  <a:pt x="1162805" y="387476"/>
                  <a:pt x="1183964" y="382691"/>
                </a:cubicBezTo>
                <a:close/>
                <a:moveTo>
                  <a:pt x="812340" y="373945"/>
                </a:moveTo>
                <a:cubicBezTo>
                  <a:pt x="819983" y="374992"/>
                  <a:pt x="827993" y="377653"/>
                  <a:pt x="834334" y="376690"/>
                </a:cubicBezTo>
                <a:cubicBezTo>
                  <a:pt x="828220" y="392202"/>
                  <a:pt x="806141" y="381786"/>
                  <a:pt x="792555" y="380880"/>
                </a:cubicBezTo>
                <a:cubicBezTo>
                  <a:pt x="797423" y="373464"/>
                  <a:pt x="804698" y="372898"/>
                  <a:pt x="812340" y="373945"/>
                </a:cubicBezTo>
                <a:close/>
                <a:moveTo>
                  <a:pt x="1296247" y="371391"/>
                </a:moveTo>
                <a:lnTo>
                  <a:pt x="1275938" y="379109"/>
                </a:lnTo>
                <a:cubicBezTo>
                  <a:pt x="1250171" y="384623"/>
                  <a:pt x="1215949" y="383626"/>
                  <a:pt x="1194720" y="395938"/>
                </a:cubicBezTo>
                <a:cubicBezTo>
                  <a:pt x="1196871" y="386541"/>
                  <a:pt x="1194720" y="384616"/>
                  <a:pt x="1187587" y="387107"/>
                </a:cubicBezTo>
                <a:cubicBezTo>
                  <a:pt x="1206183" y="374370"/>
                  <a:pt x="1242550" y="372204"/>
                  <a:pt x="1271942" y="371679"/>
                </a:cubicBezTo>
                <a:close/>
                <a:moveTo>
                  <a:pt x="1298092" y="370690"/>
                </a:moveTo>
                <a:lnTo>
                  <a:pt x="1298092" y="371369"/>
                </a:lnTo>
                <a:lnTo>
                  <a:pt x="1296247" y="371391"/>
                </a:lnTo>
                <a:close/>
                <a:moveTo>
                  <a:pt x="1033378" y="369558"/>
                </a:moveTo>
                <a:lnTo>
                  <a:pt x="1035756" y="384163"/>
                </a:lnTo>
                <a:cubicBezTo>
                  <a:pt x="1031680" y="386767"/>
                  <a:pt x="1030208" y="381219"/>
                  <a:pt x="1028963" y="375219"/>
                </a:cubicBezTo>
                <a:cubicBezTo>
                  <a:pt x="1027264" y="378162"/>
                  <a:pt x="1025566" y="381106"/>
                  <a:pt x="1021943" y="381446"/>
                </a:cubicBezTo>
                <a:cubicBezTo>
                  <a:pt x="1020697" y="370690"/>
                  <a:pt x="1026811" y="369897"/>
                  <a:pt x="1033378" y="369558"/>
                </a:cubicBezTo>
                <a:close/>
                <a:moveTo>
                  <a:pt x="1369130" y="361503"/>
                </a:moveTo>
                <a:cubicBezTo>
                  <a:pt x="1370986" y="361922"/>
                  <a:pt x="1371772" y="363189"/>
                  <a:pt x="1370781" y="365821"/>
                </a:cubicBezTo>
                <a:lnTo>
                  <a:pt x="1338173" y="372615"/>
                </a:lnTo>
                <a:cubicBezTo>
                  <a:pt x="1338173" y="366727"/>
                  <a:pt x="1340437" y="359255"/>
                  <a:pt x="1342588" y="366614"/>
                </a:cubicBezTo>
                <a:cubicBezTo>
                  <a:pt x="1348363" y="366614"/>
                  <a:pt x="1363563" y="360245"/>
                  <a:pt x="1369130" y="361503"/>
                </a:cubicBezTo>
                <a:close/>
                <a:moveTo>
                  <a:pt x="1214164" y="340196"/>
                </a:moveTo>
                <a:cubicBezTo>
                  <a:pt x="1217555" y="340742"/>
                  <a:pt x="1220733" y="342384"/>
                  <a:pt x="1223478" y="345555"/>
                </a:cubicBezTo>
                <a:cubicBezTo>
                  <a:pt x="1217138" y="356877"/>
                  <a:pt x="1197437" y="344196"/>
                  <a:pt x="1183737" y="353141"/>
                </a:cubicBezTo>
                <a:cubicBezTo>
                  <a:pt x="1191889" y="346772"/>
                  <a:pt x="1203990" y="338556"/>
                  <a:pt x="1214164" y="340196"/>
                </a:cubicBezTo>
                <a:close/>
                <a:moveTo>
                  <a:pt x="1421618" y="309889"/>
                </a:moveTo>
                <a:cubicBezTo>
                  <a:pt x="1425580" y="310908"/>
                  <a:pt x="1427732" y="317589"/>
                  <a:pt x="1432034" y="317928"/>
                </a:cubicBezTo>
                <a:cubicBezTo>
                  <a:pt x="1433166" y="329251"/>
                  <a:pt x="1418787" y="322797"/>
                  <a:pt x="1413579" y="326873"/>
                </a:cubicBezTo>
                <a:cubicBezTo>
                  <a:pt x="1412333" y="317022"/>
                  <a:pt x="1425694" y="323363"/>
                  <a:pt x="1421618" y="310116"/>
                </a:cubicBezTo>
                <a:close/>
                <a:moveTo>
                  <a:pt x="2094737" y="193865"/>
                </a:moveTo>
                <a:cubicBezTo>
                  <a:pt x="2078900" y="193327"/>
                  <a:pt x="2056907" y="195365"/>
                  <a:pt x="2059285" y="202215"/>
                </a:cubicBezTo>
                <a:cubicBezTo>
                  <a:pt x="2073664" y="195648"/>
                  <a:pt x="2084307" y="201649"/>
                  <a:pt x="2093365" y="200517"/>
                </a:cubicBezTo>
                <a:lnTo>
                  <a:pt x="2093251" y="200970"/>
                </a:lnTo>
                <a:cubicBezTo>
                  <a:pt x="2120255" y="197516"/>
                  <a:pt x="2110574" y="194403"/>
                  <a:pt x="2094737" y="193865"/>
                </a:cubicBezTo>
                <a:close/>
                <a:moveTo>
                  <a:pt x="3085375" y="188671"/>
                </a:moveTo>
                <a:cubicBezTo>
                  <a:pt x="3093484" y="191515"/>
                  <a:pt x="3100986" y="196950"/>
                  <a:pt x="3103533" y="202668"/>
                </a:cubicBezTo>
                <a:cubicBezTo>
                  <a:pt x="3096060" y="213764"/>
                  <a:pt x="3073982" y="201423"/>
                  <a:pt x="3063565" y="190666"/>
                </a:cubicBezTo>
                <a:lnTo>
                  <a:pt x="3063565" y="190214"/>
                </a:lnTo>
                <a:cubicBezTo>
                  <a:pt x="3068547" y="185571"/>
                  <a:pt x="3077265" y="185826"/>
                  <a:pt x="3085375" y="188671"/>
                </a:cubicBezTo>
                <a:close/>
                <a:moveTo>
                  <a:pt x="3034313" y="185486"/>
                </a:moveTo>
                <a:cubicBezTo>
                  <a:pt x="3037275" y="185586"/>
                  <a:pt x="3040470" y="189477"/>
                  <a:pt x="3038421" y="189067"/>
                </a:cubicBezTo>
                <a:lnTo>
                  <a:pt x="3033721" y="186100"/>
                </a:lnTo>
                <a:close/>
                <a:moveTo>
                  <a:pt x="2210691" y="181722"/>
                </a:moveTo>
                <a:cubicBezTo>
                  <a:pt x="2206644" y="179854"/>
                  <a:pt x="2194076" y="181609"/>
                  <a:pt x="2180093" y="190893"/>
                </a:cubicBezTo>
                <a:cubicBezTo>
                  <a:pt x="2183942" y="190553"/>
                  <a:pt x="2188924" y="188062"/>
                  <a:pt x="2190283" y="193837"/>
                </a:cubicBezTo>
                <a:lnTo>
                  <a:pt x="2190170" y="194289"/>
                </a:lnTo>
                <a:cubicBezTo>
                  <a:pt x="2210267" y="189081"/>
                  <a:pt x="2214739" y="183590"/>
                  <a:pt x="2210691" y="181722"/>
                </a:cubicBezTo>
                <a:close/>
                <a:moveTo>
                  <a:pt x="2309930" y="171815"/>
                </a:moveTo>
                <a:cubicBezTo>
                  <a:pt x="2301721" y="173145"/>
                  <a:pt x="2295239" y="175381"/>
                  <a:pt x="2296032" y="176853"/>
                </a:cubicBezTo>
                <a:lnTo>
                  <a:pt x="2295919" y="177306"/>
                </a:lnTo>
                <a:cubicBezTo>
                  <a:pt x="2299882" y="184666"/>
                  <a:pt x="2323658" y="180816"/>
                  <a:pt x="2334188" y="172211"/>
                </a:cubicBezTo>
                <a:cubicBezTo>
                  <a:pt x="2328074" y="170060"/>
                  <a:pt x="2318139" y="170485"/>
                  <a:pt x="2309930" y="171815"/>
                </a:cubicBezTo>
                <a:close/>
                <a:moveTo>
                  <a:pt x="2197189" y="156926"/>
                </a:moveTo>
                <a:cubicBezTo>
                  <a:pt x="2194925" y="163380"/>
                  <a:pt x="2188500" y="164993"/>
                  <a:pt x="2181268" y="165630"/>
                </a:cubicBezTo>
                <a:lnTo>
                  <a:pt x="2168954" y="167317"/>
                </a:lnTo>
                <a:lnTo>
                  <a:pt x="2163779" y="166534"/>
                </a:lnTo>
                <a:lnTo>
                  <a:pt x="2176343" y="159955"/>
                </a:lnTo>
                <a:cubicBezTo>
                  <a:pt x="2183575" y="159332"/>
                  <a:pt x="2191642" y="159587"/>
                  <a:pt x="2197189" y="156926"/>
                </a:cubicBezTo>
                <a:close/>
                <a:moveTo>
                  <a:pt x="2230477" y="121941"/>
                </a:moveTo>
                <a:cubicBezTo>
                  <a:pt x="2223457" y="134395"/>
                  <a:pt x="2207153" y="136206"/>
                  <a:pt x="2191189" y="138471"/>
                </a:cubicBezTo>
                <a:cubicBezTo>
                  <a:pt x="2200246" y="128847"/>
                  <a:pt x="2216664" y="127149"/>
                  <a:pt x="2230477" y="121941"/>
                </a:cubicBezTo>
                <a:close/>
                <a:moveTo>
                  <a:pt x="2289841" y="121808"/>
                </a:moveTo>
                <a:cubicBezTo>
                  <a:pt x="2298587" y="119499"/>
                  <a:pt x="2310836" y="128734"/>
                  <a:pt x="2318563" y="128734"/>
                </a:cubicBezTo>
                <a:cubicBezTo>
                  <a:pt x="2315935" y="136436"/>
                  <a:pt x="2308699" y="141612"/>
                  <a:pt x="2300561" y="141612"/>
                </a:cubicBezTo>
                <a:cubicBezTo>
                  <a:pt x="2292424" y="141612"/>
                  <a:pt x="2285187" y="136436"/>
                  <a:pt x="2282559" y="128734"/>
                </a:cubicBezTo>
                <a:cubicBezTo>
                  <a:pt x="2284399" y="124629"/>
                  <a:pt x="2286925" y="122577"/>
                  <a:pt x="2289841" y="121808"/>
                </a:cubicBezTo>
                <a:close/>
                <a:moveTo>
                  <a:pt x="2460921" y="105855"/>
                </a:moveTo>
                <a:lnTo>
                  <a:pt x="2459865" y="106089"/>
                </a:lnTo>
                <a:lnTo>
                  <a:pt x="2459865" y="105863"/>
                </a:lnTo>
                <a:close/>
                <a:moveTo>
                  <a:pt x="2552141" y="92729"/>
                </a:moveTo>
                <a:cubicBezTo>
                  <a:pt x="2539347" y="99636"/>
                  <a:pt x="2526241" y="103598"/>
                  <a:pt x="2511352" y="105495"/>
                </a:cubicBezTo>
                <a:lnTo>
                  <a:pt x="2460921" y="105855"/>
                </a:lnTo>
                <a:lnTo>
                  <a:pt x="2503413" y="96437"/>
                </a:lnTo>
                <a:cubicBezTo>
                  <a:pt x="2519958" y="95560"/>
                  <a:pt x="2537366" y="95673"/>
                  <a:pt x="2552141" y="92729"/>
                </a:cubicBezTo>
                <a:close/>
                <a:moveTo>
                  <a:pt x="2341548" y="80727"/>
                </a:moveTo>
                <a:cubicBezTo>
                  <a:pt x="2326789" y="89182"/>
                  <a:pt x="2311289" y="96269"/>
                  <a:pt x="2295240" y="101900"/>
                </a:cubicBezTo>
                <a:cubicBezTo>
                  <a:pt x="2278823" y="107901"/>
                  <a:pt x="2262519" y="113788"/>
                  <a:pt x="2245875" y="119223"/>
                </a:cubicBezTo>
                <a:cubicBezTo>
                  <a:pt x="2259180" y="109134"/>
                  <a:pt x="2273959" y="101152"/>
                  <a:pt x="2289692" y="95560"/>
                </a:cubicBezTo>
                <a:cubicBezTo>
                  <a:pt x="2306222" y="90578"/>
                  <a:pt x="2323885" y="85370"/>
                  <a:pt x="2341548" y="80727"/>
                </a:cubicBezTo>
                <a:close/>
                <a:moveTo>
                  <a:pt x="2970157" y="66235"/>
                </a:moveTo>
                <a:cubicBezTo>
                  <a:pt x="2961099" y="81860"/>
                  <a:pt x="2941738" y="81973"/>
                  <a:pt x="2927586" y="90125"/>
                </a:cubicBezTo>
                <a:cubicBezTo>
                  <a:pt x="2948192" y="94767"/>
                  <a:pt x="2990198" y="88653"/>
                  <a:pt x="3018729" y="88993"/>
                </a:cubicBezTo>
                <a:cubicBezTo>
                  <a:pt x="3007282" y="94181"/>
                  <a:pt x="2995025" y="97360"/>
                  <a:pt x="2982498" y="98390"/>
                </a:cubicBezTo>
                <a:cubicBezTo>
                  <a:pt x="2969251" y="99862"/>
                  <a:pt x="2955212" y="99522"/>
                  <a:pt x="2941172" y="100088"/>
                </a:cubicBezTo>
                <a:cubicBezTo>
                  <a:pt x="2950509" y="115865"/>
                  <a:pt x="2965544" y="127455"/>
                  <a:pt x="2983178" y="132470"/>
                </a:cubicBezTo>
                <a:cubicBezTo>
                  <a:pt x="2999255" y="138471"/>
                  <a:pt x="3015446" y="142547"/>
                  <a:pt x="3025636" y="154095"/>
                </a:cubicBezTo>
                <a:cubicBezTo>
                  <a:pt x="3020201" y="147981"/>
                  <a:pt x="3021107" y="176740"/>
                  <a:pt x="3030731" y="184213"/>
                </a:cubicBezTo>
                <a:lnTo>
                  <a:pt x="3033721" y="186100"/>
                </a:lnTo>
                <a:lnTo>
                  <a:pt x="3030731" y="189195"/>
                </a:lnTo>
                <a:cubicBezTo>
                  <a:pt x="3031863" y="185232"/>
                  <a:pt x="3044544" y="215462"/>
                  <a:pt x="3032656" y="214217"/>
                </a:cubicBezTo>
                <a:cubicBezTo>
                  <a:pt x="3060280" y="223759"/>
                  <a:pt x="3086426" y="237137"/>
                  <a:pt x="3110326" y="253958"/>
                </a:cubicBezTo>
                <a:cubicBezTo>
                  <a:pt x="3084738" y="255769"/>
                  <a:pt x="3023938" y="202894"/>
                  <a:pt x="3006501" y="262223"/>
                </a:cubicBezTo>
                <a:cubicBezTo>
                  <a:pt x="3020088" y="296189"/>
                  <a:pt x="3034807" y="328005"/>
                  <a:pt x="3074435" y="326307"/>
                </a:cubicBezTo>
                <a:cubicBezTo>
                  <a:pt x="3075454" y="335138"/>
                  <a:pt x="3074435" y="346913"/>
                  <a:pt x="3078850" y="351329"/>
                </a:cubicBezTo>
                <a:cubicBezTo>
                  <a:pt x="3077718" y="359481"/>
                  <a:pt x="3065943" y="345328"/>
                  <a:pt x="3056206" y="349970"/>
                </a:cubicBezTo>
                <a:cubicBezTo>
                  <a:pt x="3052696" y="352914"/>
                  <a:pt x="3052017" y="361293"/>
                  <a:pt x="3045903" y="359255"/>
                </a:cubicBezTo>
                <a:cubicBezTo>
                  <a:pt x="3047148" y="374086"/>
                  <a:pt x="3054847" y="379974"/>
                  <a:pt x="3059602" y="389938"/>
                </a:cubicBezTo>
                <a:cubicBezTo>
                  <a:pt x="3052243" y="397071"/>
                  <a:pt x="3034467" y="356764"/>
                  <a:pt x="3030504" y="398090"/>
                </a:cubicBezTo>
                <a:cubicBezTo>
                  <a:pt x="3030504" y="412243"/>
                  <a:pt x="3043071" y="407940"/>
                  <a:pt x="3051790" y="409412"/>
                </a:cubicBezTo>
                <a:cubicBezTo>
                  <a:pt x="3050545" y="420734"/>
                  <a:pt x="3043185" y="419602"/>
                  <a:pt x="3035486" y="418357"/>
                </a:cubicBezTo>
                <a:cubicBezTo>
                  <a:pt x="3036505" y="441680"/>
                  <a:pt x="3043525" y="453002"/>
                  <a:pt x="3032542" y="462966"/>
                </a:cubicBezTo>
                <a:lnTo>
                  <a:pt x="3036884" y="470621"/>
                </a:lnTo>
                <a:lnTo>
                  <a:pt x="3091305" y="483530"/>
                </a:lnTo>
                <a:cubicBezTo>
                  <a:pt x="3115790" y="487790"/>
                  <a:pt x="3140840" y="489177"/>
                  <a:pt x="3166598" y="483346"/>
                </a:cubicBezTo>
                <a:lnTo>
                  <a:pt x="3169713" y="485933"/>
                </a:lnTo>
                <a:lnTo>
                  <a:pt x="3168522" y="487988"/>
                </a:lnTo>
                <a:lnTo>
                  <a:pt x="3172569" y="488305"/>
                </a:lnTo>
                <a:lnTo>
                  <a:pt x="3177971" y="492793"/>
                </a:lnTo>
                <a:cubicBezTo>
                  <a:pt x="3182190" y="494859"/>
                  <a:pt x="3186786" y="495999"/>
                  <a:pt x="3191605" y="496678"/>
                </a:cubicBezTo>
                <a:lnTo>
                  <a:pt x="3191894" y="496700"/>
                </a:lnTo>
                <a:lnTo>
                  <a:pt x="3188330" y="495250"/>
                </a:lnTo>
                <a:lnTo>
                  <a:pt x="3188330" y="494797"/>
                </a:lnTo>
                <a:cubicBezTo>
                  <a:pt x="3194557" y="491712"/>
                  <a:pt x="3201740" y="491026"/>
                  <a:pt x="3209430" y="491655"/>
                </a:cubicBezTo>
                <a:lnTo>
                  <a:pt x="3244590" y="499419"/>
                </a:lnTo>
                <a:lnTo>
                  <a:pt x="3277423" y="500069"/>
                </a:lnTo>
                <a:cubicBezTo>
                  <a:pt x="3332497" y="494874"/>
                  <a:pt x="3386758" y="474090"/>
                  <a:pt x="3443312" y="467382"/>
                </a:cubicBezTo>
                <a:cubicBezTo>
                  <a:pt x="3442633" y="473496"/>
                  <a:pt x="3441501" y="477458"/>
                  <a:pt x="3439237" y="477232"/>
                </a:cubicBezTo>
                <a:cubicBezTo>
                  <a:pt x="3443341" y="481195"/>
                  <a:pt x="3447410" y="482200"/>
                  <a:pt x="3451433" y="481343"/>
                </a:cubicBezTo>
                <a:lnTo>
                  <a:pt x="3455872" y="478716"/>
                </a:lnTo>
                <a:lnTo>
                  <a:pt x="3455988" y="477701"/>
                </a:lnTo>
                <a:lnTo>
                  <a:pt x="3455988" y="477248"/>
                </a:lnTo>
                <a:lnTo>
                  <a:pt x="3456580" y="478297"/>
                </a:lnTo>
                <a:lnTo>
                  <a:pt x="3463354" y="474288"/>
                </a:lnTo>
                <a:cubicBezTo>
                  <a:pt x="3471194" y="467325"/>
                  <a:pt x="3478808" y="457305"/>
                  <a:pt x="3486111" y="453002"/>
                </a:cubicBezTo>
                <a:cubicBezTo>
                  <a:pt x="3482828" y="469306"/>
                  <a:pt x="3475582" y="469533"/>
                  <a:pt x="3470260" y="477685"/>
                </a:cubicBezTo>
                <a:cubicBezTo>
                  <a:pt x="3478072" y="483006"/>
                  <a:pt x="3493471" y="474401"/>
                  <a:pt x="3504227" y="473156"/>
                </a:cubicBezTo>
                <a:cubicBezTo>
                  <a:pt x="3497351" y="482456"/>
                  <a:pt x="3486216" y="487618"/>
                  <a:pt x="3474675" y="486856"/>
                </a:cubicBezTo>
                <a:cubicBezTo>
                  <a:pt x="3476515" y="496168"/>
                  <a:pt x="3478928" y="502579"/>
                  <a:pt x="3481634" y="507302"/>
                </a:cubicBezTo>
                <a:lnTo>
                  <a:pt x="3487432" y="514153"/>
                </a:lnTo>
                <a:lnTo>
                  <a:pt x="3493184" y="512966"/>
                </a:lnTo>
                <a:cubicBezTo>
                  <a:pt x="3501964" y="509686"/>
                  <a:pt x="3510392" y="504506"/>
                  <a:pt x="3518374" y="495929"/>
                </a:cubicBezTo>
                <a:cubicBezTo>
                  <a:pt x="3515770" y="504195"/>
                  <a:pt x="3513505" y="513139"/>
                  <a:pt x="3508750" y="515857"/>
                </a:cubicBezTo>
                <a:cubicBezTo>
                  <a:pt x="3559360" y="528651"/>
                  <a:pt x="3594459" y="504534"/>
                  <a:pt x="3633294" y="510195"/>
                </a:cubicBezTo>
                <a:cubicBezTo>
                  <a:pt x="3633294" y="498873"/>
                  <a:pt x="3628312" y="499553"/>
                  <a:pt x="3623444" y="500345"/>
                </a:cubicBezTo>
                <a:cubicBezTo>
                  <a:pt x="3619254" y="488570"/>
                  <a:pt x="3642464" y="504761"/>
                  <a:pt x="3643710" y="491401"/>
                </a:cubicBezTo>
                <a:cubicBezTo>
                  <a:pt x="3639521" y="534652"/>
                  <a:pt x="3704057" y="498081"/>
                  <a:pt x="3720022" y="520952"/>
                </a:cubicBezTo>
                <a:cubicBezTo>
                  <a:pt x="3711417" y="501817"/>
                  <a:pt x="3727947" y="520160"/>
                  <a:pt x="3733721" y="510988"/>
                </a:cubicBezTo>
                <a:cubicBezTo>
                  <a:pt x="3728626" y="523669"/>
                  <a:pt x="3736439" y="520839"/>
                  <a:pt x="3741534" y="520952"/>
                </a:cubicBezTo>
                <a:cubicBezTo>
                  <a:pt x="3727155" y="491740"/>
                  <a:pt x="3780595" y="524575"/>
                  <a:pt x="3804032" y="515857"/>
                </a:cubicBezTo>
                <a:cubicBezTo>
                  <a:pt x="3757611" y="497175"/>
                  <a:pt x="3734174" y="493778"/>
                  <a:pt x="3690810" y="501138"/>
                </a:cubicBezTo>
                <a:cubicBezTo>
                  <a:pt x="3690810" y="483815"/>
                  <a:pt x="3702132" y="499100"/>
                  <a:pt x="3710284" y="486192"/>
                </a:cubicBezTo>
                <a:cubicBezTo>
                  <a:pt x="3708473" y="477474"/>
                  <a:pt x="3703378" y="477248"/>
                  <a:pt x="3700434" y="471361"/>
                </a:cubicBezTo>
                <a:cubicBezTo>
                  <a:pt x="3711190" y="454037"/>
                  <a:pt x="3714700" y="498081"/>
                  <a:pt x="3727947" y="491061"/>
                </a:cubicBezTo>
                <a:cubicBezTo>
                  <a:pt x="3726588" y="484494"/>
                  <a:pt x="3723645" y="481890"/>
                  <a:pt x="3720022" y="481210"/>
                </a:cubicBezTo>
                <a:cubicBezTo>
                  <a:pt x="3721266" y="476229"/>
                  <a:pt x="3724550" y="476003"/>
                  <a:pt x="3723871" y="466265"/>
                </a:cubicBezTo>
                <a:cubicBezTo>
                  <a:pt x="3795314" y="477587"/>
                  <a:pt x="3869362" y="493325"/>
                  <a:pt x="3946806" y="480984"/>
                </a:cubicBezTo>
                <a:lnTo>
                  <a:pt x="3952100" y="483808"/>
                </a:lnTo>
                <a:lnTo>
                  <a:pt x="3950655" y="485513"/>
                </a:lnTo>
                <a:lnTo>
                  <a:pt x="3950655" y="485966"/>
                </a:lnTo>
                <a:lnTo>
                  <a:pt x="3956636" y="486228"/>
                </a:lnTo>
                <a:lnTo>
                  <a:pt x="3964199" y="490264"/>
                </a:lnTo>
                <a:cubicBezTo>
                  <a:pt x="3983475" y="496297"/>
                  <a:pt x="4007719" y="494005"/>
                  <a:pt x="4030816" y="496043"/>
                </a:cubicBezTo>
                <a:cubicBezTo>
                  <a:pt x="4144038" y="506346"/>
                  <a:pt x="4251373" y="472379"/>
                  <a:pt x="4365388" y="463208"/>
                </a:cubicBezTo>
                <a:cubicBezTo>
                  <a:pt x="4364482" y="469322"/>
                  <a:pt x="4362783" y="473398"/>
                  <a:pt x="4359387" y="473059"/>
                </a:cubicBezTo>
                <a:cubicBezTo>
                  <a:pt x="4384296" y="488910"/>
                  <a:pt x="4407959" y="457434"/>
                  <a:pt x="4430037" y="448829"/>
                </a:cubicBezTo>
                <a:cubicBezTo>
                  <a:pt x="4425282" y="465133"/>
                  <a:pt x="4414299" y="465359"/>
                  <a:pt x="4406374" y="473512"/>
                </a:cubicBezTo>
                <a:cubicBezTo>
                  <a:pt x="4417696" y="478833"/>
                  <a:pt x="4441473" y="470228"/>
                  <a:pt x="4457210" y="468982"/>
                </a:cubicBezTo>
                <a:cubicBezTo>
                  <a:pt x="4445202" y="479133"/>
                  <a:pt x="4429773" y="484317"/>
                  <a:pt x="4414072" y="483475"/>
                </a:cubicBezTo>
                <a:cubicBezTo>
                  <a:pt x="4425395" y="520725"/>
                  <a:pt x="4450417" y="511667"/>
                  <a:pt x="4462418" y="533633"/>
                </a:cubicBezTo>
                <a:cubicBezTo>
                  <a:pt x="4459248" y="527745"/>
                  <a:pt x="4460267" y="556277"/>
                  <a:pt x="4466042" y="563410"/>
                </a:cubicBezTo>
                <a:lnTo>
                  <a:pt x="4467733" y="565064"/>
                </a:lnTo>
                <a:lnTo>
                  <a:pt x="4466042" y="568392"/>
                </a:lnTo>
                <a:cubicBezTo>
                  <a:pt x="4466608" y="564429"/>
                  <a:pt x="4474647" y="593754"/>
                  <a:pt x="4467740" y="593188"/>
                </a:cubicBezTo>
                <a:cubicBezTo>
                  <a:pt x="4485147" y="602132"/>
                  <a:pt x="4500856" y="614049"/>
                  <a:pt x="4514161" y="628399"/>
                </a:cubicBezTo>
                <a:cubicBezTo>
                  <a:pt x="4499103" y="631796"/>
                  <a:pt x="4462532" y="582544"/>
                  <a:pt x="4453587" y="642665"/>
                </a:cubicBezTo>
                <a:cubicBezTo>
                  <a:pt x="4462305" y="675953"/>
                  <a:pt x="4472042" y="706749"/>
                  <a:pt x="4495819" y="702787"/>
                </a:cubicBezTo>
                <a:cubicBezTo>
                  <a:pt x="4495799" y="711185"/>
                  <a:pt x="4497020" y="719541"/>
                  <a:pt x="4499443" y="727582"/>
                </a:cubicBezTo>
                <a:cubicBezTo>
                  <a:pt x="4499443" y="735735"/>
                  <a:pt x="4491404" y="722260"/>
                  <a:pt x="4485855" y="727582"/>
                </a:cubicBezTo>
                <a:cubicBezTo>
                  <a:pt x="4483817" y="730753"/>
                  <a:pt x="4483704" y="738905"/>
                  <a:pt x="4479855" y="737433"/>
                </a:cubicBezTo>
                <a:cubicBezTo>
                  <a:pt x="4481327" y="747844"/>
                  <a:pt x="4484502" y="757943"/>
                  <a:pt x="4489252" y="767324"/>
                </a:cubicBezTo>
                <a:cubicBezTo>
                  <a:pt x="4484950" y="774909"/>
                  <a:pt x="4472835" y="735735"/>
                  <a:pt x="4471703" y="777174"/>
                </a:cubicBezTo>
                <a:cubicBezTo>
                  <a:pt x="4471703" y="791326"/>
                  <a:pt x="4479741" y="786232"/>
                  <a:pt x="4485176" y="787137"/>
                </a:cubicBezTo>
                <a:cubicBezTo>
                  <a:pt x="4485176" y="798459"/>
                  <a:pt x="4480194" y="797780"/>
                  <a:pt x="4475326" y="796988"/>
                </a:cubicBezTo>
                <a:cubicBezTo>
                  <a:pt x="4476684" y="819632"/>
                  <a:pt x="4481441" y="830954"/>
                  <a:pt x="4475326" y="841597"/>
                </a:cubicBezTo>
                <a:cubicBezTo>
                  <a:pt x="4485290" y="869563"/>
                  <a:pt x="4487554" y="863562"/>
                  <a:pt x="4497970" y="881564"/>
                </a:cubicBezTo>
                <a:cubicBezTo>
                  <a:pt x="4494914" y="891868"/>
                  <a:pt x="4484950" y="878960"/>
                  <a:pt x="4480534" y="876470"/>
                </a:cubicBezTo>
                <a:cubicBezTo>
                  <a:pt x="4478496" y="881224"/>
                  <a:pt x="4476571" y="886206"/>
                  <a:pt x="4474533" y="891301"/>
                </a:cubicBezTo>
                <a:cubicBezTo>
                  <a:pt x="4478043" y="906813"/>
                  <a:pt x="4490158" y="886546"/>
                  <a:pt x="4491969" y="896510"/>
                </a:cubicBezTo>
                <a:cubicBezTo>
                  <a:pt x="4491969" y="903529"/>
                  <a:pt x="4491969" y="910550"/>
                  <a:pt x="4493782" y="911342"/>
                </a:cubicBezTo>
                <a:cubicBezTo>
                  <a:pt x="4489026" y="921192"/>
                  <a:pt x="4481326" y="897302"/>
                  <a:pt x="4472495" y="901152"/>
                </a:cubicBezTo>
                <a:cubicBezTo>
                  <a:pt x="4472495" y="907832"/>
                  <a:pt x="4480534" y="910550"/>
                  <a:pt x="4472495" y="911115"/>
                </a:cubicBezTo>
                <a:cubicBezTo>
                  <a:pt x="4474986" y="920853"/>
                  <a:pt x="4483817" y="913946"/>
                  <a:pt x="4487893" y="921192"/>
                </a:cubicBezTo>
                <a:cubicBezTo>
                  <a:pt x="4481974" y="926692"/>
                  <a:pt x="4474421" y="930111"/>
                  <a:pt x="4466381" y="930930"/>
                </a:cubicBezTo>
                <a:cubicBezTo>
                  <a:pt x="4464909" y="944176"/>
                  <a:pt x="4470344" y="940553"/>
                  <a:pt x="4472042" y="945875"/>
                </a:cubicBezTo>
                <a:cubicBezTo>
                  <a:pt x="4476345" y="946780"/>
                  <a:pt x="4478270" y="941912"/>
                  <a:pt x="4478043" y="931042"/>
                </a:cubicBezTo>
                <a:cubicBezTo>
                  <a:pt x="4484836" y="945195"/>
                  <a:pt x="4486082" y="963197"/>
                  <a:pt x="4493215" y="965915"/>
                </a:cubicBezTo>
                <a:cubicBezTo>
                  <a:pt x="4496498" y="979275"/>
                  <a:pt x="4484497" y="975425"/>
                  <a:pt x="4491064" y="980860"/>
                </a:cubicBezTo>
                <a:cubicBezTo>
                  <a:pt x="4485176" y="1003505"/>
                  <a:pt x="4457097" y="977237"/>
                  <a:pt x="4450304" y="995239"/>
                </a:cubicBezTo>
                <a:cubicBezTo>
                  <a:pt x="4460267" y="1006562"/>
                  <a:pt x="4472948" y="984823"/>
                  <a:pt x="4484950" y="1005543"/>
                </a:cubicBezTo>
                <a:cubicBezTo>
                  <a:pt x="4478609" y="1021959"/>
                  <a:pt x="4464456" y="1005543"/>
                  <a:pt x="4448152" y="1010185"/>
                </a:cubicBezTo>
                <a:cubicBezTo>
                  <a:pt x="4456551" y="1023605"/>
                  <a:pt x="4461094" y="1039078"/>
                  <a:pt x="4461286" y="1054907"/>
                </a:cubicBezTo>
                <a:cubicBezTo>
                  <a:pt x="4460607" y="1061701"/>
                  <a:pt x="4456418" y="1059097"/>
                  <a:pt x="4453474" y="1059776"/>
                </a:cubicBezTo>
                <a:cubicBezTo>
                  <a:pt x="4456304" y="1088308"/>
                  <a:pt x="4471250" y="1086270"/>
                  <a:pt x="4486082" y="1085024"/>
                </a:cubicBezTo>
                <a:cubicBezTo>
                  <a:pt x="4486082" y="1092044"/>
                  <a:pt x="4486082" y="1099064"/>
                  <a:pt x="4487893" y="1099857"/>
                </a:cubicBezTo>
                <a:cubicBezTo>
                  <a:pt x="4483931" y="1104952"/>
                  <a:pt x="4478949" y="1102008"/>
                  <a:pt x="4470457" y="1104612"/>
                </a:cubicBezTo>
                <a:cubicBezTo>
                  <a:pt x="4470457" y="1115934"/>
                  <a:pt x="4478609" y="1106763"/>
                  <a:pt x="4481779" y="1109707"/>
                </a:cubicBezTo>
                <a:cubicBezTo>
                  <a:pt x="4480760" y="1121029"/>
                  <a:pt x="4472156" y="1111745"/>
                  <a:pt x="4468193" y="1114575"/>
                </a:cubicBezTo>
                <a:lnTo>
                  <a:pt x="4468193" y="1099517"/>
                </a:lnTo>
                <a:lnTo>
                  <a:pt x="4452681" y="1099517"/>
                </a:lnTo>
                <a:cubicBezTo>
                  <a:pt x="4452681" y="1113670"/>
                  <a:pt x="4460720" y="1108688"/>
                  <a:pt x="4466155" y="1109593"/>
                </a:cubicBezTo>
                <a:cubicBezTo>
                  <a:pt x="4463324" y="1144579"/>
                  <a:pt x="4474194" y="1158392"/>
                  <a:pt x="4483138" y="1149448"/>
                </a:cubicBezTo>
                <a:cubicBezTo>
                  <a:pt x="4485176" y="1154090"/>
                  <a:pt x="4483138" y="1167790"/>
                  <a:pt x="4488799" y="1164393"/>
                </a:cubicBezTo>
                <a:cubicBezTo>
                  <a:pt x="4485969" y="1171753"/>
                  <a:pt x="4482459" y="1175036"/>
                  <a:pt x="4490611" y="1174357"/>
                </a:cubicBezTo>
                <a:cubicBezTo>
                  <a:pt x="4490611" y="1179112"/>
                  <a:pt x="4488120" y="1178206"/>
                  <a:pt x="4486648" y="1179339"/>
                </a:cubicBezTo>
                <a:cubicBezTo>
                  <a:pt x="4487327" y="1190661"/>
                  <a:pt x="4496951" y="1179339"/>
                  <a:pt x="4497970" y="1189302"/>
                </a:cubicBezTo>
                <a:cubicBezTo>
                  <a:pt x="4485402" y="1183981"/>
                  <a:pt x="4469665" y="1193152"/>
                  <a:pt x="4457437" y="1198926"/>
                </a:cubicBezTo>
                <a:cubicBezTo>
                  <a:pt x="4461513" y="1212739"/>
                  <a:pt x="4471136" y="1198247"/>
                  <a:pt x="4476684" y="1198926"/>
                </a:cubicBezTo>
                <a:cubicBezTo>
                  <a:pt x="4476684" y="1208324"/>
                  <a:pt x="4470231" y="1202322"/>
                  <a:pt x="4470684" y="1213758"/>
                </a:cubicBezTo>
                <a:cubicBezTo>
                  <a:pt x="4475552" y="1239120"/>
                  <a:pt x="4497630" y="1211947"/>
                  <a:pt x="4503406" y="1224061"/>
                </a:cubicBezTo>
                <a:cubicBezTo>
                  <a:pt x="4525031" y="1228703"/>
                  <a:pt x="4497970" y="1225420"/>
                  <a:pt x="4493669" y="1233911"/>
                </a:cubicBezTo>
                <a:cubicBezTo>
                  <a:pt x="4491432" y="1230828"/>
                  <a:pt x="4487853" y="1229003"/>
                  <a:pt x="4484045" y="1229003"/>
                </a:cubicBezTo>
                <a:cubicBezTo>
                  <a:pt x="4480235" y="1229003"/>
                  <a:pt x="4476657" y="1230828"/>
                  <a:pt x="4474421" y="1233911"/>
                </a:cubicBezTo>
                <a:cubicBezTo>
                  <a:pt x="4474421" y="1242630"/>
                  <a:pt x="4477591" y="1245234"/>
                  <a:pt x="4482007" y="1243875"/>
                </a:cubicBezTo>
                <a:cubicBezTo>
                  <a:pt x="4480308" y="1259726"/>
                  <a:pt x="4467741" y="1238553"/>
                  <a:pt x="4468420" y="1248744"/>
                </a:cubicBezTo>
                <a:cubicBezTo>
                  <a:pt x="4467061" y="1244102"/>
                  <a:pt x="4468420" y="1228703"/>
                  <a:pt x="4458909" y="1233685"/>
                </a:cubicBezTo>
                <a:cubicBezTo>
                  <a:pt x="4463099" y="1252933"/>
                  <a:pt x="4453248" y="1292108"/>
                  <a:pt x="4440907" y="1297995"/>
                </a:cubicBezTo>
                <a:cubicBezTo>
                  <a:pt x="4442492" y="1305466"/>
                  <a:pt x="4447021" y="1305352"/>
                  <a:pt x="4450531" y="1308070"/>
                </a:cubicBezTo>
                <a:cubicBezTo>
                  <a:pt x="4451663" y="1321430"/>
                  <a:pt x="4446455" y="1317580"/>
                  <a:pt x="4444530" y="1322789"/>
                </a:cubicBezTo>
                <a:cubicBezTo>
                  <a:pt x="4452116" y="1350302"/>
                  <a:pt x="4473742" y="1313051"/>
                  <a:pt x="4478497" y="1343055"/>
                </a:cubicBezTo>
                <a:cubicBezTo>
                  <a:pt x="4475213" y="1360944"/>
                  <a:pt x="4444530" y="1346112"/>
                  <a:pt x="4445549" y="1372606"/>
                </a:cubicBezTo>
                <a:cubicBezTo>
                  <a:pt x="4434227" y="1383929"/>
                  <a:pt x="4415545" y="1358001"/>
                  <a:pt x="4401166" y="1382004"/>
                </a:cubicBezTo>
                <a:cubicBezTo>
                  <a:pt x="4426754" y="1390609"/>
                  <a:pt x="4456985" y="1387552"/>
                  <a:pt x="4475893" y="1412574"/>
                </a:cubicBezTo>
                <a:cubicBezTo>
                  <a:pt x="4474421" y="1421405"/>
                  <a:pt x="4472383" y="1413253"/>
                  <a:pt x="4470118" y="1412574"/>
                </a:cubicBezTo>
                <a:cubicBezTo>
                  <a:pt x="4467853" y="1411894"/>
                  <a:pt x="4468420" y="1421631"/>
                  <a:pt x="4468080" y="1427406"/>
                </a:cubicBezTo>
                <a:cubicBezTo>
                  <a:pt x="4453248" y="1425141"/>
                  <a:pt x="4446455" y="1427406"/>
                  <a:pt x="4437397" y="1417329"/>
                </a:cubicBezTo>
                <a:cubicBezTo>
                  <a:pt x="4426868" y="1436916"/>
                  <a:pt x="4409205" y="1437256"/>
                  <a:pt x="4391089" y="1436690"/>
                </a:cubicBezTo>
                <a:cubicBezTo>
                  <a:pt x="4397090" y="1425368"/>
                  <a:pt x="4418942" y="1422311"/>
                  <a:pt x="4431510" y="1422198"/>
                </a:cubicBezTo>
                <a:cubicBezTo>
                  <a:pt x="4405129" y="1406686"/>
                  <a:pt x="4386221" y="1430010"/>
                  <a:pt x="4358481" y="1421518"/>
                </a:cubicBezTo>
                <a:cubicBezTo>
                  <a:pt x="4358481" y="1426274"/>
                  <a:pt x="4360859" y="1425368"/>
                  <a:pt x="4362331" y="1426387"/>
                </a:cubicBezTo>
                <a:cubicBezTo>
                  <a:pt x="4359387" y="1433973"/>
                  <a:pt x="4353613" y="1433859"/>
                  <a:pt x="4354405" y="1451296"/>
                </a:cubicBezTo>
                <a:cubicBezTo>
                  <a:pt x="4338696" y="1462901"/>
                  <a:pt x="4320729" y="1470275"/>
                  <a:pt x="4301629" y="1474933"/>
                </a:cubicBezTo>
                <a:lnTo>
                  <a:pt x="4258734" y="1480221"/>
                </a:lnTo>
                <a:lnTo>
                  <a:pt x="4260012" y="1483434"/>
                </a:lnTo>
                <a:cubicBezTo>
                  <a:pt x="4260012" y="1491586"/>
                  <a:pt x="4248156" y="1478679"/>
                  <a:pt x="4240094" y="1484113"/>
                </a:cubicBezTo>
                <a:cubicBezTo>
                  <a:pt x="4237248" y="1487397"/>
                  <a:pt x="4237485" y="1495435"/>
                  <a:pt x="4231794" y="1494303"/>
                </a:cubicBezTo>
                <a:cubicBezTo>
                  <a:pt x="4234714" y="1504983"/>
                  <a:pt x="4239922" y="1514968"/>
                  <a:pt x="4247089" y="1523628"/>
                </a:cubicBezTo>
                <a:cubicBezTo>
                  <a:pt x="4241161" y="1531440"/>
                  <a:pt x="4221361" y="1492945"/>
                  <a:pt x="4221835" y="1534384"/>
                </a:cubicBezTo>
                <a:cubicBezTo>
                  <a:pt x="4222784" y="1548537"/>
                  <a:pt x="4233692" y="1543102"/>
                  <a:pt x="4242109" y="1543555"/>
                </a:cubicBezTo>
                <a:cubicBezTo>
                  <a:pt x="4242109" y="1554877"/>
                  <a:pt x="4235351" y="1554877"/>
                  <a:pt x="4228238" y="1553971"/>
                </a:cubicBezTo>
                <a:cubicBezTo>
                  <a:pt x="4231320" y="1576616"/>
                  <a:pt x="4238908" y="1587938"/>
                  <a:pt x="4229779" y="1599260"/>
                </a:cubicBezTo>
                <a:cubicBezTo>
                  <a:pt x="4245785" y="1626433"/>
                  <a:pt x="4248866" y="1620319"/>
                  <a:pt x="4265347" y="1637756"/>
                </a:cubicBezTo>
                <a:cubicBezTo>
                  <a:pt x="4261435" y="1648172"/>
                  <a:pt x="4246140" y="1635944"/>
                  <a:pt x="4239620" y="1633680"/>
                </a:cubicBezTo>
                <a:cubicBezTo>
                  <a:pt x="4236892" y="1638548"/>
                  <a:pt x="4234166" y="1643643"/>
                  <a:pt x="4231557" y="1648851"/>
                </a:cubicBezTo>
                <a:cubicBezTo>
                  <a:pt x="4237485" y="1664023"/>
                  <a:pt x="4254084" y="1643190"/>
                  <a:pt x="4257404" y="1652927"/>
                </a:cubicBezTo>
                <a:cubicBezTo>
                  <a:pt x="4257404" y="1660060"/>
                  <a:pt x="4257404" y="1667080"/>
                  <a:pt x="4260722" y="1667759"/>
                </a:cubicBezTo>
                <a:cubicBezTo>
                  <a:pt x="4254320" y="1677836"/>
                  <a:pt x="4241753" y="1654399"/>
                  <a:pt x="4229185" y="1658815"/>
                </a:cubicBezTo>
                <a:cubicBezTo>
                  <a:pt x="4229896" y="1665495"/>
                  <a:pt x="4241041" y="1667759"/>
                  <a:pt x="4229185" y="1668778"/>
                </a:cubicBezTo>
                <a:cubicBezTo>
                  <a:pt x="4233336" y="1678289"/>
                  <a:pt x="4246614" y="1670816"/>
                  <a:pt x="4252186" y="1677949"/>
                </a:cubicBezTo>
                <a:cubicBezTo>
                  <a:pt x="4243064" y="1684125"/>
                  <a:pt x="4232466" y="1688018"/>
                  <a:pt x="4221360" y="1689272"/>
                </a:cubicBezTo>
                <a:cubicBezTo>
                  <a:pt x="4219819" y="1702632"/>
                  <a:pt x="4227525" y="1698669"/>
                  <a:pt x="4230372" y="1703764"/>
                </a:cubicBezTo>
                <a:cubicBezTo>
                  <a:pt x="4236656" y="1704557"/>
                  <a:pt x="4239264" y="1699462"/>
                  <a:pt x="4238315" y="1688706"/>
                </a:cubicBezTo>
                <a:cubicBezTo>
                  <a:pt x="4248986" y="1702405"/>
                  <a:pt x="4251713" y="1720295"/>
                  <a:pt x="4262028" y="1722672"/>
                </a:cubicBezTo>
                <a:cubicBezTo>
                  <a:pt x="4267600" y="1735806"/>
                  <a:pt x="4250172" y="1732636"/>
                  <a:pt x="4259656" y="1737618"/>
                </a:cubicBezTo>
                <a:cubicBezTo>
                  <a:pt x="4252186" y="1760262"/>
                  <a:pt x="4210098" y="1736032"/>
                  <a:pt x="4200376" y="1754488"/>
                </a:cubicBezTo>
                <a:cubicBezTo>
                  <a:pt x="4215670" y="1765810"/>
                  <a:pt x="4233454" y="1743165"/>
                  <a:pt x="4251712" y="1762640"/>
                </a:cubicBezTo>
                <a:cubicBezTo>
                  <a:pt x="4243294" y="1779397"/>
                  <a:pt x="4221716" y="1763432"/>
                  <a:pt x="4198123" y="1769433"/>
                </a:cubicBezTo>
                <a:cubicBezTo>
                  <a:pt x="4210477" y="1781201"/>
                  <a:pt x="4218078" y="1796761"/>
                  <a:pt x="4219582" y="1813363"/>
                </a:cubicBezTo>
                <a:cubicBezTo>
                  <a:pt x="4218871" y="1820156"/>
                  <a:pt x="4212588" y="1817779"/>
                  <a:pt x="4208437" y="1818685"/>
                </a:cubicBezTo>
                <a:cubicBezTo>
                  <a:pt x="4214009" y="1847103"/>
                  <a:pt x="4235824" y="1844160"/>
                  <a:pt x="4257404" y="1842008"/>
                </a:cubicBezTo>
                <a:cubicBezTo>
                  <a:pt x="4257404" y="1849028"/>
                  <a:pt x="4257404" y="1856048"/>
                  <a:pt x="4260722" y="1856727"/>
                </a:cubicBezTo>
                <a:cubicBezTo>
                  <a:pt x="4255270" y="1862049"/>
                  <a:pt x="4247800" y="1859445"/>
                  <a:pt x="4235469" y="1862502"/>
                </a:cubicBezTo>
                <a:cubicBezTo>
                  <a:pt x="4236180" y="1873824"/>
                  <a:pt x="4247325" y="1864200"/>
                  <a:pt x="4252542" y="1866917"/>
                </a:cubicBezTo>
                <a:cubicBezTo>
                  <a:pt x="4251712" y="1878239"/>
                  <a:pt x="4238788" y="1869521"/>
                  <a:pt x="4232980" y="1872578"/>
                </a:cubicBezTo>
                <a:lnTo>
                  <a:pt x="4232980" y="1857633"/>
                </a:lnTo>
                <a:lnTo>
                  <a:pt x="4210334" y="1858426"/>
                </a:lnTo>
                <a:cubicBezTo>
                  <a:pt x="4211282" y="1872578"/>
                  <a:pt x="4222190" y="1867144"/>
                  <a:pt x="4230490" y="1867710"/>
                </a:cubicBezTo>
                <a:cubicBezTo>
                  <a:pt x="4228118" y="1902809"/>
                  <a:pt x="4244836" y="1915942"/>
                  <a:pt x="4257285" y="1906545"/>
                </a:cubicBezTo>
                <a:cubicBezTo>
                  <a:pt x="4260486" y="1911074"/>
                  <a:pt x="4258826" y="1924774"/>
                  <a:pt x="4266296" y="1921151"/>
                </a:cubicBezTo>
                <a:cubicBezTo>
                  <a:pt x="4262502" y="1928623"/>
                  <a:pt x="4257641" y="1932473"/>
                  <a:pt x="4269497" y="1931001"/>
                </a:cubicBezTo>
                <a:cubicBezTo>
                  <a:pt x="4269497" y="1935756"/>
                  <a:pt x="4266059" y="1934964"/>
                  <a:pt x="4263924" y="1936209"/>
                </a:cubicBezTo>
                <a:cubicBezTo>
                  <a:pt x="4265584" y="1947531"/>
                  <a:pt x="4278982" y="1936209"/>
                  <a:pt x="4281234" y="1945493"/>
                </a:cubicBezTo>
                <a:cubicBezTo>
                  <a:pt x="4262502" y="1940851"/>
                  <a:pt x="4240094" y="1951041"/>
                  <a:pt x="4221954" y="1957382"/>
                </a:cubicBezTo>
                <a:cubicBezTo>
                  <a:pt x="4228593" y="1970968"/>
                  <a:pt x="4241991" y="1955910"/>
                  <a:pt x="4250053" y="1956476"/>
                </a:cubicBezTo>
                <a:cubicBezTo>
                  <a:pt x="4250053" y="1965760"/>
                  <a:pt x="4240924" y="1960212"/>
                  <a:pt x="4242228" y="1971534"/>
                </a:cubicBezTo>
                <a:cubicBezTo>
                  <a:pt x="4250408" y="1996557"/>
                  <a:pt x="4281234" y="1968251"/>
                  <a:pt x="4290363" y="1979913"/>
                </a:cubicBezTo>
                <a:cubicBezTo>
                  <a:pt x="4322257" y="1983310"/>
                  <a:pt x="4282538" y="1981724"/>
                  <a:pt x="4276610" y="1990329"/>
                </a:cubicBezTo>
                <a:cubicBezTo>
                  <a:pt x="4268230" y="1984151"/>
                  <a:pt x="4256436" y="1984532"/>
                  <a:pt x="4248512" y="1991235"/>
                </a:cubicBezTo>
                <a:cubicBezTo>
                  <a:pt x="4249459" y="1999953"/>
                  <a:pt x="4253728" y="2002557"/>
                  <a:pt x="4260368" y="2000746"/>
                </a:cubicBezTo>
                <a:cubicBezTo>
                  <a:pt x="4258826" y="2016710"/>
                  <a:pt x="4239382" y="1996330"/>
                  <a:pt x="4240805" y="2006407"/>
                </a:cubicBezTo>
                <a:cubicBezTo>
                  <a:pt x="4238671" y="2001878"/>
                  <a:pt x="4240094" y="1986367"/>
                  <a:pt x="4226221" y="1992028"/>
                </a:cubicBezTo>
                <a:cubicBezTo>
                  <a:pt x="4233216" y="2010936"/>
                  <a:pt x="4221004" y="2050564"/>
                  <a:pt x="4203340" y="2057244"/>
                </a:cubicBezTo>
                <a:cubicBezTo>
                  <a:pt x="4205948" y="2064603"/>
                  <a:pt x="4212588" y="2064150"/>
                  <a:pt x="4217685" y="2066754"/>
                </a:cubicBezTo>
                <a:cubicBezTo>
                  <a:pt x="4220174" y="2080001"/>
                  <a:pt x="4212232" y="2076491"/>
                  <a:pt x="4209860" y="2081813"/>
                </a:cubicBezTo>
                <a:cubicBezTo>
                  <a:pt x="4221716" y="2108760"/>
                  <a:pt x="4251949" y="2070491"/>
                  <a:pt x="4261078" y="2100042"/>
                </a:cubicBezTo>
                <a:cubicBezTo>
                  <a:pt x="4257166" y="2118044"/>
                  <a:pt x="4211282" y="2105137"/>
                  <a:pt x="4214484" y="2131404"/>
                </a:cubicBezTo>
                <a:cubicBezTo>
                  <a:pt x="4198360" y="2142726"/>
                  <a:pt x="4170024" y="2118610"/>
                  <a:pt x="4150461" y="2143519"/>
                </a:cubicBezTo>
                <a:cubicBezTo>
                  <a:pt x="4188045" y="2150425"/>
                  <a:pt x="4231913" y="2145783"/>
                  <a:pt x="4260722" y="2169560"/>
                </a:cubicBezTo>
                <a:cubicBezTo>
                  <a:pt x="4258945" y="2178505"/>
                  <a:pt x="4255625" y="2170579"/>
                  <a:pt x="4252306" y="2169560"/>
                </a:cubicBezTo>
                <a:cubicBezTo>
                  <a:pt x="4248986" y="2168541"/>
                  <a:pt x="4250289" y="2178618"/>
                  <a:pt x="4250053" y="2184505"/>
                </a:cubicBezTo>
                <a:cubicBezTo>
                  <a:pt x="4228474" y="2183033"/>
                  <a:pt x="4218752" y="2186204"/>
                  <a:pt x="4204881" y="2176127"/>
                </a:cubicBezTo>
                <a:lnTo>
                  <a:pt x="4196234" y="2181716"/>
                </a:lnTo>
                <a:lnTo>
                  <a:pt x="4169273" y="2177518"/>
                </a:lnTo>
                <a:cubicBezTo>
                  <a:pt x="4143414" y="2178250"/>
                  <a:pt x="4120939" y="2190733"/>
                  <a:pt x="4089995" y="2185638"/>
                </a:cubicBezTo>
                <a:cubicBezTo>
                  <a:pt x="4089995" y="2190393"/>
                  <a:pt x="4093670" y="2189261"/>
                  <a:pt x="4095803" y="2190280"/>
                </a:cubicBezTo>
                <a:cubicBezTo>
                  <a:pt x="4091892" y="2197979"/>
                  <a:pt x="4083947" y="2198205"/>
                  <a:pt x="4085608" y="2215528"/>
                </a:cubicBezTo>
                <a:cubicBezTo>
                  <a:pt x="4063407" y="2228096"/>
                  <a:pt x="4037687" y="2236602"/>
                  <a:pt x="4010167" y="2242489"/>
                </a:cubicBezTo>
                <a:lnTo>
                  <a:pt x="3975186" y="2247054"/>
                </a:lnTo>
                <a:lnTo>
                  <a:pt x="3974604" y="2249304"/>
                </a:lnTo>
                <a:cubicBezTo>
                  <a:pt x="3967204" y="2256671"/>
                  <a:pt x="3948545" y="2256459"/>
                  <a:pt x="3943365" y="2266818"/>
                </a:cubicBezTo>
                <a:cubicBezTo>
                  <a:pt x="3945902" y="2279046"/>
                  <a:pt x="3960562" y="2259006"/>
                  <a:pt x="3950695" y="2271121"/>
                </a:cubicBezTo>
                <a:cubicBezTo>
                  <a:pt x="3959716" y="2273951"/>
                  <a:pt x="3959434" y="2278480"/>
                  <a:pt x="3969583" y="2279386"/>
                </a:cubicBezTo>
                <a:cubicBezTo>
                  <a:pt x="3954219" y="2286292"/>
                  <a:pt x="3957743" y="2298181"/>
                  <a:pt x="3940687" y="2291954"/>
                </a:cubicBezTo>
                <a:cubicBezTo>
                  <a:pt x="3944352" y="2298860"/>
                  <a:pt x="3950836" y="2295916"/>
                  <a:pt x="3950977" y="2315956"/>
                </a:cubicBezTo>
                <a:cubicBezTo>
                  <a:pt x="3956756" y="2316975"/>
                  <a:pt x="3949708" y="2296709"/>
                  <a:pt x="3957320" y="2300331"/>
                </a:cubicBezTo>
                <a:cubicBezTo>
                  <a:pt x="3957320" y="2305426"/>
                  <a:pt x="3958729" y="2310295"/>
                  <a:pt x="3959434" y="2315277"/>
                </a:cubicBezTo>
                <a:cubicBezTo>
                  <a:pt x="3974234" y="2315277"/>
                  <a:pt x="3980014" y="2309049"/>
                  <a:pt x="3991572" y="2312334"/>
                </a:cubicBezTo>
                <a:cubicBezTo>
                  <a:pt x="3976772" y="2327279"/>
                  <a:pt x="3971838" y="2331242"/>
                  <a:pt x="3954501" y="2325693"/>
                </a:cubicBezTo>
                <a:cubicBezTo>
                  <a:pt x="3966482" y="2347771"/>
                  <a:pt x="3992559" y="2340073"/>
                  <a:pt x="3997774" y="2326826"/>
                </a:cubicBezTo>
                <a:cubicBezTo>
                  <a:pt x="4001862" y="2336903"/>
                  <a:pt x="3997774" y="2333959"/>
                  <a:pt x="4006936" y="2330902"/>
                </a:cubicBezTo>
                <a:cubicBezTo>
                  <a:pt x="4002848" y="2339960"/>
                  <a:pt x="4004117" y="2342224"/>
                  <a:pt x="4012433" y="2340413"/>
                </a:cubicBezTo>
                <a:cubicBezTo>
                  <a:pt x="4010601" y="2352980"/>
                  <a:pt x="3998338" y="2343809"/>
                  <a:pt x="3993404" y="2342224"/>
                </a:cubicBezTo>
                <a:cubicBezTo>
                  <a:pt x="3996505" y="2374266"/>
                  <a:pt x="4007500" y="2350716"/>
                  <a:pt x="4012856" y="2360453"/>
                </a:cubicBezTo>
                <a:cubicBezTo>
                  <a:pt x="4004822" y="2374945"/>
                  <a:pt x="3991572" y="2361472"/>
                  <a:pt x="3984665" y="2372907"/>
                </a:cubicBezTo>
                <a:cubicBezTo>
                  <a:pt x="3991956" y="2375796"/>
                  <a:pt x="4000129" y="2376936"/>
                  <a:pt x="4008206" y="2376190"/>
                </a:cubicBezTo>
                <a:cubicBezTo>
                  <a:pt x="3999608" y="2383889"/>
                  <a:pt x="3991291" y="2408232"/>
                  <a:pt x="3980015" y="2398834"/>
                </a:cubicBezTo>
                <a:cubicBezTo>
                  <a:pt x="3986076" y="2420347"/>
                  <a:pt x="3994110" y="2392154"/>
                  <a:pt x="4003836" y="2406647"/>
                </a:cubicBezTo>
                <a:cubicBezTo>
                  <a:pt x="3997634" y="2426574"/>
                  <a:pt x="3980438" y="2404495"/>
                  <a:pt x="3971276" y="2424536"/>
                </a:cubicBezTo>
                <a:cubicBezTo>
                  <a:pt x="3974940" y="2437217"/>
                  <a:pt x="3978887" y="2414346"/>
                  <a:pt x="3984243" y="2428385"/>
                </a:cubicBezTo>
                <a:cubicBezTo>
                  <a:pt x="3981706" y="2414459"/>
                  <a:pt x="4002568" y="2424536"/>
                  <a:pt x="4009192" y="2431216"/>
                </a:cubicBezTo>
                <a:cubicBezTo>
                  <a:pt x="3986076" y="2439594"/>
                  <a:pt x="3972967" y="2436537"/>
                  <a:pt x="3949004" y="2451596"/>
                </a:cubicBezTo>
                <a:lnTo>
                  <a:pt x="3964787" y="2456411"/>
                </a:lnTo>
                <a:lnTo>
                  <a:pt x="3974338" y="2452547"/>
                </a:lnTo>
                <a:cubicBezTo>
                  <a:pt x="3984995" y="2451075"/>
                  <a:pt x="3996289" y="2450537"/>
                  <a:pt x="4005517" y="2447084"/>
                </a:cubicBezTo>
                <a:cubicBezTo>
                  <a:pt x="3997987" y="2454500"/>
                  <a:pt x="3989892" y="2458972"/>
                  <a:pt x="3980367" y="2461421"/>
                </a:cubicBezTo>
                <a:lnTo>
                  <a:pt x="3978931" y="2461514"/>
                </a:lnTo>
                <a:lnTo>
                  <a:pt x="3993969" y="2467447"/>
                </a:lnTo>
                <a:cubicBezTo>
                  <a:pt x="3982693" y="2449558"/>
                  <a:pt x="3998903" y="2462239"/>
                  <a:pt x="4002568" y="2471636"/>
                </a:cubicBezTo>
                <a:cubicBezTo>
                  <a:pt x="4002568" y="2460993"/>
                  <a:pt x="4008347" y="2459635"/>
                  <a:pt x="4015254" y="2460314"/>
                </a:cubicBezTo>
                <a:cubicBezTo>
                  <a:pt x="4015254" y="2464956"/>
                  <a:pt x="4013280" y="2464277"/>
                  <a:pt x="4011871" y="2465522"/>
                </a:cubicBezTo>
                <a:lnTo>
                  <a:pt x="4024535" y="2467423"/>
                </a:lnTo>
                <a:lnTo>
                  <a:pt x="4104947" y="2439043"/>
                </a:lnTo>
                <a:cubicBezTo>
                  <a:pt x="4134385" y="2428891"/>
                  <a:pt x="4164197" y="2419231"/>
                  <a:pt x="4194824" y="2411079"/>
                </a:cubicBezTo>
                <a:cubicBezTo>
                  <a:pt x="4194824" y="2417193"/>
                  <a:pt x="4193918" y="2421496"/>
                  <a:pt x="4190295" y="2422401"/>
                </a:cubicBezTo>
                <a:cubicBezTo>
                  <a:pt x="4220412" y="2432818"/>
                  <a:pt x="4240113" y="2396926"/>
                  <a:pt x="4262644" y="2384019"/>
                </a:cubicBezTo>
                <a:cubicBezTo>
                  <a:pt x="4260493" y="2401002"/>
                  <a:pt x="4248491" y="2403493"/>
                  <a:pt x="4241358" y="2413004"/>
                </a:cubicBezTo>
                <a:cubicBezTo>
                  <a:pt x="4255285" y="2415721"/>
                  <a:pt x="4279061" y="2402701"/>
                  <a:pt x="4296045" y="2398398"/>
                </a:cubicBezTo>
                <a:cubicBezTo>
                  <a:pt x="4284344" y="2410893"/>
                  <a:pt x="4268644" y="2418903"/>
                  <a:pt x="4251662" y="2421043"/>
                </a:cubicBezTo>
                <a:cubicBezTo>
                  <a:pt x="4271136" y="2455009"/>
                  <a:pt x="4296950" y="2441423"/>
                  <a:pt x="4313481" y="2460557"/>
                </a:cubicBezTo>
                <a:cubicBezTo>
                  <a:pt x="4308952" y="2455462"/>
                  <a:pt x="4315406" y="2483202"/>
                  <a:pt x="4322878" y="2489203"/>
                </a:cubicBezTo>
                <a:lnTo>
                  <a:pt x="4324929" y="2490438"/>
                </a:lnTo>
                <a:lnTo>
                  <a:pt x="4323783" y="2494071"/>
                </a:lnTo>
                <a:cubicBezTo>
                  <a:pt x="4323783" y="2489995"/>
                  <a:pt x="4337710" y="2516716"/>
                  <a:pt x="4330124" y="2518187"/>
                </a:cubicBezTo>
                <a:cubicBezTo>
                  <a:pt x="4350291" y="2523387"/>
                  <a:pt x="4369430" y="2531961"/>
                  <a:pt x="4386735" y="2543549"/>
                </a:cubicBezTo>
                <a:cubicBezTo>
                  <a:pt x="4370997" y="2549890"/>
                  <a:pt x="4322538" y="2508677"/>
                  <a:pt x="4323896" y="2569590"/>
                </a:cubicBezTo>
                <a:cubicBezTo>
                  <a:pt x="4339408" y="2600613"/>
                  <a:pt x="4355485" y="2629032"/>
                  <a:pt x="4380508" y="2620314"/>
                </a:cubicBezTo>
                <a:cubicBezTo>
                  <a:pt x="4382044" y="2628591"/>
                  <a:pt x="4384872" y="2636577"/>
                  <a:pt x="4388886" y="2643977"/>
                </a:cubicBezTo>
                <a:cubicBezTo>
                  <a:pt x="4390018" y="2652016"/>
                  <a:pt x="4379262" y="2640354"/>
                  <a:pt x="4374280" y="2646468"/>
                </a:cubicBezTo>
                <a:cubicBezTo>
                  <a:pt x="4372695" y="2649978"/>
                  <a:pt x="4374280" y="2657790"/>
                  <a:pt x="4369638" y="2657790"/>
                </a:cubicBezTo>
                <a:cubicBezTo>
                  <a:pt x="4373116" y="2667818"/>
                  <a:pt x="4378370" y="2677137"/>
                  <a:pt x="4385150" y="2685303"/>
                </a:cubicBezTo>
                <a:cubicBezTo>
                  <a:pt x="4381979" y="2693682"/>
                  <a:pt x="4361826" y="2657451"/>
                  <a:pt x="4368053" y="2698437"/>
                </a:cubicBezTo>
                <a:cubicBezTo>
                  <a:pt x="4370770" y="2712363"/>
                  <a:pt x="4378356" y="2705910"/>
                  <a:pt x="4384357" y="2705570"/>
                </a:cubicBezTo>
                <a:cubicBezTo>
                  <a:pt x="4385942" y="2716892"/>
                  <a:pt x="4380960" y="2716892"/>
                  <a:pt x="4375639" y="2716892"/>
                </a:cubicBezTo>
                <a:cubicBezTo>
                  <a:pt x="4381300" y="2739537"/>
                  <a:pt x="4388433" y="2749274"/>
                  <a:pt x="4383225" y="2760936"/>
                </a:cubicBezTo>
                <a:cubicBezTo>
                  <a:pt x="4398963" y="2786411"/>
                  <a:pt x="4400321" y="2779957"/>
                  <a:pt x="4414927" y="2795695"/>
                </a:cubicBezTo>
                <a:cubicBezTo>
                  <a:pt x="4413568" y="2806451"/>
                  <a:pt x="4400548" y="2795695"/>
                  <a:pt x="4395453" y="2794110"/>
                </a:cubicBezTo>
                <a:cubicBezTo>
                  <a:pt x="4394094" y="2799205"/>
                  <a:pt x="4392849" y="2804413"/>
                  <a:pt x="4391716" y="2809848"/>
                </a:cubicBezTo>
                <a:cubicBezTo>
                  <a:pt x="4398283" y="2824340"/>
                  <a:pt x="4407454" y="2802149"/>
                  <a:pt x="4411191" y="2811546"/>
                </a:cubicBezTo>
                <a:cubicBezTo>
                  <a:pt x="4412210" y="2818453"/>
                  <a:pt x="4413229" y="2825472"/>
                  <a:pt x="4415833" y="2825812"/>
                </a:cubicBezTo>
                <a:cubicBezTo>
                  <a:pt x="4412549" y="2836342"/>
                  <a:pt x="4399982" y="2814490"/>
                  <a:pt x="4391377" y="2819924"/>
                </a:cubicBezTo>
                <a:cubicBezTo>
                  <a:pt x="4392962" y="2826378"/>
                  <a:pt x="4401567" y="2827624"/>
                  <a:pt x="4393075" y="2829775"/>
                </a:cubicBezTo>
                <a:cubicBezTo>
                  <a:pt x="4397604" y="2838833"/>
                  <a:pt x="4406209" y="2829775"/>
                  <a:pt x="4411304" y="2836681"/>
                </a:cubicBezTo>
                <a:cubicBezTo>
                  <a:pt x="4405871" y="2843317"/>
                  <a:pt x="4398512" y="2848103"/>
                  <a:pt x="4390245" y="2850381"/>
                </a:cubicBezTo>
                <a:cubicBezTo>
                  <a:pt x="4391150" y="2863741"/>
                  <a:pt x="4396245" y="2859099"/>
                  <a:pt x="4398963" y="2863968"/>
                </a:cubicBezTo>
                <a:cubicBezTo>
                  <a:pt x="4403718" y="2863968"/>
                  <a:pt x="4404850" y="2858873"/>
                  <a:pt x="4402699" y="2848230"/>
                </a:cubicBezTo>
                <a:cubicBezTo>
                  <a:pt x="4412436" y="2860798"/>
                  <a:pt x="4416965" y="2878234"/>
                  <a:pt x="4425344" y="2879592"/>
                </a:cubicBezTo>
                <a:cubicBezTo>
                  <a:pt x="4431344" y="2892047"/>
                  <a:pt x="4417984" y="2890915"/>
                  <a:pt x="4425344" y="2894651"/>
                </a:cubicBezTo>
                <a:cubicBezTo>
                  <a:pt x="4423079" y="2917295"/>
                  <a:pt x="4388886" y="2897708"/>
                  <a:pt x="4384810" y="2917295"/>
                </a:cubicBezTo>
                <a:cubicBezTo>
                  <a:pt x="4397604" y="2926919"/>
                  <a:pt x="4407454" y="2902577"/>
                  <a:pt x="4423419" y="2920579"/>
                </a:cubicBezTo>
                <a:cubicBezTo>
                  <a:pt x="4419682" y="2938015"/>
                  <a:pt x="4401680" y="2924202"/>
                  <a:pt x="4385376" y="2931901"/>
                </a:cubicBezTo>
                <a:cubicBezTo>
                  <a:pt x="4396565" y="2943334"/>
                  <a:pt x="4404195" y="2957769"/>
                  <a:pt x="4407341" y="2973454"/>
                </a:cubicBezTo>
                <a:cubicBezTo>
                  <a:pt x="4407907" y="2980134"/>
                  <a:pt x="4402926" y="2978435"/>
                  <a:pt x="4399982" y="2979794"/>
                </a:cubicBezTo>
                <a:cubicBezTo>
                  <a:pt x="4408134" y="3007307"/>
                  <a:pt x="4423645" y="3002439"/>
                  <a:pt x="4438930" y="2998249"/>
                </a:cubicBezTo>
                <a:cubicBezTo>
                  <a:pt x="4439949" y="3005156"/>
                  <a:pt x="4440968" y="3012062"/>
                  <a:pt x="4443572" y="3012515"/>
                </a:cubicBezTo>
                <a:cubicBezTo>
                  <a:pt x="4440289" y="3018290"/>
                  <a:pt x="4434628" y="3016252"/>
                  <a:pt x="4426024" y="3020554"/>
                </a:cubicBezTo>
                <a:cubicBezTo>
                  <a:pt x="4428175" y="3031310"/>
                  <a:pt x="4435081" y="3021120"/>
                  <a:pt x="4439044" y="3023271"/>
                </a:cubicBezTo>
                <a:cubicBezTo>
                  <a:pt x="4440176" y="3034594"/>
                  <a:pt x="4429420" y="3027121"/>
                  <a:pt x="4425684" y="3030744"/>
                </a:cubicBezTo>
                <a:lnTo>
                  <a:pt x="4423193" y="3016025"/>
                </a:lnTo>
                <a:lnTo>
                  <a:pt x="4406889" y="3018856"/>
                </a:lnTo>
                <a:cubicBezTo>
                  <a:pt x="4409606" y="3032782"/>
                  <a:pt x="4416966" y="3026328"/>
                  <a:pt x="4422854" y="3026102"/>
                </a:cubicBezTo>
                <a:cubicBezTo>
                  <a:pt x="4426137" y="3061088"/>
                  <a:pt x="4440176" y="3072636"/>
                  <a:pt x="4447876" y="3062107"/>
                </a:cubicBezTo>
                <a:cubicBezTo>
                  <a:pt x="4450819" y="3066296"/>
                  <a:pt x="4451611" y="3079996"/>
                  <a:pt x="4456480" y="3075693"/>
                </a:cubicBezTo>
                <a:cubicBezTo>
                  <a:pt x="4454894" y="3083506"/>
                  <a:pt x="4451838" y="3087015"/>
                  <a:pt x="4460216" y="3085204"/>
                </a:cubicBezTo>
                <a:cubicBezTo>
                  <a:pt x="4460895" y="3089846"/>
                  <a:pt x="4458404" y="3089393"/>
                  <a:pt x="4457047" y="3090752"/>
                </a:cubicBezTo>
                <a:cubicBezTo>
                  <a:pt x="4459763" y="3102074"/>
                  <a:pt x="4467803" y="3089053"/>
                  <a:pt x="4470860" y="3098451"/>
                </a:cubicBezTo>
                <a:cubicBezTo>
                  <a:pt x="4456707" y="3095507"/>
                  <a:pt x="4441875" y="3107735"/>
                  <a:pt x="4429986" y="3115661"/>
                </a:cubicBezTo>
                <a:cubicBezTo>
                  <a:pt x="4436893" y="3128455"/>
                  <a:pt x="4444366" y="3112377"/>
                  <a:pt x="4450253" y="3112151"/>
                </a:cubicBezTo>
                <a:cubicBezTo>
                  <a:pt x="4451612" y="3121322"/>
                  <a:pt x="4444139" y="3116680"/>
                  <a:pt x="4446743" y="3127775"/>
                </a:cubicBezTo>
                <a:cubicBezTo>
                  <a:pt x="4456254" y="3151779"/>
                  <a:pt x="4474483" y="3120869"/>
                  <a:pt x="4482748" y="3131625"/>
                </a:cubicBezTo>
                <a:cubicBezTo>
                  <a:pt x="4506185" y="3131625"/>
                  <a:pt x="4477313" y="3134116"/>
                  <a:pt x="4474256" y="3142947"/>
                </a:cubicBezTo>
                <a:cubicBezTo>
                  <a:pt x="4471253" y="3140366"/>
                  <a:pt x="4467252" y="3139265"/>
                  <a:pt x="4463351" y="3139945"/>
                </a:cubicBezTo>
                <a:cubicBezTo>
                  <a:pt x="4459450" y="3140624"/>
                  <a:pt x="4456057" y="3143013"/>
                  <a:pt x="4454103" y="3146457"/>
                </a:cubicBezTo>
                <a:cubicBezTo>
                  <a:pt x="4456141" y="3154949"/>
                  <a:pt x="4459538" y="3156987"/>
                  <a:pt x="4463840" y="3154836"/>
                </a:cubicBezTo>
                <a:cubicBezTo>
                  <a:pt x="4465084" y="3170800"/>
                  <a:pt x="4448101" y="3152345"/>
                  <a:pt x="4450592" y="3162194"/>
                </a:cubicBezTo>
                <a:cubicBezTo>
                  <a:pt x="4448441" y="3157892"/>
                  <a:pt x="4447196" y="3142494"/>
                  <a:pt x="4438025" y="3149287"/>
                </a:cubicBezTo>
                <a:cubicBezTo>
                  <a:pt x="4445838" y="3167402"/>
                  <a:pt x="4442781" y="3207709"/>
                  <a:pt x="4431006" y="3215975"/>
                </a:cubicBezTo>
                <a:cubicBezTo>
                  <a:pt x="4434062" y="3222994"/>
                  <a:pt x="4438705" y="3221862"/>
                  <a:pt x="4442328" y="3223901"/>
                </a:cubicBezTo>
                <a:cubicBezTo>
                  <a:pt x="4445951" y="3236922"/>
                  <a:pt x="4439837" y="3234091"/>
                  <a:pt x="4438818" y="3239639"/>
                </a:cubicBezTo>
                <a:cubicBezTo>
                  <a:pt x="4451725" y="3265114"/>
                  <a:pt x="4467463" y="3224467"/>
                  <a:pt x="4478332" y="3252999"/>
                </a:cubicBezTo>
                <a:cubicBezTo>
                  <a:pt x="4478332" y="3271115"/>
                  <a:pt x="4443233" y="3262510"/>
                  <a:pt x="4449461" y="3288211"/>
                </a:cubicBezTo>
                <a:cubicBezTo>
                  <a:pt x="4439610" y="3301345"/>
                  <a:pt x="4415494" y="3279605"/>
                  <a:pt x="4405304" y="3306099"/>
                </a:cubicBezTo>
                <a:cubicBezTo>
                  <a:pt x="4433270" y="3309496"/>
                  <a:pt x="4464066" y="3300778"/>
                  <a:pt x="4488070" y="3321724"/>
                </a:cubicBezTo>
                <a:cubicBezTo>
                  <a:pt x="4488070" y="3330782"/>
                  <a:pt x="4484673" y="3323196"/>
                  <a:pt x="4482182" y="3322856"/>
                </a:cubicBezTo>
                <a:cubicBezTo>
                  <a:pt x="4479691" y="3322518"/>
                  <a:pt x="4482182" y="3332027"/>
                  <a:pt x="4482182" y="3337803"/>
                </a:cubicBezTo>
                <a:cubicBezTo>
                  <a:pt x="4466557" y="3337803"/>
                  <a:pt x="4460104" y="3342331"/>
                  <a:pt x="4448781" y="3333613"/>
                </a:cubicBezTo>
                <a:lnTo>
                  <a:pt x="4443680" y="3339614"/>
                </a:lnTo>
                <a:lnTo>
                  <a:pt x="4423434" y="3337788"/>
                </a:lnTo>
                <a:lnTo>
                  <a:pt x="4401024" y="3346097"/>
                </a:lnTo>
                <a:lnTo>
                  <a:pt x="4395964" y="3359131"/>
                </a:lnTo>
                <a:lnTo>
                  <a:pt x="4394948" y="3347921"/>
                </a:lnTo>
                <a:lnTo>
                  <a:pt x="4368280" y="3353201"/>
                </a:lnTo>
                <a:cubicBezTo>
                  <a:pt x="4369073" y="3357843"/>
                  <a:pt x="4371337" y="3356484"/>
                  <a:pt x="4373036" y="3357164"/>
                </a:cubicBezTo>
                <a:cubicBezTo>
                  <a:pt x="4372243" y="3361183"/>
                  <a:pt x="4370375" y="3363447"/>
                  <a:pt x="4369215" y="3366830"/>
                </a:cubicBezTo>
                <a:lnTo>
                  <a:pt x="4369601" y="3381742"/>
                </a:lnTo>
                <a:lnTo>
                  <a:pt x="4370692" y="3381985"/>
                </a:lnTo>
                <a:cubicBezTo>
                  <a:pt x="4398115" y="3381358"/>
                  <a:pt x="4425458" y="3363887"/>
                  <a:pt x="4450763" y="3359471"/>
                </a:cubicBezTo>
                <a:cubicBezTo>
                  <a:pt x="4442384" y="3375096"/>
                  <a:pt x="4425968" y="3374190"/>
                  <a:pt x="4413513" y="3381323"/>
                </a:cubicBezTo>
                <a:cubicBezTo>
                  <a:pt x="4430836" y="3387777"/>
                  <a:pt x="4466274" y="3382342"/>
                  <a:pt x="4489938" y="3383134"/>
                </a:cubicBezTo>
                <a:cubicBezTo>
                  <a:pt x="4471370" y="3393211"/>
                  <a:pt x="4448385" y="3393324"/>
                  <a:pt x="4424382" y="3392192"/>
                </a:cubicBezTo>
                <a:cubicBezTo>
                  <a:pt x="4439101" y="3430574"/>
                  <a:pt x="4476578" y="3424800"/>
                  <a:pt x="4492316" y="3448237"/>
                </a:cubicBezTo>
                <a:cubicBezTo>
                  <a:pt x="4488126" y="3442010"/>
                  <a:pt x="4487560" y="3470882"/>
                  <a:pt x="4495372" y="3478467"/>
                </a:cubicBezTo>
                <a:lnTo>
                  <a:pt x="4497868" y="3480395"/>
                </a:lnTo>
                <a:lnTo>
                  <a:pt x="4495372" y="3483336"/>
                </a:lnTo>
                <a:cubicBezTo>
                  <a:pt x="4496505" y="3479373"/>
                  <a:pt x="4506695" y="3509717"/>
                  <a:pt x="4496052" y="3508358"/>
                </a:cubicBezTo>
                <a:cubicBezTo>
                  <a:pt x="4519889" y="3518684"/>
                  <a:pt x="4542058" y="3532498"/>
                  <a:pt x="4561834" y="3549345"/>
                </a:cubicBezTo>
                <a:cubicBezTo>
                  <a:pt x="4539190" y="3550816"/>
                  <a:pt x="4489145" y="3496923"/>
                  <a:pt x="4471256" y="3555798"/>
                </a:cubicBezTo>
                <a:cubicBezTo>
                  <a:pt x="4481560" y="3589765"/>
                  <a:pt x="4493901" y="3622145"/>
                  <a:pt x="4528660" y="3621014"/>
                </a:cubicBezTo>
                <a:cubicBezTo>
                  <a:pt x="4529339" y="3629959"/>
                  <a:pt x="4528094" y="3641621"/>
                  <a:pt x="4531943" y="3646263"/>
                </a:cubicBezTo>
                <a:cubicBezTo>
                  <a:pt x="4530698" y="3654302"/>
                  <a:pt x="4520621" y="3639922"/>
                  <a:pt x="4512016" y="3644338"/>
                </a:cubicBezTo>
                <a:cubicBezTo>
                  <a:pt x="4508846" y="3647282"/>
                  <a:pt x="4507940" y="3655661"/>
                  <a:pt x="4502506" y="3653509"/>
                </a:cubicBezTo>
                <a:cubicBezTo>
                  <a:pt x="4503072" y="3668342"/>
                  <a:pt x="4509978" y="3674456"/>
                  <a:pt x="4513828" y="3684419"/>
                </a:cubicBezTo>
                <a:cubicBezTo>
                  <a:pt x="4507034" y="3691439"/>
                  <a:pt x="4492316" y="3650452"/>
                  <a:pt x="4487447" y="3692005"/>
                </a:cubicBezTo>
                <a:cubicBezTo>
                  <a:pt x="4486541" y="3706158"/>
                  <a:pt x="4498769" y="3702082"/>
                  <a:pt x="4506355" y="3703327"/>
                </a:cubicBezTo>
                <a:cubicBezTo>
                  <a:pt x="4504883" y="3714083"/>
                  <a:pt x="4498203" y="3713291"/>
                  <a:pt x="4491296" y="3711932"/>
                </a:cubicBezTo>
                <a:cubicBezTo>
                  <a:pt x="4491296" y="3735143"/>
                  <a:pt x="4497412" y="3746691"/>
                  <a:pt x="4487108" y="3756315"/>
                </a:cubicBezTo>
                <a:cubicBezTo>
                  <a:pt x="4499223" y="3785413"/>
                  <a:pt x="4502958" y="3779639"/>
                  <a:pt x="4516886" y="3799000"/>
                </a:cubicBezTo>
                <a:cubicBezTo>
                  <a:pt x="4511678" y="3808850"/>
                  <a:pt x="4498316" y="3794697"/>
                  <a:pt x="4492203" y="3791754"/>
                </a:cubicBezTo>
                <a:cubicBezTo>
                  <a:pt x="4488920" y="3796283"/>
                  <a:pt x="4485636" y="3800925"/>
                  <a:pt x="4482353" y="3805793"/>
                </a:cubicBezTo>
                <a:cubicBezTo>
                  <a:pt x="4486202" y="3821644"/>
                  <a:pt x="4504997" y="3802963"/>
                  <a:pt x="4507035" y="3813039"/>
                </a:cubicBezTo>
                <a:cubicBezTo>
                  <a:pt x="4506130" y="3820059"/>
                  <a:pt x="4505337" y="3827079"/>
                  <a:pt x="4508507" y="3828211"/>
                </a:cubicBezTo>
                <a:cubicBezTo>
                  <a:pt x="4500921" y="3837382"/>
                  <a:pt x="4491637" y="3812587"/>
                  <a:pt x="4478730" y="3815304"/>
                </a:cubicBezTo>
                <a:cubicBezTo>
                  <a:pt x="4478730" y="3822097"/>
                  <a:pt x="4489373" y="3825720"/>
                  <a:pt x="4477711" y="3825267"/>
                </a:cubicBezTo>
                <a:cubicBezTo>
                  <a:pt x="4480654" y="3835231"/>
                  <a:pt x="4494581" y="3829570"/>
                  <a:pt x="4499110" y="3837269"/>
                </a:cubicBezTo>
                <a:cubicBezTo>
                  <a:pt x="4489334" y="3842216"/>
                  <a:pt x="4478472" y="3844630"/>
                  <a:pt x="4467521" y="3844289"/>
                </a:cubicBezTo>
                <a:cubicBezTo>
                  <a:pt x="4464350" y="3857309"/>
                  <a:pt x="4472389" y="3854366"/>
                  <a:pt x="4474540" y="3859800"/>
                </a:cubicBezTo>
                <a:cubicBezTo>
                  <a:pt x="4480541" y="3861272"/>
                  <a:pt x="4483712" y="3856630"/>
                  <a:pt x="4484278" y="3845874"/>
                </a:cubicBezTo>
                <a:cubicBezTo>
                  <a:pt x="4492882" y="3860819"/>
                  <a:pt x="4493222" y="3878822"/>
                  <a:pt x="4503186" y="3882445"/>
                </a:cubicBezTo>
                <a:cubicBezTo>
                  <a:pt x="4506809" y="3896258"/>
                  <a:pt x="4490052" y="3890936"/>
                  <a:pt x="4498996" y="3897050"/>
                </a:cubicBezTo>
                <a:cubicBezTo>
                  <a:pt x="4488693" y="3918449"/>
                  <a:pt x="4450877" y="3889351"/>
                  <a:pt x="4439442" y="3906448"/>
                </a:cubicBezTo>
                <a:cubicBezTo>
                  <a:pt x="4452802" y="3919468"/>
                  <a:pt x="4473408" y="3898862"/>
                  <a:pt x="4488240" y="3920940"/>
                </a:cubicBezTo>
                <a:cubicBezTo>
                  <a:pt x="4477823" y="3936565"/>
                  <a:pt x="4459029" y="3917996"/>
                  <a:pt x="4435365" y="3920940"/>
                </a:cubicBezTo>
                <a:cubicBezTo>
                  <a:pt x="4445854" y="3933990"/>
                  <a:pt x="4451246" y="3950406"/>
                  <a:pt x="4450536" y="3967135"/>
                </a:cubicBezTo>
                <a:cubicBezTo>
                  <a:pt x="4449065" y="3973814"/>
                  <a:pt x="4443290" y="3970644"/>
                  <a:pt x="4439214" y="3971098"/>
                </a:cubicBezTo>
                <a:cubicBezTo>
                  <a:pt x="4441026" y="3999856"/>
                  <a:pt x="4462425" y="3999743"/>
                  <a:pt x="4483484" y="4000196"/>
                </a:cubicBezTo>
                <a:cubicBezTo>
                  <a:pt x="4482579" y="4007215"/>
                  <a:pt x="4481787" y="4014122"/>
                  <a:pt x="4484843" y="4015254"/>
                </a:cubicBezTo>
                <a:cubicBezTo>
                  <a:pt x="4478956" y="4019782"/>
                  <a:pt x="4472162" y="4016272"/>
                  <a:pt x="4459821" y="4017858"/>
                </a:cubicBezTo>
                <a:cubicBezTo>
                  <a:pt x="4459142" y="4029181"/>
                  <a:pt x="4471143" y="4021029"/>
                  <a:pt x="4475672" y="4024312"/>
                </a:cubicBezTo>
                <a:cubicBezTo>
                  <a:pt x="4473408" y="4035634"/>
                  <a:pt x="4462085" y="4025218"/>
                  <a:pt x="4456084" y="4027482"/>
                </a:cubicBezTo>
                <a:lnTo>
                  <a:pt x="4457443" y="4012650"/>
                </a:lnTo>
                <a:lnTo>
                  <a:pt x="4435591" y="4010612"/>
                </a:lnTo>
                <a:cubicBezTo>
                  <a:pt x="4434686" y="4024765"/>
                  <a:pt x="4446234" y="4020802"/>
                  <a:pt x="4453820" y="4021934"/>
                </a:cubicBezTo>
                <a:cubicBezTo>
                  <a:pt x="4447027" y="4056467"/>
                  <a:pt x="4461406" y="4071639"/>
                  <a:pt x="4474653" y="4063827"/>
                </a:cubicBezTo>
                <a:cubicBezTo>
                  <a:pt x="4477030" y="4068695"/>
                  <a:pt x="4473747" y="4082055"/>
                  <a:pt x="4481333" y="4079338"/>
                </a:cubicBezTo>
                <a:cubicBezTo>
                  <a:pt x="4476804" y="4086358"/>
                  <a:pt x="4471709" y="4089188"/>
                  <a:pt x="4483144" y="4089528"/>
                </a:cubicBezTo>
                <a:cubicBezTo>
                  <a:pt x="4482578" y="4094283"/>
                  <a:pt x="4479408" y="4093038"/>
                  <a:pt x="4477257" y="4093944"/>
                </a:cubicBezTo>
                <a:cubicBezTo>
                  <a:pt x="4477257" y="4105266"/>
                  <a:pt x="4491523" y="4095416"/>
                  <a:pt x="4492542" y="4105266"/>
                </a:cubicBezTo>
                <a:cubicBezTo>
                  <a:pt x="4475219" y="4098473"/>
                  <a:pt x="4452461" y="4105266"/>
                  <a:pt x="4434686" y="4109908"/>
                </a:cubicBezTo>
                <a:cubicBezTo>
                  <a:pt x="4439442" y="4124174"/>
                  <a:pt x="4454046" y="4110927"/>
                  <a:pt x="4461746" y="4112512"/>
                </a:cubicBezTo>
                <a:cubicBezTo>
                  <a:pt x="4460614" y="4121683"/>
                  <a:pt x="4452462" y="4115003"/>
                  <a:pt x="4452236" y="4126438"/>
                </a:cubicBezTo>
                <a:cubicBezTo>
                  <a:pt x="4456878" y="4152253"/>
                  <a:pt x="4489939" y="4127910"/>
                  <a:pt x="4497525" y="4140591"/>
                </a:cubicBezTo>
                <a:cubicBezTo>
                  <a:pt x="4527415" y="4147951"/>
                  <a:pt x="4489826" y="4141384"/>
                  <a:pt x="4483032" y="4149309"/>
                </a:cubicBezTo>
                <a:cubicBezTo>
                  <a:pt x="4475801" y="4142141"/>
                  <a:pt x="4464508" y="4141098"/>
                  <a:pt x="4456085" y="4146818"/>
                </a:cubicBezTo>
                <a:cubicBezTo>
                  <a:pt x="4456085" y="4155536"/>
                  <a:pt x="4459708" y="4158141"/>
                  <a:pt x="4465936" y="4158141"/>
                </a:cubicBezTo>
                <a:cubicBezTo>
                  <a:pt x="4462426" y="4173765"/>
                  <a:pt x="4446575" y="4151121"/>
                  <a:pt x="4446687" y="4161311"/>
                </a:cubicBezTo>
                <a:cubicBezTo>
                  <a:pt x="4445102" y="4156555"/>
                  <a:pt x="4448385" y="4141384"/>
                  <a:pt x="4434572" y="4145233"/>
                </a:cubicBezTo>
                <a:cubicBezTo>
                  <a:pt x="4438762" y="4164934"/>
                  <a:pt x="4422118" y="4202750"/>
                  <a:pt x="4404568" y="4207166"/>
                </a:cubicBezTo>
                <a:cubicBezTo>
                  <a:pt x="4406154" y="4214865"/>
                  <a:pt x="4412495" y="4215205"/>
                  <a:pt x="4417023" y="4218488"/>
                </a:cubicBezTo>
                <a:cubicBezTo>
                  <a:pt x="4417702" y="4231961"/>
                  <a:pt x="4410683" y="4227433"/>
                  <a:pt x="4407738" y="4232414"/>
                </a:cubicBezTo>
                <a:cubicBezTo>
                  <a:pt x="4416005" y="4260720"/>
                  <a:pt x="4448952" y="4226300"/>
                  <a:pt x="4453820" y="4256757"/>
                </a:cubicBezTo>
                <a:cubicBezTo>
                  <a:pt x="4447820" y="4274193"/>
                  <a:pt x="4406040" y="4255738"/>
                  <a:pt x="4405815" y="4282232"/>
                </a:cubicBezTo>
                <a:cubicBezTo>
                  <a:pt x="4389171" y="4292082"/>
                  <a:pt x="4365508" y="4263890"/>
                  <a:pt x="4343995" y="4286648"/>
                </a:cubicBezTo>
                <a:cubicBezTo>
                  <a:pt x="4378642" y="4297970"/>
                  <a:pt x="4420534" y="4298649"/>
                  <a:pt x="4444537" y="4325709"/>
                </a:cubicBezTo>
                <a:cubicBezTo>
                  <a:pt x="4441820" y="4334315"/>
                  <a:pt x="4439668" y="4325709"/>
                  <a:pt x="4436611" y="4324917"/>
                </a:cubicBezTo>
                <a:cubicBezTo>
                  <a:pt x="4433441" y="4325483"/>
                  <a:pt x="4433554" y="4333748"/>
                  <a:pt x="4432535" y="4339409"/>
                </a:cubicBezTo>
                <a:cubicBezTo>
                  <a:pt x="4412495" y="4335560"/>
                  <a:pt x="4402984" y="4337371"/>
                  <a:pt x="4391322" y="4325709"/>
                </a:cubicBezTo>
                <a:cubicBezTo>
                  <a:pt x="4375358" y="4344051"/>
                  <a:pt x="4351128" y="4342353"/>
                  <a:pt x="4326220" y="4340089"/>
                </a:cubicBezTo>
                <a:cubicBezTo>
                  <a:pt x="4335276" y="4328766"/>
                  <a:pt x="4365621" y="4328766"/>
                  <a:pt x="4382830" y="4330012"/>
                </a:cubicBezTo>
                <a:cubicBezTo>
                  <a:pt x="4347618" y="4311217"/>
                  <a:pt x="4319992" y="4333182"/>
                  <a:pt x="4282402" y="4321747"/>
                </a:cubicBezTo>
                <a:cubicBezTo>
                  <a:pt x="4282402" y="4326502"/>
                  <a:pt x="4285346" y="4325823"/>
                  <a:pt x="4287384" y="4326955"/>
                </a:cubicBezTo>
                <a:cubicBezTo>
                  <a:pt x="4282855" y="4334201"/>
                  <a:pt x="4274930" y="4333635"/>
                  <a:pt x="4274930" y="4351071"/>
                </a:cubicBezTo>
                <a:cubicBezTo>
                  <a:pt x="4185937" y="4390699"/>
                  <a:pt x="4051881" y="4362393"/>
                  <a:pt x="3965041" y="4367375"/>
                </a:cubicBezTo>
                <a:cubicBezTo>
                  <a:pt x="3965041" y="4362620"/>
                  <a:pt x="3968324" y="4363639"/>
                  <a:pt x="3970475" y="4362620"/>
                </a:cubicBezTo>
                <a:cubicBezTo>
                  <a:pt x="3951907" y="4357072"/>
                  <a:pt x="3923941" y="4372244"/>
                  <a:pt x="3899372" y="4360129"/>
                </a:cubicBezTo>
                <a:lnTo>
                  <a:pt x="3903529" y="4351726"/>
                </a:lnTo>
                <a:lnTo>
                  <a:pt x="3912958" y="4350505"/>
                </a:lnTo>
                <a:cubicBezTo>
                  <a:pt x="3909675" y="4350109"/>
                  <a:pt x="3906477" y="4349684"/>
                  <a:pt x="3904000" y="4350774"/>
                </a:cubicBezTo>
                <a:lnTo>
                  <a:pt x="3903529" y="4351726"/>
                </a:lnTo>
                <a:lnTo>
                  <a:pt x="3849554" y="4358714"/>
                </a:lnTo>
                <a:cubicBezTo>
                  <a:pt x="3828721" y="4361233"/>
                  <a:pt x="3807492" y="4361261"/>
                  <a:pt x="3783772" y="4351977"/>
                </a:cubicBezTo>
                <a:cubicBezTo>
                  <a:pt x="3747541" y="4337598"/>
                  <a:pt x="3794528" y="4348467"/>
                  <a:pt x="3794415" y="4347108"/>
                </a:cubicBezTo>
                <a:cubicBezTo>
                  <a:pt x="3790905" y="4321067"/>
                  <a:pt x="3745503" y="4363978"/>
                  <a:pt x="3738936" y="4351184"/>
                </a:cubicBezTo>
                <a:cubicBezTo>
                  <a:pt x="3739729" y="4344051"/>
                  <a:pt x="3746862" y="4349598"/>
                  <a:pt x="3747088" y="4341334"/>
                </a:cubicBezTo>
                <a:cubicBezTo>
                  <a:pt x="3740521" y="4331257"/>
                  <a:pt x="3734294" y="4346203"/>
                  <a:pt x="3723198" y="4350845"/>
                </a:cubicBezTo>
                <a:cubicBezTo>
                  <a:pt x="3723878" y="4345410"/>
                  <a:pt x="3728406" y="4347561"/>
                  <a:pt x="3728633" y="4340994"/>
                </a:cubicBezTo>
                <a:lnTo>
                  <a:pt x="3716550" y="4340916"/>
                </a:lnTo>
                <a:lnTo>
                  <a:pt x="3720052" y="4360525"/>
                </a:lnTo>
                <a:cubicBezTo>
                  <a:pt x="3718920" y="4367318"/>
                  <a:pt x="3713259" y="4364488"/>
                  <a:pt x="3709296" y="4365054"/>
                </a:cubicBezTo>
                <a:cubicBezTo>
                  <a:pt x="3712353" y="4393699"/>
                  <a:pt x="3732846" y="4392454"/>
                  <a:pt x="3753000" y="4391887"/>
                </a:cubicBezTo>
                <a:cubicBezTo>
                  <a:pt x="3752434" y="4398907"/>
                  <a:pt x="3751981" y="4405814"/>
                  <a:pt x="3755038" y="4406833"/>
                </a:cubicBezTo>
                <a:cubicBezTo>
                  <a:pt x="3749490" y="4411701"/>
                  <a:pt x="3742810" y="4408531"/>
                  <a:pt x="3731148" y="4410795"/>
                </a:cubicBezTo>
                <a:cubicBezTo>
                  <a:pt x="3731148" y="4422118"/>
                  <a:pt x="3742470" y="4413286"/>
                  <a:pt x="3746660" y="4416343"/>
                </a:cubicBezTo>
                <a:cubicBezTo>
                  <a:pt x="3745074" y="4427666"/>
                  <a:pt x="3733639" y="4417928"/>
                  <a:pt x="3728091" y="4420533"/>
                </a:cubicBezTo>
                <a:lnTo>
                  <a:pt x="3728091" y="4405700"/>
                </a:lnTo>
                <a:lnTo>
                  <a:pt x="3707032" y="4404795"/>
                </a:lnTo>
                <a:cubicBezTo>
                  <a:pt x="3707032" y="4418947"/>
                  <a:pt x="3717675" y="4414305"/>
                  <a:pt x="3725034" y="4415438"/>
                </a:cubicBezTo>
                <a:cubicBezTo>
                  <a:pt x="3720166" y="4450310"/>
                  <a:pt x="3734658" y="4464689"/>
                  <a:pt x="3746999" y="4456198"/>
                </a:cubicBezTo>
                <a:cubicBezTo>
                  <a:pt x="3749604" y="4460953"/>
                  <a:pt x="3746999" y="4474426"/>
                  <a:pt x="3754246" y="4471369"/>
                </a:cubicBezTo>
                <a:cubicBezTo>
                  <a:pt x="3750170" y="4478616"/>
                  <a:pt x="3745414" y="4481673"/>
                  <a:pt x="3756397" y="4481446"/>
                </a:cubicBezTo>
                <a:cubicBezTo>
                  <a:pt x="3756397" y="4486201"/>
                  <a:pt x="3753000" y="4485069"/>
                  <a:pt x="3750962" y="4486201"/>
                </a:cubicBezTo>
                <a:cubicBezTo>
                  <a:pt x="3750962" y="4497524"/>
                  <a:pt x="3764888" y="4486881"/>
                  <a:pt x="3766247" y="4496731"/>
                </a:cubicBezTo>
                <a:cubicBezTo>
                  <a:pt x="3749264" y="4490730"/>
                  <a:pt x="3727638" y="4499222"/>
                  <a:pt x="3710768" y="4504317"/>
                </a:cubicBezTo>
                <a:cubicBezTo>
                  <a:pt x="3715976" y="4518356"/>
                  <a:pt x="3729450" y="4504317"/>
                  <a:pt x="3736922" y="4505449"/>
                </a:cubicBezTo>
                <a:cubicBezTo>
                  <a:pt x="3736243" y="4514733"/>
                  <a:pt x="3728204" y="4508506"/>
                  <a:pt x="3728431" y="4519942"/>
                </a:cubicBezTo>
                <a:cubicBezTo>
                  <a:pt x="3734205" y="4545417"/>
                  <a:pt x="3765002" y="4519376"/>
                  <a:pt x="3772588" y="4531264"/>
                </a:cubicBezTo>
                <a:cubicBezTo>
                  <a:pt x="3801912" y="4537038"/>
                  <a:pt x="3765115" y="4532509"/>
                  <a:pt x="3759114" y="4540661"/>
                </a:cubicBezTo>
                <a:cubicBezTo>
                  <a:pt x="3751824" y="4533885"/>
                  <a:pt x="3740693" y="4533405"/>
                  <a:pt x="3732846" y="4539529"/>
                </a:cubicBezTo>
                <a:cubicBezTo>
                  <a:pt x="3732846" y="4548247"/>
                  <a:pt x="3736922" y="4550851"/>
                  <a:pt x="3742923" y="4549945"/>
                </a:cubicBezTo>
                <a:cubicBezTo>
                  <a:pt x="3740206" y="4565683"/>
                  <a:pt x="3723789" y="4543945"/>
                  <a:pt x="3724355" y="4554135"/>
                </a:cubicBezTo>
                <a:cubicBezTo>
                  <a:pt x="3722656" y="4549379"/>
                  <a:pt x="3725148" y="4534094"/>
                  <a:pt x="3711900" y="4538623"/>
                </a:cubicBezTo>
                <a:cubicBezTo>
                  <a:pt x="3716882" y="4558097"/>
                  <a:pt x="3702503" y="4596706"/>
                  <a:pt x="3685633" y="4602141"/>
                </a:cubicBezTo>
                <a:cubicBezTo>
                  <a:pt x="3687444" y="4609614"/>
                  <a:pt x="3693672" y="4609614"/>
                  <a:pt x="3698200" y="4612557"/>
                </a:cubicBezTo>
                <a:cubicBezTo>
                  <a:pt x="3699445" y="4626031"/>
                  <a:pt x="3692425" y="4621841"/>
                  <a:pt x="3689822" y="4627050"/>
                </a:cubicBezTo>
                <a:cubicBezTo>
                  <a:pt x="3699219" y="4654789"/>
                  <a:pt x="3729790" y="4618671"/>
                  <a:pt x="3736016" y="4648902"/>
                </a:cubicBezTo>
                <a:cubicBezTo>
                  <a:pt x="3731034" y="4666677"/>
                  <a:pt x="3689255" y="4650373"/>
                  <a:pt x="3690727" y="4676867"/>
                </a:cubicBezTo>
                <a:cubicBezTo>
                  <a:pt x="3674876" y="4687397"/>
                  <a:pt x="3650420" y="4660790"/>
                  <a:pt x="3630266" y="4684227"/>
                </a:cubicBezTo>
                <a:cubicBezTo>
                  <a:pt x="3664233" y="4693964"/>
                  <a:pt x="3705899" y="4692379"/>
                  <a:pt x="3730808" y="4718194"/>
                </a:cubicBezTo>
                <a:cubicBezTo>
                  <a:pt x="3728543" y="4727025"/>
                  <a:pt x="3726052" y="4718873"/>
                  <a:pt x="3722995" y="4718194"/>
                </a:cubicBezTo>
                <a:cubicBezTo>
                  <a:pt x="3719939" y="4717514"/>
                  <a:pt x="3720391" y="4727138"/>
                  <a:pt x="3719712" y="4732912"/>
                </a:cubicBezTo>
                <a:cubicBezTo>
                  <a:pt x="3699785" y="4729969"/>
                  <a:pt x="3690502" y="4732346"/>
                  <a:pt x="3678386" y="4721590"/>
                </a:cubicBezTo>
                <a:cubicBezTo>
                  <a:pt x="3663668" y="4740725"/>
                  <a:pt x="3639664" y="4740272"/>
                  <a:pt x="3614981" y="4738800"/>
                </a:cubicBezTo>
                <a:cubicBezTo>
                  <a:pt x="3623473" y="4727478"/>
                  <a:pt x="3653250" y="4725779"/>
                  <a:pt x="3670348" y="4726232"/>
                </a:cubicBezTo>
                <a:cubicBezTo>
                  <a:pt x="3635022" y="4709475"/>
                  <a:pt x="3608755" y="4732007"/>
                  <a:pt x="3571278" y="4722269"/>
                </a:cubicBezTo>
                <a:cubicBezTo>
                  <a:pt x="3571278" y="4727025"/>
                  <a:pt x="3574335" y="4726232"/>
                  <a:pt x="3576260" y="4727251"/>
                </a:cubicBezTo>
                <a:cubicBezTo>
                  <a:pt x="3572071" y="4734724"/>
                  <a:pt x="3564372" y="4734384"/>
                  <a:pt x="3564938" y="4751820"/>
                </a:cubicBezTo>
                <a:cubicBezTo>
                  <a:pt x="3478435" y="4795298"/>
                  <a:pt x="3344608" y="4770049"/>
                  <a:pt x="3259238" y="4775710"/>
                </a:cubicBezTo>
                <a:cubicBezTo>
                  <a:pt x="3259238" y="4770955"/>
                  <a:pt x="3262522" y="4771974"/>
                  <a:pt x="3264560" y="4770955"/>
                </a:cubicBezTo>
                <a:cubicBezTo>
                  <a:pt x="3246218" y="4765860"/>
                  <a:pt x="3218591" y="4780805"/>
                  <a:pt x="3194248" y="4768804"/>
                </a:cubicBezTo>
                <a:lnTo>
                  <a:pt x="3198384" y="4760430"/>
                </a:lnTo>
                <a:lnTo>
                  <a:pt x="3207609" y="4759180"/>
                </a:lnTo>
                <a:cubicBezTo>
                  <a:pt x="3204382" y="4758784"/>
                  <a:pt x="3201212" y="4758501"/>
                  <a:pt x="3198763" y="4759661"/>
                </a:cubicBezTo>
                <a:lnTo>
                  <a:pt x="3198384" y="4760430"/>
                </a:lnTo>
                <a:lnTo>
                  <a:pt x="3144841" y="4767685"/>
                </a:lnTo>
                <a:cubicBezTo>
                  <a:pt x="3124192" y="4770275"/>
                  <a:pt x="3103161" y="4770275"/>
                  <a:pt x="3079780" y="4760652"/>
                </a:cubicBezTo>
                <a:cubicBezTo>
                  <a:pt x="3044002" y="4746046"/>
                  <a:pt x="3090424" y="4757255"/>
                  <a:pt x="3090310" y="4755896"/>
                </a:cubicBezTo>
                <a:cubicBezTo>
                  <a:pt x="3086914" y="4729855"/>
                  <a:pt x="3041850" y="4772540"/>
                  <a:pt x="3035397" y="4759520"/>
                </a:cubicBezTo>
                <a:cubicBezTo>
                  <a:pt x="3036189" y="4752387"/>
                  <a:pt x="3043209" y="4758048"/>
                  <a:pt x="3043549" y="4749896"/>
                </a:cubicBezTo>
                <a:cubicBezTo>
                  <a:pt x="3037208" y="4739706"/>
                  <a:pt x="3030755" y="4754651"/>
                  <a:pt x="3019772" y="4759180"/>
                </a:cubicBezTo>
                <a:cubicBezTo>
                  <a:pt x="3020565" y="4753744"/>
                  <a:pt x="3025094" y="4755896"/>
                  <a:pt x="3025207" y="4749443"/>
                </a:cubicBezTo>
                <a:cubicBezTo>
                  <a:pt x="2928742" y="4739932"/>
                  <a:pt x="2827181" y="4765747"/>
                  <a:pt x="2725055" y="4762803"/>
                </a:cubicBezTo>
                <a:cubicBezTo>
                  <a:pt x="2720187" y="4776050"/>
                  <a:pt x="2736377" y="4772653"/>
                  <a:pt x="2727433" y="4777748"/>
                </a:cubicBezTo>
                <a:cubicBezTo>
                  <a:pt x="2731509" y="4786919"/>
                  <a:pt x="2735698" y="4774465"/>
                  <a:pt x="2740227" y="4787938"/>
                </a:cubicBezTo>
                <a:cubicBezTo>
                  <a:pt x="2739095" y="4797562"/>
                  <a:pt x="2728905" y="4787938"/>
                  <a:pt x="2732075" y="4807639"/>
                </a:cubicBezTo>
                <a:cubicBezTo>
                  <a:pt x="2725056" y="4798128"/>
                  <a:pt x="2725735" y="4774352"/>
                  <a:pt x="2719847" y="4762350"/>
                </a:cubicBezTo>
                <a:cubicBezTo>
                  <a:pt x="2668444" y="4734949"/>
                  <a:pt x="2625307" y="4784315"/>
                  <a:pt x="2568469" y="4779786"/>
                </a:cubicBezTo>
                <a:cubicBezTo>
                  <a:pt x="2568958" y="4787097"/>
                  <a:pt x="2574140" y="4793242"/>
                  <a:pt x="2581263" y="4794958"/>
                </a:cubicBezTo>
                <a:cubicBezTo>
                  <a:pt x="2580018" y="4815112"/>
                  <a:pt x="2548542" y="4750462"/>
                  <a:pt x="2542202" y="4794958"/>
                </a:cubicBezTo>
                <a:cubicBezTo>
                  <a:pt x="2511518" y="4772314"/>
                  <a:pt x="2488195" y="4779219"/>
                  <a:pt x="2451624" y="4788844"/>
                </a:cubicBezTo>
                <a:cubicBezTo>
                  <a:pt x="2451624" y="4780013"/>
                  <a:pt x="2448454" y="4778314"/>
                  <a:pt x="2449246" y="4769030"/>
                </a:cubicBezTo>
                <a:cubicBezTo>
                  <a:pt x="2441208" y="4771974"/>
                  <a:pt x="2441547" y="4791675"/>
                  <a:pt x="2428187" y="4783748"/>
                </a:cubicBezTo>
                <a:cubicBezTo>
                  <a:pt x="2428187" y="4774577"/>
                  <a:pt x="2437018" y="4780804"/>
                  <a:pt x="2438717" y="4773898"/>
                </a:cubicBezTo>
                <a:cubicBezTo>
                  <a:pt x="2417770" y="4758387"/>
                  <a:pt x="2393428" y="4780238"/>
                  <a:pt x="2370783" y="4778201"/>
                </a:cubicBezTo>
                <a:cubicBezTo>
                  <a:pt x="2376218" y="4768124"/>
                  <a:pt x="2369878" y="4768351"/>
                  <a:pt x="2365802" y="4763255"/>
                </a:cubicBezTo>
                <a:cubicBezTo>
                  <a:pt x="2365132" y="4769050"/>
                  <a:pt x="2362252" y="4774363"/>
                  <a:pt x="2357762" y="4778087"/>
                </a:cubicBezTo>
                <a:cubicBezTo>
                  <a:pt x="2353459" y="4774917"/>
                  <a:pt x="2356290" y="4766765"/>
                  <a:pt x="2360480" y="4768237"/>
                </a:cubicBezTo>
                <a:cubicBezTo>
                  <a:pt x="2325494" y="4759405"/>
                  <a:pt x="2266505" y="4769710"/>
                  <a:pt x="2214537" y="4777182"/>
                </a:cubicBezTo>
                <a:cubicBezTo>
                  <a:pt x="2214537" y="4788504"/>
                  <a:pt x="2225859" y="4779447"/>
                  <a:pt x="2230162" y="4782390"/>
                </a:cubicBezTo>
                <a:cubicBezTo>
                  <a:pt x="2228690" y="4787033"/>
                  <a:pt x="2222915" y="4789749"/>
                  <a:pt x="2227444" y="4792240"/>
                </a:cubicBezTo>
                <a:cubicBezTo>
                  <a:pt x="2185779" y="4791957"/>
                  <a:pt x="2140037" y="4790372"/>
                  <a:pt x="2096007" y="4787145"/>
                </a:cubicBezTo>
                <a:lnTo>
                  <a:pt x="2051957" y="4782939"/>
                </a:lnTo>
                <a:lnTo>
                  <a:pt x="2050866" y="4788986"/>
                </a:lnTo>
                <a:cubicBezTo>
                  <a:pt x="2049861" y="4790203"/>
                  <a:pt x="2048531" y="4789864"/>
                  <a:pt x="2047172" y="4789298"/>
                </a:cubicBezTo>
                <a:lnTo>
                  <a:pt x="2047172" y="4782483"/>
                </a:lnTo>
                <a:lnTo>
                  <a:pt x="2031971" y="4781031"/>
                </a:lnTo>
                <a:cubicBezTo>
                  <a:pt x="2011536" y="4778555"/>
                  <a:pt x="1992253" y="4775625"/>
                  <a:pt x="1974845" y="4772200"/>
                </a:cubicBezTo>
                <a:cubicBezTo>
                  <a:pt x="1978129" y="4763596"/>
                  <a:pt x="1984101" y="4760057"/>
                  <a:pt x="1991149" y="4758571"/>
                </a:cubicBezTo>
                <a:lnTo>
                  <a:pt x="2010909" y="4757428"/>
                </a:lnTo>
                <a:lnTo>
                  <a:pt x="1999391" y="4752127"/>
                </a:lnTo>
                <a:cubicBezTo>
                  <a:pt x="1995005" y="4750541"/>
                  <a:pt x="1990844" y="4749812"/>
                  <a:pt x="1987164" y="4751029"/>
                </a:cubicBezTo>
                <a:cubicBezTo>
                  <a:pt x="1988296" y="4721591"/>
                  <a:pt x="1996222" y="4746839"/>
                  <a:pt x="1999732" y="4730875"/>
                </a:cubicBezTo>
                <a:cubicBezTo>
                  <a:pt x="1999732" y="4735744"/>
                  <a:pt x="1998486" y="4734838"/>
                  <a:pt x="1997581" y="4735970"/>
                </a:cubicBezTo>
                <a:lnTo>
                  <a:pt x="2014422" y="4743352"/>
                </a:lnTo>
                <a:lnTo>
                  <a:pt x="2013907" y="4737440"/>
                </a:lnTo>
                <a:cubicBezTo>
                  <a:pt x="2023417" y="4741744"/>
                  <a:pt x="2027720" y="4728609"/>
                  <a:pt x="2032136" y="4737440"/>
                </a:cubicBezTo>
                <a:cubicBezTo>
                  <a:pt x="2034060" y="4750914"/>
                  <a:pt x="2019907" y="4733930"/>
                  <a:pt x="2021719" y="4747405"/>
                </a:cubicBezTo>
                <a:cubicBezTo>
                  <a:pt x="2026247" y="4758727"/>
                  <a:pt x="2034514" y="4736083"/>
                  <a:pt x="2042551" y="4737440"/>
                </a:cubicBezTo>
                <a:cubicBezTo>
                  <a:pt x="2021832" y="4716382"/>
                  <a:pt x="1987865" y="4725553"/>
                  <a:pt x="1969524" y="4707777"/>
                </a:cubicBezTo>
                <a:cubicBezTo>
                  <a:pt x="1966466" y="4708570"/>
                  <a:pt x="1967372" y="4716834"/>
                  <a:pt x="1966920" y="4722722"/>
                </a:cubicBezTo>
                <a:cubicBezTo>
                  <a:pt x="1962391" y="4717825"/>
                  <a:pt x="1956588" y="4715639"/>
                  <a:pt x="1950013" y="4715048"/>
                </a:cubicBezTo>
                <a:lnTo>
                  <a:pt x="1942489" y="4715711"/>
                </a:lnTo>
                <a:lnTo>
                  <a:pt x="1942417" y="4715930"/>
                </a:lnTo>
                <a:lnTo>
                  <a:pt x="1942341" y="4715724"/>
                </a:lnTo>
                <a:lnTo>
                  <a:pt x="1934383" y="4716426"/>
                </a:lnTo>
                <a:lnTo>
                  <a:pt x="1933950" y="4717628"/>
                </a:lnTo>
                <a:lnTo>
                  <a:pt x="1932982" y="4716550"/>
                </a:lnTo>
                <a:lnTo>
                  <a:pt x="1928467" y="4716948"/>
                </a:lnTo>
                <a:lnTo>
                  <a:pt x="1907426" y="4721293"/>
                </a:lnTo>
                <a:lnTo>
                  <a:pt x="1915608" y="4723063"/>
                </a:lnTo>
                <a:cubicBezTo>
                  <a:pt x="1893982" y="4744575"/>
                  <a:pt x="1871791" y="4725101"/>
                  <a:pt x="1855147" y="4759747"/>
                </a:cubicBezTo>
                <a:cubicBezTo>
                  <a:pt x="1855480" y="4752794"/>
                  <a:pt x="1857091" y="4745961"/>
                  <a:pt x="1859902" y="4739593"/>
                </a:cubicBezTo>
                <a:cubicBezTo>
                  <a:pt x="1831484" y="4727365"/>
                  <a:pt x="1812802" y="4752161"/>
                  <a:pt x="1791063" y="4747066"/>
                </a:cubicBezTo>
                <a:cubicBezTo>
                  <a:pt x="1791629" y="4758388"/>
                  <a:pt x="1794120" y="4757595"/>
                  <a:pt x="1796838" y="4756803"/>
                </a:cubicBezTo>
                <a:cubicBezTo>
                  <a:pt x="1800800" y="4769484"/>
                  <a:pt x="1787440" y="4753633"/>
                  <a:pt x="1787214" y="4766653"/>
                </a:cubicBezTo>
                <a:cubicBezTo>
                  <a:pt x="1787893" y="4723289"/>
                  <a:pt x="1753247" y="4761219"/>
                  <a:pt x="1743850" y="4738574"/>
                </a:cubicBezTo>
                <a:cubicBezTo>
                  <a:pt x="1749511" y="4757595"/>
                  <a:pt x="1739547" y="4739593"/>
                  <a:pt x="1736830" y="4748877"/>
                </a:cubicBezTo>
                <a:cubicBezTo>
                  <a:pt x="1739094" y="4736196"/>
                  <a:pt x="1734905" y="4739140"/>
                  <a:pt x="1731961" y="4739140"/>
                </a:cubicBezTo>
                <a:cubicBezTo>
                  <a:pt x="1741246" y="4767899"/>
                  <a:pt x="1710336" y="4736536"/>
                  <a:pt x="1697995" y="4745820"/>
                </a:cubicBezTo>
                <a:cubicBezTo>
                  <a:pt x="1724602" y="4763257"/>
                  <a:pt x="1737623" y="4766087"/>
                  <a:pt x="1761286" y="4757822"/>
                </a:cubicBezTo>
                <a:cubicBezTo>
                  <a:pt x="1761852" y="4775258"/>
                  <a:pt x="1755398" y="4760086"/>
                  <a:pt x="1751209" y="4773107"/>
                </a:cubicBezTo>
                <a:cubicBezTo>
                  <a:pt x="1752568" y="4781825"/>
                  <a:pt x="1755398" y="4782051"/>
                  <a:pt x="1757210" y="4787826"/>
                </a:cubicBezTo>
                <a:cubicBezTo>
                  <a:pt x="1752115" y="4805262"/>
                  <a:pt x="1748265" y="4761445"/>
                  <a:pt x="1741246" y="4768691"/>
                </a:cubicBezTo>
                <a:cubicBezTo>
                  <a:pt x="1742265" y="4775258"/>
                  <a:pt x="1743963" y="4777749"/>
                  <a:pt x="1746001" y="4778315"/>
                </a:cubicBezTo>
                <a:cubicBezTo>
                  <a:pt x="1744636" y="4783171"/>
                  <a:pt x="1744138" y="4788231"/>
                  <a:pt x="1744529" y="4793260"/>
                </a:cubicBezTo>
                <a:cubicBezTo>
                  <a:pt x="1704901" y="4783976"/>
                  <a:pt x="1663236" y="4769937"/>
                  <a:pt x="1621343" y="4784769"/>
                </a:cubicBezTo>
                <a:lnTo>
                  <a:pt x="1616349" y="4782102"/>
                </a:lnTo>
                <a:lnTo>
                  <a:pt x="1617994" y="4780329"/>
                </a:lnTo>
                <a:lnTo>
                  <a:pt x="1619079" y="4780353"/>
                </a:lnTo>
                <a:lnTo>
                  <a:pt x="1618286" y="4780013"/>
                </a:lnTo>
                <a:lnTo>
                  <a:pt x="1617994" y="4780329"/>
                </a:lnTo>
                <a:lnTo>
                  <a:pt x="1612807" y="4780212"/>
                </a:lnTo>
                <a:lnTo>
                  <a:pt x="1599605" y="4773163"/>
                </a:lnTo>
                <a:cubicBezTo>
                  <a:pt x="1591481" y="4772427"/>
                  <a:pt x="1582735" y="4773560"/>
                  <a:pt x="1574130" y="4772767"/>
                </a:cubicBezTo>
                <a:cubicBezTo>
                  <a:pt x="1511178" y="4766766"/>
                  <a:pt x="1454567" y="4805488"/>
                  <a:pt x="1392974" y="4820773"/>
                </a:cubicBezTo>
                <a:cubicBezTo>
                  <a:pt x="1392974" y="4814659"/>
                  <a:pt x="1392974" y="4810470"/>
                  <a:pt x="1395352" y="4810583"/>
                </a:cubicBezTo>
                <a:cubicBezTo>
                  <a:pt x="1380293" y="4796204"/>
                  <a:pt x="1370103" y="4828812"/>
                  <a:pt x="1358894" y="4838549"/>
                </a:cubicBezTo>
                <a:cubicBezTo>
                  <a:pt x="1360027" y="4822019"/>
                  <a:pt x="1366027" y="4821226"/>
                  <a:pt x="1369650" y="4812735"/>
                </a:cubicBezTo>
                <a:cubicBezTo>
                  <a:pt x="1362631" y="4808092"/>
                  <a:pt x="1350742" y="4817943"/>
                  <a:pt x="1342251" y="4820094"/>
                </a:cubicBezTo>
                <a:cubicBezTo>
                  <a:pt x="1345924" y="4810582"/>
                  <a:pt x="1354729" y="4804021"/>
                  <a:pt x="1364895" y="4803224"/>
                </a:cubicBezTo>
                <a:cubicBezTo>
                  <a:pt x="1355271" y="4766653"/>
                  <a:pt x="1342251" y="4777296"/>
                  <a:pt x="1333759" y="4756124"/>
                </a:cubicBezTo>
                <a:cubicBezTo>
                  <a:pt x="1336023" y="4761785"/>
                  <a:pt x="1332853" y="4733479"/>
                  <a:pt x="1329004" y="4726686"/>
                </a:cubicBezTo>
                <a:lnTo>
                  <a:pt x="1326923" y="4723669"/>
                </a:lnTo>
                <a:lnTo>
                  <a:pt x="1329004" y="4721704"/>
                </a:lnTo>
                <a:cubicBezTo>
                  <a:pt x="1329004" y="4725667"/>
                  <a:pt x="1321871" y="4696908"/>
                  <a:pt x="1325720" y="4697135"/>
                </a:cubicBezTo>
                <a:cubicBezTo>
                  <a:pt x="1314196" y="4688098"/>
                  <a:pt x="1304314" y="4677144"/>
                  <a:pt x="1296509" y="4664753"/>
                </a:cubicBezTo>
                <a:cubicBezTo>
                  <a:pt x="1304661" y="4660451"/>
                  <a:pt x="1329683" y="4707438"/>
                  <a:pt x="1329004" y="4646977"/>
                </a:cubicBezTo>
                <a:lnTo>
                  <a:pt x="1319874" y="4616264"/>
                </a:lnTo>
                <a:lnTo>
                  <a:pt x="1316548" y="4617992"/>
                </a:lnTo>
                <a:lnTo>
                  <a:pt x="1319597" y="4615334"/>
                </a:lnTo>
                <a:lnTo>
                  <a:pt x="1316252" y="4604080"/>
                </a:lnTo>
                <a:cubicBezTo>
                  <a:pt x="1311539" y="4593169"/>
                  <a:pt x="1306190" y="4587026"/>
                  <a:pt x="1299679" y="4589800"/>
                </a:cubicBezTo>
                <a:cubicBezTo>
                  <a:pt x="1298845" y="4581508"/>
                  <a:pt x="1297368" y="4573294"/>
                  <a:pt x="1295263" y="4565231"/>
                </a:cubicBezTo>
                <a:lnTo>
                  <a:pt x="1297600" y="4564076"/>
                </a:lnTo>
                <a:lnTo>
                  <a:pt x="1284393" y="4560927"/>
                </a:lnTo>
                <a:cubicBezTo>
                  <a:pt x="1289488" y="4563645"/>
                  <a:pt x="1283883" y="4549549"/>
                  <a:pt x="1276129" y="4541041"/>
                </a:cubicBezTo>
                <a:lnTo>
                  <a:pt x="1268358" y="4535500"/>
                </a:lnTo>
                <a:lnTo>
                  <a:pt x="1267269" y="4535561"/>
                </a:lnTo>
                <a:lnTo>
                  <a:pt x="1239492" y="4541405"/>
                </a:lnTo>
                <a:lnTo>
                  <a:pt x="1239443" y="4541453"/>
                </a:lnTo>
                <a:cubicBezTo>
                  <a:pt x="1237405" y="4547624"/>
                  <a:pt x="1230272" y="4550851"/>
                  <a:pt x="1222474" y="4551502"/>
                </a:cubicBezTo>
                <a:lnTo>
                  <a:pt x="1210049" y="4548297"/>
                </a:lnTo>
                <a:lnTo>
                  <a:pt x="1152410" y="4562888"/>
                </a:lnTo>
                <a:cubicBezTo>
                  <a:pt x="1080501" y="4587445"/>
                  <a:pt x="1013481" y="4626507"/>
                  <a:pt x="940028" y="4653086"/>
                </a:cubicBezTo>
                <a:cubicBezTo>
                  <a:pt x="939236" y="4646972"/>
                  <a:pt x="940028" y="4642669"/>
                  <a:pt x="942745" y="4641763"/>
                </a:cubicBezTo>
                <a:cubicBezTo>
                  <a:pt x="916704" y="4632139"/>
                  <a:pt x="904023" y="4668144"/>
                  <a:pt x="886814" y="4681618"/>
                </a:cubicBezTo>
                <a:cubicBezTo>
                  <a:pt x="886814" y="4664747"/>
                  <a:pt x="896438" y="4661917"/>
                  <a:pt x="901306" y="4652293"/>
                </a:cubicBezTo>
                <a:cubicBezTo>
                  <a:pt x="889984" y="4649915"/>
                  <a:pt x="871302" y="4663615"/>
                  <a:pt x="857716" y="4668597"/>
                </a:cubicBezTo>
                <a:cubicBezTo>
                  <a:pt x="865251" y="4656240"/>
                  <a:pt x="877531" y="4647520"/>
                  <a:pt x="891682" y="4644481"/>
                </a:cubicBezTo>
                <a:cubicBezTo>
                  <a:pt x="871868" y="4611080"/>
                  <a:pt x="852394" y="4625799"/>
                  <a:pt x="836203" y="4607344"/>
                </a:cubicBezTo>
                <a:cubicBezTo>
                  <a:pt x="840506" y="4612212"/>
                  <a:pt x="832241" y="4584699"/>
                  <a:pt x="824881" y="4579378"/>
                </a:cubicBezTo>
                <a:lnTo>
                  <a:pt x="822806" y="4578103"/>
                </a:lnTo>
                <a:lnTo>
                  <a:pt x="823636" y="4574509"/>
                </a:lnTo>
                <a:cubicBezTo>
                  <a:pt x="823636" y="4578585"/>
                  <a:pt x="809483" y="4551865"/>
                  <a:pt x="815710" y="4550959"/>
                </a:cubicBezTo>
                <a:cubicBezTo>
                  <a:pt x="797844" y="4546463"/>
                  <a:pt x="780931" y="4538794"/>
                  <a:pt x="765779" y="4528315"/>
                </a:cubicBezTo>
                <a:cubicBezTo>
                  <a:pt x="778234" y="4521521"/>
                  <a:pt x="823070" y="4560583"/>
                  <a:pt x="815597" y="4500349"/>
                </a:cubicBezTo>
                <a:cubicBezTo>
                  <a:pt x="799293" y="4470118"/>
                  <a:pt x="782763" y="4442719"/>
                  <a:pt x="762835" y="4452229"/>
                </a:cubicBezTo>
                <a:cubicBezTo>
                  <a:pt x="760673" y="4444279"/>
                  <a:pt x="757435" y="4436661"/>
                  <a:pt x="753212" y="4429585"/>
                </a:cubicBezTo>
                <a:cubicBezTo>
                  <a:pt x="751513" y="4421546"/>
                  <a:pt x="761703" y="4432755"/>
                  <a:pt x="765326" y="4426528"/>
                </a:cubicBezTo>
                <a:cubicBezTo>
                  <a:pt x="766232" y="4422905"/>
                  <a:pt x="764307" y="4415206"/>
                  <a:pt x="768044" y="4415206"/>
                </a:cubicBezTo>
                <a:cubicBezTo>
                  <a:pt x="764540" y="4405560"/>
                  <a:pt x="759576" y="4396511"/>
                  <a:pt x="753325" y="4388372"/>
                </a:cubicBezTo>
                <a:cubicBezTo>
                  <a:pt x="755136" y="4379994"/>
                  <a:pt x="775969" y="4414979"/>
                  <a:pt x="766345" y="4374672"/>
                </a:cubicBezTo>
                <a:cubicBezTo>
                  <a:pt x="762609" y="4360972"/>
                  <a:pt x="756948" y="4367766"/>
                  <a:pt x="751853" y="4368219"/>
                </a:cubicBezTo>
                <a:cubicBezTo>
                  <a:pt x="749362" y="4357576"/>
                  <a:pt x="753551" y="4356896"/>
                  <a:pt x="757967" y="4356896"/>
                </a:cubicBezTo>
                <a:cubicBezTo>
                  <a:pt x="750834" y="4334252"/>
                  <a:pt x="743814" y="4325307"/>
                  <a:pt x="746645" y="4313532"/>
                </a:cubicBezTo>
                <a:cubicBezTo>
                  <a:pt x="730680" y="4288963"/>
                  <a:pt x="730227" y="4295303"/>
                  <a:pt x="716075" y="4280358"/>
                </a:cubicBezTo>
                <a:cubicBezTo>
                  <a:pt x="716075" y="4269715"/>
                  <a:pt x="728303" y="4280358"/>
                  <a:pt x="732832" y="4281264"/>
                </a:cubicBezTo>
                <a:cubicBezTo>
                  <a:pt x="732832" y="4275942"/>
                  <a:pt x="733851" y="4270621"/>
                  <a:pt x="734303" y="4265413"/>
                </a:cubicBezTo>
                <a:cubicBezTo>
                  <a:pt x="727284" y="4251373"/>
                  <a:pt x="721736" y="4273678"/>
                  <a:pt x="717547" y="4264620"/>
                </a:cubicBezTo>
                <a:cubicBezTo>
                  <a:pt x="715961" y="4257714"/>
                  <a:pt x="714376" y="4250920"/>
                  <a:pt x="712112" y="4250581"/>
                </a:cubicBezTo>
                <a:cubicBezTo>
                  <a:pt x="713810" y="4240051"/>
                  <a:pt x="726831" y="4261337"/>
                  <a:pt x="733624" y="4255449"/>
                </a:cubicBezTo>
                <a:cubicBezTo>
                  <a:pt x="731586" y="4249109"/>
                  <a:pt x="724113" y="4248316"/>
                  <a:pt x="731133" y="4245825"/>
                </a:cubicBezTo>
                <a:cubicBezTo>
                  <a:pt x="726378" y="4236994"/>
                  <a:pt x="719811" y="4245825"/>
                  <a:pt x="714829" y="4239711"/>
                </a:cubicBezTo>
                <a:cubicBezTo>
                  <a:pt x="718525" y="4233136"/>
                  <a:pt x="724358" y="4228023"/>
                  <a:pt x="731360" y="4225219"/>
                </a:cubicBezTo>
                <a:cubicBezTo>
                  <a:pt x="729322" y="4212085"/>
                  <a:pt x="725472" y="4216840"/>
                  <a:pt x="722528" y="4212198"/>
                </a:cubicBezTo>
                <a:cubicBezTo>
                  <a:pt x="718566" y="4212198"/>
                  <a:pt x="717999" y="4217520"/>
                  <a:pt x="721056" y="4227823"/>
                </a:cubicBezTo>
                <a:cubicBezTo>
                  <a:pt x="711433" y="4215821"/>
                  <a:pt x="705658" y="4198725"/>
                  <a:pt x="698412" y="4197819"/>
                </a:cubicBezTo>
                <a:cubicBezTo>
                  <a:pt x="692072" y="4185591"/>
                  <a:pt x="703620" y="4186497"/>
                  <a:pt x="696487" y="4182874"/>
                </a:cubicBezTo>
                <a:cubicBezTo>
                  <a:pt x="696487" y="4160229"/>
                  <a:pt x="727397" y="4178345"/>
                  <a:pt x="728982" y="4159210"/>
                </a:cubicBezTo>
                <a:cubicBezTo>
                  <a:pt x="717660" y="4150153"/>
                  <a:pt x="711319" y="4174722"/>
                  <a:pt x="695015" y="4157512"/>
                </a:cubicBezTo>
                <a:cubicBezTo>
                  <a:pt x="696487" y="4140189"/>
                  <a:pt x="713357" y="4153096"/>
                  <a:pt x="726604" y="4144378"/>
                </a:cubicBezTo>
                <a:cubicBezTo>
                  <a:pt x="715767" y="4133119"/>
                  <a:pt x="707974" y="4119288"/>
                  <a:pt x="703960" y="4104184"/>
                </a:cubicBezTo>
                <a:cubicBezTo>
                  <a:pt x="702828" y="4097504"/>
                  <a:pt x="707243" y="4098976"/>
                  <a:pt x="709621" y="4097618"/>
                </a:cubicBezTo>
                <a:cubicBezTo>
                  <a:pt x="699884" y="4070671"/>
                  <a:pt x="686977" y="4076219"/>
                  <a:pt x="674182" y="4080974"/>
                </a:cubicBezTo>
                <a:cubicBezTo>
                  <a:pt x="672597" y="4074181"/>
                  <a:pt x="671012" y="4067387"/>
                  <a:pt x="668748" y="4067048"/>
                </a:cubicBezTo>
                <a:cubicBezTo>
                  <a:pt x="671012" y="4061160"/>
                  <a:pt x="676107" y="4062858"/>
                  <a:pt x="683127" y="4058329"/>
                </a:cubicBezTo>
                <a:cubicBezTo>
                  <a:pt x="680183" y="4047687"/>
                  <a:pt x="675315" y="4058329"/>
                  <a:pt x="671805" y="4056178"/>
                </a:cubicBezTo>
                <a:cubicBezTo>
                  <a:pt x="669767" y="4044856"/>
                  <a:pt x="679730" y="4051876"/>
                  <a:pt x="683127" y="4048253"/>
                </a:cubicBezTo>
                <a:lnTo>
                  <a:pt x="686863" y="4062632"/>
                </a:lnTo>
                <a:lnTo>
                  <a:pt x="700676" y="4059122"/>
                </a:lnTo>
                <a:cubicBezTo>
                  <a:pt x="696714" y="4044969"/>
                  <a:pt x="690713" y="4052215"/>
                  <a:pt x="685391" y="4052215"/>
                </a:cubicBezTo>
                <a:cubicBezTo>
                  <a:pt x="679051" y="4018249"/>
                  <a:pt x="665691" y="4006927"/>
                  <a:pt x="660030" y="4017683"/>
                </a:cubicBezTo>
                <a:cubicBezTo>
                  <a:pt x="657086" y="4013720"/>
                  <a:pt x="655048" y="4000133"/>
                  <a:pt x="651198" y="4004662"/>
                </a:cubicBezTo>
                <a:cubicBezTo>
                  <a:pt x="651198" y="3996850"/>
                  <a:pt x="654029" y="3993340"/>
                  <a:pt x="647009" y="3995491"/>
                </a:cubicBezTo>
                <a:lnTo>
                  <a:pt x="647310" y="3994724"/>
                </a:lnTo>
                <a:lnTo>
                  <a:pt x="630406" y="3996629"/>
                </a:lnTo>
                <a:cubicBezTo>
                  <a:pt x="613465" y="4002969"/>
                  <a:pt x="598096" y="4016952"/>
                  <a:pt x="587509" y="4031954"/>
                </a:cubicBezTo>
                <a:cubicBezTo>
                  <a:pt x="600332" y="3984741"/>
                  <a:pt x="617103" y="3969753"/>
                  <a:pt x="641166" y="3957138"/>
                </a:cubicBezTo>
                <a:lnTo>
                  <a:pt x="653363" y="3951212"/>
                </a:lnTo>
                <a:lnTo>
                  <a:pt x="646123" y="3943853"/>
                </a:lnTo>
                <a:cubicBezTo>
                  <a:pt x="637520" y="3942383"/>
                  <a:pt x="629092" y="3958156"/>
                  <a:pt x="622893" y="3950429"/>
                </a:cubicBezTo>
                <a:cubicBezTo>
                  <a:pt x="607523" y="3950938"/>
                  <a:pt x="617756" y="3949219"/>
                  <a:pt x="624501" y="3944649"/>
                </a:cubicBezTo>
                <a:lnTo>
                  <a:pt x="626265" y="3942479"/>
                </a:lnTo>
                <a:lnTo>
                  <a:pt x="602908" y="3949642"/>
                </a:lnTo>
                <a:cubicBezTo>
                  <a:pt x="602908" y="3943527"/>
                  <a:pt x="603700" y="3939338"/>
                  <a:pt x="606757" y="3939112"/>
                </a:cubicBezTo>
                <a:cubicBezTo>
                  <a:pt x="582075" y="3926997"/>
                  <a:pt x="565771" y="3961756"/>
                  <a:pt x="547768" y="3973079"/>
                </a:cubicBezTo>
                <a:cubicBezTo>
                  <a:pt x="549240" y="3956322"/>
                  <a:pt x="559091" y="3954509"/>
                  <a:pt x="564865" y="3945339"/>
                </a:cubicBezTo>
                <a:cubicBezTo>
                  <a:pt x="553543" y="3941829"/>
                  <a:pt x="534408" y="3953491"/>
                  <a:pt x="520935" y="3956661"/>
                </a:cubicBezTo>
                <a:cubicBezTo>
                  <a:pt x="529388" y="3945240"/>
                  <a:pt x="542244" y="3937888"/>
                  <a:pt x="556373" y="3936394"/>
                </a:cubicBezTo>
                <a:cubicBezTo>
                  <a:pt x="540296" y="3901183"/>
                  <a:pt x="520255" y="3913749"/>
                  <a:pt x="506442" y="3893596"/>
                </a:cubicBezTo>
                <a:cubicBezTo>
                  <a:pt x="510065" y="3898917"/>
                  <a:pt x="504744" y="3870951"/>
                  <a:pt x="498630" y="3864611"/>
                </a:cubicBezTo>
                <a:lnTo>
                  <a:pt x="496987" y="3863203"/>
                </a:lnTo>
                <a:lnTo>
                  <a:pt x="497951" y="3859629"/>
                </a:lnTo>
                <a:cubicBezTo>
                  <a:pt x="497951" y="3863705"/>
                  <a:pt x="486628" y="3835740"/>
                  <a:pt x="492629" y="3835400"/>
                </a:cubicBezTo>
                <a:cubicBezTo>
                  <a:pt x="475988" y="3828646"/>
                  <a:pt x="460659" y="3819028"/>
                  <a:pt x="447340" y="3806981"/>
                </a:cubicBezTo>
                <a:cubicBezTo>
                  <a:pt x="460021" y="3801433"/>
                  <a:pt x="499309" y="3845250"/>
                  <a:pt x="497837" y="3784336"/>
                </a:cubicBezTo>
                <a:cubicBezTo>
                  <a:pt x="485156" y="3752634"/>
                  <a:pt x="472023" y="3723423"/>
                  <a:pt x="452548" y="3730782"/>
                </a:cubicBezTo>
                <a:cubicBezTo>
                  <a:pt x="451312" y="3722499"/>
                  <a:pt x="448949" y="3714424"/>
                  <a:pt x="445529" y="3706779"/>
                </a:cubicBezTo>
                <a:cubicBezTo>
                  <a:pt x="444623" y="3698627"/>
                  <a:pt x="453341" y="3710855"/>
                  <a:pt x="456851" y="3704968"/>
                </a:cubicBezTo>
                <a:cubicBezTo>
                  <a:pt x="458096" y="3701571"/>
                  <a:pt x="456851" y="3693645"/>
                  <a:pt x="460474" y="3694438"/>
                </a:cubicBezTo>
                <a:cubicBezTo>
                  <a:pt x="457659" y="3684467"/>
                  <a:pt x="453386" y="3674967"/>
                  <a:pt x="447793" y="3666246"/>
                </a:cubicBezTo>
                <a:cubicBezTo>
                  <a:pt x="450284" y="3658094"/>
                  <a:pt x="466814" y="3695231"/>
                  <a:pt x="461493" y="3654131"/>
                </a:cubicBezTo>
                <a:cubicBezTo>
                  <a:pt x="459229" y="3640091"/>
                  <a:pt x="453115" y="3646205"/>
                  <a:pt x="448246" y="3646092"/>
                </a:cubicBezTo>
                <a:cubicBezTo>
                  <a:pt x="446887" y="3634770"/>
                  <a:pt x="450963" y="3634770"/>
                  <a:pt x="455266" y="3634770"/>
                </a:cubicBezTo>
                <a:cubicBezTo>
                  <a:pt x="450510" y="3612125"/>
                  <a:pt x="444736" y="3601935"/>
                  <a:pt x="448812" y="3590613"/>
                </a:cubicBezTo>
                <a:lnTo>
                  <a:pt x="442639" y="3579157"/>
                </a:lnTo>
                <a:lnTo>
                  <a:pt x="417564" y="3565365"/>
                </a:lnTo>
                <a:cubicBezTo>
                  <a:pt x="405855" y="3560329"/>
                  <a:pt x="392589" y="3560329"/>
                  <a:pt x="380880" y="3565365"/>
                </a:cubicBezTo>
                <a:lnTo>
                  <a:pt x="379088" y="3562289"/>
                </a:lnTo>
                <a:lnTo>
                  <a:pt x="380540" y="3560044"/>
                </a:lnTo>
                <a:lnTo>
                  <a:pt x="380314" y="3560383"/>
                </a:lnTo>
                <a:lnTo>
                  <a:pt x="377719" y="3559938"/>
                </a:lnTo>
                <a:lnTo>
                  <a:pt x="375426" y="3556001"/>
                </a:lnTo>
                <a:cubicBezTo>
                  <a:pt x="369275" y="3549882"/>
                  <a:pt x="361292" y="3552090"/>
                  <a:pt x="353820" y="3549967"/>
                </a:cubicBezTo>
                <a:cubicBezTo>
                  <a:pt x="316570" y="3540003"/>
                  <a:pt x="282490" y="3575895"/>
                  <a:pt x="247844" y="3588689"/>
                </a:cubicBezTo>
                <a:cubicBezTo>
                  <a:pt x="247844" y="3582688"/>
                  <a:pt x="247844" y="3578499"/>
                  <a:pt x="248863" y="3578725"/>
                </a:cubicBezTo>
                <a:cubicBezTo>
                  <a:pt x="239579" y="3563780"/>
                  <a:pt x="234823" y="3595935"/>
                  <a:pt x="228936" y="3605333"/>
                </a:cubicBezTo>
                <a:cubicBezTo>
                  <a:pt x="228802" y="3596612"/>
                  <a:pt x="230540" y="3587964"/>
                  <a:pt x="234031" y="3579971"/>
                </a:cubicBezTo>
                <a:cubicBezTo>
                  <a:pt x="229728" y="3574989"/>
                  <a:pt x="223275" y="3584613"/>
                  <a:pt x="218406" y="3586538"/>
                </a:cubicBezTo>
                <a:cubicBezTo>
                  <a:pt x="220897" y="3574536"/>
                  <a:pt x="225539" y="3571479"/>
                  <a:pt x="230634" y="3570234"/>
                </a:cubicBezTo>
                <a:cubicBezTo>
                  <a:pt x="223275" y="3533550"/>
                  <a:pt x="216142" y="3543853"/>
                  <a:pt x="209801" y="3522567"/>
                </a:cubicBezTo>
                <a:cubicBezTo>
                  <a:pt x="209740" y="3512557"/>
                  <a:pt x="208253" y="3502607"/>
                  <a:pt x="205386" y="3493017"/>
                </a:cubicBezTo>
                <a:lnTo>
                  <a:pt x="204533" y="3491306"/>
                </a:lnTo>
                <a:lnTo>
                  <a:pt x="204819" y="3488034"/>
                </a:lnTo>
                <a:cubicBezTo>
                  <a:pt x="204819" y="3492110"/>
                  <a:pt x="199045" y="3463239"/>
                  <a:pt x="201536" y="3463578"/>
                </a:cubicBezTo>
                <a:cubicBezTo>
                  <a:pt x="193329" y="3453577"/>
                  <a:pt x="186477" y="3442537"/>
                  <a:pt x="181156" y="3430745"/>
                </a:cubicBezTo>
                <a:cubicBezTo>
                  <a:pt x="186364" y="3426669"/>
                  <a:pt x="204480" y="3473882"/>
                  <a:pt x="201196" y="3413648"/>
                </a:cubicBezTo>
                <a:cubicBezTo>
                  <a:pt x="194516" y="3380926"/>
                  <a:pt x="187496" y="3350810"/>
                  <a:pt x="178552" y="3356132"/>
                </a:cubicBezTo>
                <a:cubicBezTo>
                  <a:pt x="177590" y="3347903"/>
                  <a:pt x="176153" y="3339738"/>
                  <a:pt x="174249" y="3331676"/>
                </a:cubicBezTo>
                <a:cubicBezTo>
                  <a:pt x="173344" y="3323523"/>
                  <a:pt x="177873" y="3336431"/>
                  <a:pt x="179458" y="3331110"/>
                </a:cubicBezTo>
                <a:cubicBezTo>
                  <a:pt x="179458" y="3327826"/>
                  <a:pt x="179458" y="3319787"/>
                  <a:pt x="180590" y="3320920"/>
                </a:cubicBezTo>
                <a:cubicBezTo>
                  <a:pt x="178922" y="3311059"/>
                  <a:pt x="176538" y="3301335"/>
                  <a:pt x="173457" y="3291821"/>
                </a:cubicBezTo>
                <a:cubicBezTo>
                  <a:pt x="174363" y="3284009"/>
                  <a:pt x="183534" y="3322391"/>
                  <a:pt x="179344" y="3281179"/>
                </a:cubicBezTo>
                <a:cubicBezTo>
                  <a:pt x="177646" y="3267026"/>
                  <a:pt x="175042" y="3272460"/>
                  <a:pt x="172778" y="3271894"/>
                </a:cubicBezTo>
                <a:cubicBezTo>
                  <a:pt x="171759" y="3260572"/>
                  <a:pt x="173570" y="3260572"/>
                  <a:pt x="175608" y="3261590"/>
                </a:cubicBezTo>
                <a:cubicBezTo>
                  <a:pt x="172278" y="3247034"/>
                  <a:pt x="170644" y="3232140"/>
                  <a:pt x="170740" y="3217207"/>
                </a:cubicBezTo>
                <a:cubicBezTo>
                  <a:pt x="167375" y="3203955"/>
                  <a:pt x="162631" y="3191090"/>
                  <a:pt x="156587" y="3178825"/>
                </a:cubicBezTo>
                <a:cubicBezTo>
                  <a:pt x="156587" y="3168408"/>
                  <a:pt x="162474" y="3180750"/>
                  <a:pt x="164512" y="3182901"/>
                </a:cubicBezTo>
                <a:lnTo>
                  <a:pt x="165305" y="3167842"/>
                </a:lnTo>
                <a:cubicBezTo>
                  <a:pt x="162135" y="3152671"/>
                  <a:pt x="159304" y="3173390"/>
                  <a:pt x="157379" y="3163766"/>
                </a:cubicBezTo>
                <a:cubicBezTo>
                  <a:pt x="157300" y="3158753"/>
                  <a:pt x="156421" y="3153784"/>
                  <a:pt x="154775" y="3149047"/>
                </a:cubicBezTo>
                <a:cubicBezTo>
                  <a:pt x="155681" y="3138971"/>
                  <a:pt x="161795" y="3162295"/>
                  <a:pt x="165078" y="3157993"/>
                </a:cubicBezTo>
                <a:cubicBezTo>
                  <a:pt x="164173" y="3151313"/>
                  <a:pt x="160663" y="3149047"/>
                  <a:pt x="164059" y="3148028"/>
                </a:cubicBezTo>
                <a:cubicBezTo>
                  <a:pt x="161795" y="3138519"/>
                  <a:pt x="158625" y="3145991"/>
                  <a:pt x="156247" y="3138858"/>
                </a:cubicBezTo>
                <a:cubicBezTo>
                  <a:pt x="157131" y="3134053"/>
                  <a:pt x="160122" y="3129898"/>
                  <a:pt x="164399" y="3127536"/>
                </a:cubicBezTo>
                <a:cubicBezTo>
                  <a:pt x="163607" y="3114288"/>
                  <a:pt x="161682" y="3118139"/>
                  <a:pt x="160323" y="3113044"/>
                </a:cubicBezTo>
                <a:cubicBezTo>
                  <a:pt x="158285" y="3112364"/>
                  <a:pt x="157945" y="3117346"/>
                  <a:pt x="159304" y="3128101"/>
                </a:cubicBezTo>
                <a:cubicBezTo>
                  <a:pt x="154775" y="3114401"/>
                  <a:pt x="152171" y="3096740"/>
                  <a:pt x="148661" y="3094135"/>
                </a:cubicBezTo>
                <a:cubicBezTo>
                  <a:pt x="145604" y="3081001"/>
                  <a:pt x="151379" y="3084171"/>
                  <a:pt x="147869" y="3079189"/>
                </a:cubicBezTo>
                <a:cubicBezTo>
                  <a:pt x="147869" y="3056545"/>
                  <a:pt x="163380" y="3080774"/>
                  <a:pt x="164512" y="3062432"/>
                </a:cubicBezTo>
                <a:cubicBezTo>
                  <a:pt x="158738" y="3051110"/>
                  <a:pt x="155341" y="3073755"/>
                  <a:pt x="147642" y="3054280"/>
                </a:cubicBezTo>
                <a:cubicBezTo>
                  <a:pt x="148661" y="3037637"/>
                  <a:pt x="157040" y="3053488"/>
                  <a:pt x="163946" y="3047600"/>
                </a:cubicBezTo>
                <a:cubicBezTo>
                  <a:pt x="158226" y="3033568"/>
                  <a:pt x="154419" y="3018830"/>
                  <a:pt x="152624" y="3003783"/>
                </a:cubicBezTo>
                <a:cubicBezTo>
                  <a:pt x="152624" y="2997103"/>
                  <a:pt x="154549" y="2999481"/>
                  <a:pt x="155794" y="2998462"/>
                </a:cubicBezTo>
                <a:cubicBezTo>
                  <a:pt x="151379" y="2970270"/>
                  <a:pt x="144472" y="2973213"/>
                  <a:pt x="137565" y="2975818"/>
                </a:cubicBezTo>
                <a:cubicBezTo>
                  <a:pt x="137473" y="2970805"/>
                  <a:pt x="136595" y="2965839"/>
                  <a:pt x="134961" y="2961099"/>
                </a:cubicBezTo>
                <a:cubicBezTo>
                  <a:pt x="136207" y="2955777"/>
                  <a:pt x="138924" y="2958495"/>
                  <a:pt x="142774" y="2955324"/>
                </a:cubicBezTo>
                <a:cubicBezTo>
                  <a:pt x="141415" y="2944002"/>
                  <a:pt x="138584" y="2953626"/>
                  <a:pt x="136660" y="2951022"/>
                </a:cubicBezTo>
                <a:cubicBezTo>
                  <a:pt x="135754" y="2939700"/>
                  <a:pt x="140962" y="2948418"/>
                  <a:pt x="142660" y="2945361"/>
                </a:cubicBezTo>
                <a:lnTo>
                  <a:pt x="144246" y="2960080"/>
                </a:lnTo>
                <a:lnTo>
                  <a:pt x="151605" y="2959287"/>
                </a:lnTo>
                <a:cubicBezTo>
                  <a:pt x="150020" y="2945248"/>
                  <a:pt x="146850" y="2950682"/>
                  <a:pt x="144132" y="2950229"/>
                </a:cubicBezTo>
                <a:cubicBezTo>
                  <a:pt x="141641" y="2915244"/>
                  <a:pt x="134622" y="2902110"/>
                  <a:pt x="131225" y="2911621"/>
                </a:cubicBezTo>
                <a:cubicBezTo>
                  <a:pt x="129753" y="2907092"/>
                  <a:pt x="128847" y="2893505"/>
                  <a:pt x="126696" y="2897128"/>
                </a:cubicBezTo>
                <a:cubicBezTo>
                  <a:pt x="126696" y="2889655"/>
                  <a:pt x="128621" y="2885806"/>
                  <a:pt x="124545" y="2887278"/>
                </a:cubicBezTo>
                <a:cubicBezTo>
                  <a:pt x="124545" y="2882636"/>
                  <a:pt x="125337" y="2883428"/>
                  <a:pt x="126017" y="2882183"/>
                </a:cubicBezTo>
                <a:cubicBezTo>
                  <a:pt x="124318" y="2870861"/>
                  <a:pt x="120809" y="2882183"/>
                  <a:pt x="118997" y="2873012"/>
                </a:cubicBezTo>
                <a:cubicBezTo>
                  <a:pt x="126017" y="2877541"/>
                  <a:pt x="132810" y="2867351"/>
                  <a:pt x="138471" y="2860897"/>
                </a:cubicBezTo>
                <a:cubicBezTo>
                  <a:pt x="134848" y="2847424"/>
                  <a:pt x="131451" y="2862369"/>
                  <a:pt x="128621" y="2861916"/>
                </a:cubicBezTo>
                <a:cubicBezTo>
                  <a:pt x="127715" y="2852632"/>
                  <a:pt x="131451" y="2858180"/>
                  <a:pt x="129980" y="2846857"/>
                </a:cubicBezTo>
                <a:cubicBezTo>
                  <a:pt x="124545" y="2822062"/>
                  <a:pt x="116393" y="2850367"/>
                  <a:pt x="111977" y="2838819"/>
                </a:cubicBezTo>
                <a:cubicBezTo>
                  <a:pt x="100655" y="2835535"/>
                  <a:pt x="114581" y="2837007"/>
                  <a:pt x="115827" y="2828402"/>
                </a:cubicBezTo>
                <a:cubicBezTo>
                  <a:pt x="119450" y="2834516"/>
                  <a:pt x="123639" y="2834063"/>
                  <a:pt x="125790" y="2827270"/>
                </a:cubicBezTo>
                <a:cubicBezTo>
                  <a:pt x="124658" y="2818665"/>
                  <a:pt x="122847" y="2815948"/>
                  <a:pt x="120695" y="2817873"/>
                </a:cubicBezTo>
                <a:cubicBezTo>
                  <a:pt x="119676" y="2802022"/>
                  <a:pt x="128734" y="2822175"/>
                  <a:pt x="127149" y="2812212"/>
                </a:cubicBezTo>
                <a:cubicBezTo>
                  <a:pt x="128394" y="2816740"/>
                  <a:pt x="129413" y="2832025"/>
                  <a:pt x="133829" y="2826478"/>
                </a:cubicBezTo>
                <a:cubicBezTo>
                  <a:pt x="129527" y="2807569"/>
                  <a:pt x="130206" y="2768168"/>
                  <a:pt x="136207" y="2761375"/>
                </a:cubicBezTo>
                <a:cubicBezTo>
                  <a:pt x="134622" y="2754015"/>
                  <a:pt x="132131" y="2754468"/>
                  <a:pt x="130093" y="2751977"/>
                </a:cubicBezTo>
                <a:cubicBezTo>
                  <a:pt x="127942" y="2738844"/>
                  <a:pt x="131225" y="2742240"/>
                  <a:pt x="131678" y="2736919"/>
                </a:cubicBezTo>
                <a:cubicBezTo>
                  <a:pt x="124545" y="2710198"/>
                  <a:pt x="116959" y="2748241"/>
                  <a:pt x="110732" y="2719143"/>
                </a:cubicBezTo>
                <a:cubicBezTo>
                  <a:pt x="110732" y="2701141"/>
                  <a:pt x="129074" y="2713708"/>
                  <a:pt x="125451" y="2687554"/>
                </a:cubicBezTo>
                <a:cubicBezTo>
                  <a:pt x="130659" y="2676232"/>
                  <a:pt x="143453" y="2699895"/>
                  <a:pt x="149114" y="2675213"/>
                </a:cubicBezTo>
                <a:cubicBezTo>
                  <a:pt x="134056" y="2668193"/>
                  <a:pt x="117638" y="2673514"/>
                  <a:pt x="103825" y="2649964"/>
                </a:cubicBezTo>
                <a:cubicBezTo>
                  <a:pt x="103825" y="2641133"/>
                  <a:pt x="105750" y="2649058"/>
                  <a:pt x="107109" y="2649964"/>
                </a:cubicBezTo>
                <a:cubicBezTo>
                  <a:pt x="107852" y="2645047"/>
                  <a:pt x="107852" y="2640048"/>
                  <a:pt x="107109" y="2635132"/>
                </a:cubicBezTo>
                <a:cubicBezTo>
                  <a:pt x="115714" y="2636264"/>
                  <a:pt x="119337" y="2633094"/>
                  <a:pt x="125564" y="2643058"/>
                </a:cubicBezTo>
                <a:lnTo>
                  <a:pt x="128490" y="2637432"/>
                </a:lnTo>
                <a:lnTo>
                  <a:pt x="139455" y="2641494"/>
                </a:lnTo>
                <a:cubicBezTo>
                  <a:pt x="149518" y="2640730"/>
                  <a:pt x="157351" y="2628565"/>
                  <a:pt x="169834" y="2633660"/>
                </a:cubicBezTo>
                <a:cubicBezTo>
                  <a:pt x="169834" y="2628905"/>
                  <a:pt x="168135" y="2630037"/>
                  <a:pt x="167230" y="2629018"/>
                </a:cubicBezTo>
                <a:cubicBezTo>
                  <a:pt x="170072" y="2620922"/>
                  <a:pt x="170888" y="2612253"/>
                  <a:pt x="169607" y="2603770"/>
                </a:cubicBezTo>
                <a:cubicBezTo>
                  <a:pt x="177759" y="2591259"/>
                  <a:pt x="187617" y="2583000"/>
                  <a:pt x="198385" y="2577506"/>
                </a:cubicBezTo>
                <a:lnTo>
                  <a:pt x="200534" y="2576898"/>
                </a:lnTo>
                <a:lnTo>
                  <a:pt x="196058" y="2573962"/>
                </a:lnTo>
                <a:cubicBezTo>
                  <a:pt x="193666" y="2573566"/>
                  <a:pt x="191232" y="2573821"/>
                  <a:pt x="188854" y="2573311"/>
                </a:cubicBezTo>
                <a:cubicBezTo>
                  <a:pt x="182514" y="2561423"/>
                  <a:pt x="189873" y="2562669"/>
                  <a:pt x="189987" y="2557007"/>
                </a:cubicBezTo>
                <a:cubicBezTo>
                  <a:pt x="171192" y="2534363"/>
                  <a:pt x="160549" y="2579652"/>
                  <a:pt x="142773" y="2554517"/>
                </a:cubicBezTo>
                <a:cubicBezTo>
                  <a:pt x="139376" y="2536514"/>
                  <a:pt x="181382" y="2534929"/>
                  <a:pt x="169946" y="2511379"/>
                </a:cubicBezTo>
                <a:cubicBezTo>
                  <a:pt x="174588" y="2503680"/>
                  <a:pt x="184665" y="2503680"/>
                  <a:pt x="194516" y="2502095"/>
                </a:cubicBezTo>
                <a:cubicBezTo>
                  <a:pt x="205643" y="2501892"/>
                  <a:pt x="215273" y="2494299"/>
                  <a:pt x="218066" y="2483526"/>
                </a:cubicBezTo>
                <a:cubicBezTo>
                  <a:pt x="185911" y="2485338"/>
                  <a:pt x="151038" y="2502661"/>
                  <a:pt x="118091" y="2489527"/>
                </a:cubicBezTo>
                <a:cubicBezTo>
                  <a:pt x="116392" y="2480696"/>
                  <a:pt x="122053" y="2487036"/>
                  <a:pt x="125110" y="2486696"/>
                </a:cubicBezTo>
                <a:cubicBezTo>
                  <a:pt x="128167" y="2486357"/>
                  <a:pt x="123638" y="2477412"/>
                  <a:pt x="121827" y="2471978"/>
                </a:cubicBezTo>
                <a:cubicBezTo>
                  <a:pt x="140961" y="2466316"/>
                  <a:pt x="148321" y="2460655"/>
                  <a:pt x="163153" y="2466203"/>
                </a:cubicBezTo>
                <a:lnTo>
                  <a:pt x="168497" y="2458540"/>
                </a:lnTo>
                <a:lnTo>
                  <a:pt x="192200" y="2455393"/>
                </a:lnTo>
                <a:cubicBezTo>
                  <a:pt x="213530" y="2448074"/>
                  <a:pt x="228029" y="2431219"/>
                  <a:pt x="254184" y="2429520"/>
                </a:cubicBezTo>
                <a:cubicBezTo>
                  <a:pt x="252712" y="2424991"/>
                  <a:pt x="250334" y="2426690"/>
                  <a:pt x="248296" y="2426350"/>
                </a:cubicBezTo>
                <a:cubicBezTo>
                  <a:pt x="249428" y="2417971"/>
                  <a:pt x="255995" y="2416047"/>
                  <a:pt x="249881" y="2399743"/>
                </a:cubicBezTo>
                <a:cubicBezTo>
                  <a:pt x="279545" y="2365776"/>
                  <a:pt x="323589" y="2347661"/>
                  <a:pt x="365028" y="2335885"/>
                </a:cubicBezTo>
                <a:lnTo>
                  <a:pt x="370349" y="2334601"/>
                </a:lnTo>
                <a:lnTo>
                  <a:pt x="367053" y="2330220"/>
                </a:lnTo>
                <a:cubicBezTo>
                  <a:pt x="359325" y="2321203"/>
                  <a:pt x="356565" y="2322073"/>
                  <a:pt x="345781" y="2311289"/>
                </a:cubicBezTo>
                <a:cubicBezTo>
                  <a:pt x="345781" y="2300759"/>
                  <a:pt x="357103" y="2310383"/>
                  <a:pt x="361858" y="2311289"/>
                </a:cubicBezTo>
                <a:cubicBezTo>
                  <a:pt x="361858" y="2305967"/>
                  <a:pt x="361858" y="2300646"/>
                  <a:pt x="361858" y="2295438"/>
                </a:cubicBezTo>
                <a:cubicBezTo>
                  <a:pt x="354273" y="2281738"/>
                  <a:pt x="350536" y="2304156"/>
                  <a:pt x="345781" y="2295438"/>
                </a:cubicBezTo>
                <a:cubicBezTo>
                  <a:pt x="343856" y="2288644"/>
                  <a:pt x="341931" y="2281964"/>
                  <a:pt x="339780" y="2281738"/>
                </a:cubicBezTo>
                <a:cubicBezTo>
                  <a:pt x="340686" y="2271095"/>
                  <a:pt x="354499" y="2291814"/>
                  <a:pt x="360613" y="2285814"/>
                </a:cubicBezTo>
                <a:cubicBezTo>
                  <a:pt x="358349" y="2279473"/>
                  <a:pt x="351102" y="2279020"/>
                  <a:pt x="357669" y="2276190"/>
                </a:cubicBezTo>
                <a:cubicBezTo>
                  <a:pt x="352574" y="2267698"/>
                  <a:pt x="346347" y="2276756"/>
                  <a:pt x="341705" y="2270755"/>
                </a:cubicBezTo>
                <a:cubicBezTo>
                  <a:pt x="344815" y="2264133"/>
                  <a:pt x="350141" y="2258806"/>
                  <a:pt x="356763" y="2255697"/>
                </a:cubicBezTo>
                <a:cubicBezTo>
                  <a:pt x="353933" y="2242676"/>
                  <a:pt x="350536" y="2247545"/>
                  <a:pt x="347479" y="2243016"/>
                </a:cubicBezTo>
                <a:cubicBezTo>
                  <a:pt x="343630" y="2243016"/>
                  <a:pt x="343516" y="2248564"/>
                  <a:pt x="347479" y="2258754"/>
                </a:cubicBezTo>
                <a:cubicBezTo>
                  <a:pt x="337516" y="2247431"/>
                  <a:pt x="331062" y="2230335"/>
                  <a:pt x="324155" y="2229655"/>
                </a:cubicBezTo>
                <a:cubicBezTo>
                  <a:pt x="317362" y="2217767"/>
                  <a:pt x="328571" y="2218333"/>
                  <a:pt x="321438" y="2214823"/>
                </a:cubicBezTo>
                <a:cubicBezTo>
                  <a:pt x="319740" y="2192179"/>
                  <a:pt x="350989" y="2209162"/>
                  <a:pt x="351555" y="2190028"/>
                </a:cubicBezTo>
                <a:cubicBezTo>
                  <a:pt x="339440" y="2181536"/>
                  <a:pt x="335251" y="2206218"/>
                  <a:pt x="319060" y="2190028"/>
                </a:cubicBezTo>
                <a:cubicBezTo>
                  <a:pt x="319060" y="2172705"/>
                  <a:pt x="336497" y="2184819"/>
                  <a:pt x="348838" y="2175648"/>
                </a:cubicBezTo>
                <a:cubicBezTo>
                  <a:pt x="337520" y="2164834"/>
                  <a:pt x="329077" y="2151371"/>
                  <a:pt x="324269" y="2136474"/>
                </a:cubicBezTo>
                <a:cubicBezTo>
                  <a:pt x="322797" y="2129907"/>
                  <a:pt x="327099" y="2131265"/>
                  <a:pt x="329364" y="2129680"/>
                </a:cubicBezTo>
                <a:cubicBezTo>
                  <a:pt x="318041" y="2103300"/>
                  <a:pt x="306719" y="2109300"/>
                  <a:pt x="293925" y="2114622"/>
                </a:cubicBezTo>
                <a:cubicBezTo>
                  <a:pt x="292000" y="2107828"/>
                  <a:pt x="290076" y="2101148"/>
                  <a:pt x="287811" y="2100922"/>
                </a:cubicBezTo>
                <a:cubicBezTo>
                  <a:pt x="289623" y="2095034"/>
                  <a:pt x="294831" y="2096506"/>
                  <a:pt x="301398" y="2091638"/>
                </a:cubicBezTo>
                <a:cubicBezTo>
                  <a:pt x="297888" y="2081108"/>
                  <a:pt x="293699" y="2091638"/>
                  <a:pt x="290076" y="2089939"/>
                </a:cubicBezTo>
                <a:cubicBezTo>
                  <a:pt x="287472" y="2078617"/>
                  <a:pt x="297661" y="2085410"/>
                  <a:pt x="300266" y="2081561"/>
                </a:cubicBezTo>
                <a:lnTo>
                  <a:pt x="304568" y="2095827"/>
                </a:lnTo>
                <a:lnTo>
                  <a:pt x="317928" y="2091751"/>
                </a:lnTo>
                <a:cubicBezTo>
                  <a:pt x="313513" y="2078277"/>
                  <a:pt x="308304" y="2085184"/>
                  <a:pt x="303323" y="2085863"/>
                </a:cubicBezTo>
                <a:cubicBezTo>
                  <a:pt x="295284" y="2051897"/>
                  <a:pt x="281584" y="2041480"/>
                  <a:pt x="276602" y="2052463"/>
                </a:cubicBezTo>
                <a:cubicBezTo>
                  <a:pt x="273432" y="2048613"/>
                  <a:pt x="270715" y="2035253"/>
                  <a:pt x="267205" y="2039782"/>
                </a:cubicBezTo>
                <a:cubicBezTo>
                  <a:pt x="267205" y="2032083"/>
                  <a:pt x="269356" y="2028460"/>
                  <a:pt x="262563" y="2030837"/>
                </a:cubicBezTo>
                <a:cubicBezTo>
                  <a:pt x="261204" y="2026308"/>
                  <a:pt x="263468" y="2026535"/>
                  <a:pt x="264487" y="2025063"/>
                </a:cubicBezTo>
                <a:cubicBezTo>
                  <a:pt x="260525" y="2014647"/>
                  <a:pt x="255543" y="2027667"/>
                  <a:pt x="251467" y="2018723"/>
                </a:cubicBezTo>
                <a:cubicBezTo>
                  <a:pt x="264035" y="2020308"/>
                  <a:pt x="274791" y="2007400"/>
                  <a:pt x="283848" y="1998343"/>
                </a:cubicBezTo>
                <a:cubicBezTo>
                  <a:pt x="276036" y="1986341"/>
                  <a:pt x="272526" y="2002758"/>
                  <a:pt x="266978" y="2003438"/>
                </a:cubicBezTo>
                <a:cubicBezTo>
                  <a:pt x="264487" y="1994493"/>
                  <a:pt x="271507" y="1998456"/>
                  <a:pt x="267658" y="1987813"/>
                </a:cubicBezTo>
                <a:cubicBezTo>
                  <a:pt x="256335" y="1965168"/>
                  <a:pt x="245013" y="1996984"/>
                  <a:pt x="236069" y="1987020"/>
                </a:cubicBezTo>
                <a:cubicBezTo>
                  <a:pt x="215802" y="1988605"/>
                  <a:pt x="240371" y="1984190"/>
                  <a:pt x="241617" y="1975019"/>
                </a:cubicBezTo>
                <a:cubicBezTo>
                  <a:pt x="244353" y="1977300"/>
                  <a:pt x="248059" y="1978043"/>
                  <a:pt x="251464" y="1976992"/>
                </a:cubicBezTo>
                <a:cubicBezTo>
                  <a:pt x="254870" y="1975940"/>
                  <a:pt x="257512" y="1973238"/>
                  <a:pt x="258487" y="1969811"/>
                </a:cubicBezTo>
                <a:cubicBezTo>
                  <a:pt x="255543" y="1961659"/>
                  <a:pt x="252259" y="1959847"/>
                  <a:pt x="248750" y="1962338"/>
                </a:cubicBezTo>
                <a:cubicBezTo>
                  <a:pt x="245353" y="1946826"/>
                  <a:pt x="262789" y="1963470"/>
                  <a:pt x="259166" y="1954073"/>
                </a:cubicBezTo>
                <a:cubicBezTo>
                  <a:pt x="261770" y="1958035"/>
                  <a:pt x="265054" y="1973094"/>
                  <a:pt x="271960" y="1965395"/>
                </a:cubicBezTo>
                <a:cubicBezTo>
                  <a:pt x="262563" y="1948185"/>
                  <a:pt x="259279" y="1908218"/>
                  <a:pt x="268337" y="1899047"/>
                </a:cubicBezTo>
                <a:cubicBezTo>
                  <a:pt x="264714" y="1892367"/>
                  <a:pt x="260751" y="1893839"/>
                  <a:pt x="257015" y="1892140"/>
                </a:cubicBezTo>
                <a:cubicBezTo>
                  <a:pt x="252033" y="1879799"/>
                  <a:pt x="257807" y="1881950"/>
                  <a:pt x="257807" y="1876516"/>
                </a:cubicBezTo>
                <a:cubicBezTo>
                  <a:pt x="242975" y="1852399"/>
                  <a:pt x="235163" y="1893952"/>
                  <a:pt x="221350" y="1866778"/>
                </a:cubicBezTo>
                <a:cubicBezTo>
                  <a:pt x="218746" y="1848889"/>
                  <a:pt x="250674" y="1854211"/>
                  <a:pt x="241617" y="1829415"/>
                </a:cubicBezTo>
                <a:cubicBezTo>
                  <a:pt x="248523" y="1815602"/>
                  <a:pt x="272526" y="1834737"/>
                  <a:pt x="278187" y="1807903"/>
                </a:cubicBezTo>
                <a:cubicBezTo>
                  <a:pt x="252826" y="1806771"/>
                  <a:pt x="227011" y="1818433"/>
                  <a:pt x="202555" y="1799977"/>
                </a:cubicBezTo>
                <a:cubicBezTo>
                  <a:pt x="201196" y="1791033"/>
                  <a:pt x="205385" y="1798279"/>
                  <a:pt x="207650" y="1798392"/>
                </a:cubicBezTo>
                <a:cubicBezTo>
                  <a:pt x="209914" y="1798505"/>
                  <a:pt x="206518" y="1789221"/>
                  <a:pt x="205046" y="1783673"/>
                </a:cubicBezTo>
                <a:cubicBezTo>
                  <a:pt x="218859" y="1781522"/>
                  <a:pt x="224180" y="1776993"/>
                  <a:pt x="235389" y="1784579"/>
                </a:cubicBezTo>
                <a:cubicBezTo>
                  <a:pt x="238899" y="1762840"/>
                  <a:pt x="254637" y="1757406"/>
                  <a:pt x="271054" y="1753103"/>
                </a:cubicBezTo>
                <a:cubicBezTo>
                  <a:pt x="269130" y="1765897"/>
                  <a:pt x="250335" y="1774389"/>
                  <a:pt x="239126" y="1778239"/>
                </a:cubicBezTo>
                <a:cubicBezTo>
                  <a:pt x="267318" y="1785372"/>
                  <a:pt x="277282" y="1758198"/>
                  <a:pt x="304681" y="1758651"/>
                </a:cubicBezTo>
                <a:cubicBezTo>
                  <a:pt x="303323" y="1754009"/>
                  <a:pt x="301511" y="1755594"/>
                  <a:pt x="299813" y="1755028"/>
                </a:cubicBezTo>
                <a:cubicBezTo>
                  <a:pt x="299813" y="1746989"/>
                  <a:pt x="305474" y="1745404"/>
                  <a:pt x="299813" y="1728987"/>
                </a:cubicBezTo>
                <a:cubicBezTo>
                  <a:pt x="332081" y="1682538"/>
                  <a:pt x="394219" y="1667550"/>
                  <a:pt x="446485" y="1653406"/>
                </a:cubicBezTo>
                <a:lnTo>
                  <a:pt x="470531" y="1645815"/>
                </a:lnTo>
                <a:lnTo>
                  <a:pt x="455718" y="1635932"/>
                </a:lnTo>
                <a:cubicBezTo>
                  <a:pt x="445698" y="1633455"/>
                  <a:pt x="434149" y="1634644"/>
                  <a:pt x="420732" y="1640701"/>
                </a:cubicBezTo>
                <a:cubicBezTo>
                  <a:pt x="415581" y="1638324"/>
                  <a:pt x="419629" y="1636257"/>
                  <a:pt x="425290" y="1634050"/>
                </a:cubicBezTo>
                <a:lnTo>
                  <a:pt x="432389" y="1631231"/>
                </a:lnTo>
                <a:lnTo>
                  <a:pt x="432975" y="1625180"/>
                </a:lnTo>
                <a:lnTo>
                  <a:pt x="410189" y="1620420"/>
                </a:lnTo>
                <a:cubicBezTo>
                  <a:pt x="401032" y="1621397"/>
                  <a:pt x="392031" y="1624794"/>
                  <a:pt x="381784" y="1628813"/>
                </a:cubicBezTo>
                <a:cubicBezTo>
                  <a:pt x="394465" y="1599941"/>
                  <a:pt x="429337" y="1615906"/>
                  <a:pt x="461832" y="1611603"/>
                </a:cubicBezTo>
                <a:cubicBezTo>
                  <a:pt x="445641" y="1584656"/>
                  <a:pt x="478815" y="1618623"/>
                  <a:pt x="483118" y="1591789"/>
                </a:cubicBezTo>
                <a:cubicBezTo>
                  <a:pt x="483118" y="1595865"/>
                  <a:pt x="480627" y="1597450"/>
                  <a:pt x="481646" y="1602206"/>
                </a:cubicBezTo>
                <a:cubicBezTo>
                  <a:pt x="486231" y="1602800"/>
                  <a:pt x="489147" y="1601866"/>
                  <a:pt x="491172" y="1600120"/>
                </a:cubicBezTo>
                <a:lnTo>
                  <a:pt x="492387" y="1598102"/>
                </a:lnTo>
                <a:lnTo>
                  <a:pt x="491158" y="1597876"/>
                </a:lnTo>
                <a:lnTo>
                  <a:pt x="491724" y="1597536"/>
                </a:lnTo>
                <a:cubicBezTo>
                  <a:pt x="490875" y="1591875"/>
                  <a:pt x="493196" y="1590771"/>
                  <a:pt x="496154" y="1590573"/>
                </a:cubicBezTo>
                <a:lnTo>
                  <a:pt x="496613" y="1590488"/>
                </a:lnTo>
                <a:lnTo>
                  <a:pt x="498890" y="1585631"/>
                </a:lnTo>
                <a:cubicBezTo>
                  <a:pt x="500476" y="1583503"/>
                  <a:pt x="502734" y="1581996"/>
                  <a:pt x="506442" y="1581826"/>
                </a:cubicBezTo>
                <a:cubicBezTo>
                  <a:pt x="494336" y="1579231"/>
                  <a:pt x="481699" y="1581907"/>
                  <a:pt x="471682" y="1589185"/>
                </a:cubicBezTo>
                <a:cubicBezTo>
                  <a:pt x="462511" y="1584317"/>
                  <a:pt x="487081" y="1577863"/>
                  <a:pt x="489458" y="1570164"/>
                </a:cubicBezTo>
                <a:cubicBezTo>
                  <a:pt x="479948" y="1560427"/>
                  <a:pt x="458662" y="1573221"/>
                  <a:pt x="451189" y="1578316"/>
                </a:cubicBezTo>
                <a:cubicBezTo>
                  <a:pt x="461153" y="1558728"/>
                  <a:pt x="438508" y="1568918"/>
                  <a:pt x="423676" y="1569032"/>
                </a:cubicBezTo>
                <a:cubicBezTo>
                  <a:pt x="447000" y="1552728"/>
                  <a:pt x="463417" y="1565069"/>
                  <a:pt x="480967" y="1546387"/>
                </a:cubicBezTo>
                <a:cubicBezTo>
                  <a:pt x="479495" y="1539141"/>
                  <a:pt x="458322" y="1543783"/>
                  <a:pt x="475419" y="1537443"/>
                </a:cubicBezTo>
                <a:cubicBezTo>
                  <a:pt x="447113" y="1532461"/>
                  <a:pt x="420959" y="1548765"/>
                  <a:pt x="405561" y="1552388"/>
                </a:cubicBezTo>
                <a:cubicBezTo>
                  <a:pt x="412807" y="1533027"/>
                  <a:pt x="421751" y="1536650"/>
                  <a:pt x="444396" y="1528838"/>
                </a:cubicBezTo>
                <a:cubicBezTo>
                  <a:pt x="433074" y="1508231"/>
                  <a:pt x="417223" y="1543104"/>
                  <a:pt x="406353" y="1521705"/>
                </a:cubicBezTo>
                <a:cubicBezTo>
                  <a:pt x="405108" y="1511515"/>
                  <a:pt x="421412" y="1517063"/>
                  <a:pt x="421751" y="1508231"/>
                </a:cubicBezTo>
                <a:cubicBezTo>
                  <a:pt x="401938" y="1495550"/>
                  <a:pt x="369556" y="1511628"/>
                  <a:pt x="342496" y="1515138"/>
                </a:cubicBezTo>
                <a:cubicBezTo>
                  <a:pt x="353818" y="1479133"/>
                  <a:pt x="396956" y="1488191"/>
                  <a:pt x="420393" y="1467924"/>
                </a:cubicBezTo>
                <a:cubicBezTo>
                  <a:pt x="411448" y="1461471"/>
                  <a:pt x="380312" y="1467924"/>
                  <a:pt x="375104" y="1477661"/>
                </a:cubicBezTo>
                <a:cubicBezTo>
                  <a:pt x="361064" y="1472000"/>
                  <a:pt x="379293" y="1463735"/>
                  <a:pt x="387105" y="1464980"/>
                </a:cubicBezTo>
                <a:cubicBezTo>
                  <a:pt x="362650" y="1450488"/>
                  <a:pt x="369556" y="1482870"/>
                  <a:pt x="352007" y="1472453"/>
                </a:cubicBezTo>
                <a:cubicBezTo>
                  <a:pt x="350648" y="1456942"/>
                  <a:pt x="370802" y="1461131"/>
                  <a:pt x="376915" y="1451960"/>
                </a:cubicBezTo>
                <a:cubicBezTo>
                  <a:pt x="374877" y="1445959"/>
                  <a:pt x="365593" y="1447884"/>
                  <a:pt x="366386" y="1454224"/>
                </a:cubicBezTo>
                <a:cubicBezTo>
                  <a:pt x="360385" y="1435656"/>
                  <a:pt x="409410" y="1432939"/>
                  <a:pt x="420959" y="1417088"/>
                </a:cubicBezTo>
                <a:cubicBezTo>
                  <a:pt x="417449" y="1405765"/>
                  <a:pt x="393333" y="1429429"/>
                  <a:pt x="409637" y="1414483"/>
                </a:cubicBezTo>
                <a:cubicBezTo>
                  <a:pt x="395257" y="1413917"/>
                  <a:pt x="395824" y="1409162"/>
                  <a:pt x="379406" y="1410860"/>
                </a:cubicBezTo>
                <a:cubicBezTo>
                  <a:pt x="404428" y="1399538"/>
                  <a:pt x="399220" y="1388216"/>
                  <a:pt x="426620" y="1390594"/>
                </a:cubicBezTo>
                <a:cubicBezTo>
                  <a:pt x="420846" y="1384480"/>
                  <a:pt x="410316" y="1389235"/>
                  <a:pt x="410995" y="1368628"/>
                </a:cubicBezTo>
                <a:cubicBezTo>
                  <a:pt x="401371" y="1368628"/>
                  <a:pt x="412128" y="1388103"/>
                  <a:pt x="399673" y="1386291"/>
                </a:cubicBezTo>
                <a:lnTo>
                  <a:pt x="396616" y="1371572"/>
                </a:lnTo>
                <a:cubicBezTo>
                  <a:pt x="372273" y="1374969"/>
                  <a:pt x="362650" y="1382894"/>
                  <a:pt x="343741" y="1382894"/>
                </a:cubicBezTo>
                <a:cubicBezTo>
                  <a:pt x="368311" y="1363760"/>
                  <a:pt x="376802" y="1358325"/>
                  <a:pt x="405108" y="1359457"/>
                </a:cubicBezTo>
                <a:cubicBezTo>
                  <a:pt x="386426" y="1339983"/>
                  <a:pt x="342156" y="1354929"/>
                  <a:pt x="333551" y="1369761"/>
                </a:cubicBezTo>
                <a:cubicBezTo>
                  <a:pt x="326985" y="1360590"/>
                  <a:pt x="334684" y="1362288"/>
                  <a:pt x="318380" y="1367949"/>
                </a:cubicBezTo>
                <a:cubicBezTo>
                  <a:pt x="325286" y="1357646"/>
                  <a:pt x="323135" y="1355721"/>
                  <a:pt x="309209" y="1359797"/>
                </a:cubicBezTo>
                <a:cubicBezTo>
                  <a:pt x="312152" y="1346550"/>
                  <a:pt x="333438" y="1352438"/>
                  <a:pt x="341024" y="1353004"/>
                </a:cubicBezTo>
                <a:cubicBezTo>
                  <a:pt x="336382" y="1321075"/>
                  <a:pt x="318380" y="1347909"/>
                  <a:pt x="308529" y="1339644"/>
                </a:cubicBezTo>
                <a:cubicBezTo>
                  <a:pt x="322003" y="1322660"/>
                  <a:pt x="344534" y="1332737"/>
                  <a:pt x="355969" y="1319264"/>
                </a:cubicBezTo>
                <a:cubicBezTo>
                  <a:pt x="343751" y="1318615"/>
                  <a:pt x="331499" y="1319527"/>
                  <a:pt x="319512" y="1321981"/>
                </a:cubicBezTo>
                <a:cubicBezTo>
                  <a:pt x="334118" y="1311904"/>
                  <a:pt x="349289" y="1284620"/>
                  <a:pt x="368424" y="1291300"/>
                </a:cubicBezTo>
                <a:cubicBezTo>
                  <a:pt x="358574" y="1270920"/>
                  <a:pt x="342949" y="1302620"/>
                  <a:pt x="327437" y="1289828"/>
                </a:cubicBezTo>
                <a:cubicBezTo>
                  <a:pt x="338760" y="1267184"/>
                  <a:pt x="367745" y="1285525"/>
                  <a:pt x="384615" y="1262429"/>
                </a:cubicBezTo>
                <a:cubicBezTo>
                  <a:pt x="378953" y="1250427"/>
                  <a:pt x="371028" y="1275109"/>
                  <a:pt x="361970" y="1262429"/>
                </a:cubicBezTo>
                <a:cubicBezTo>
                  <a:pt x="365820" y="1276015"/>
                  <a:pt x="330042" y="1271599"/>
                  <a:pt x="318380" y="1266618"/>
                </a:cubicBezTo>
                <a:cubicBezTo>
                  <a:pt x="359479" y="1251559"/>
                  <a:pt x="382010" y="1250880"/>
                  <a:pt x="425375" y="1228575"/>
                </a:cubicBezTo>
                <a:cubicBezTo>
                  <a:pt x="400013" y="1233783"/>
                  <a:pt x="378274" y="1222914"/>
                  <a:pt x="346685" y="1225179"/>
                </a:cubicBezTo>
                <a:cubicBezTo>
                  <a:pt x="365933" y="1240237"/>
                  <a:pt x="337627" y="1231972"/>
                  <a:pt x="331400" y="1223367"/>
                </a:cubicBezTo>
                <a:cubicBezTo>
                  <a:pt x="330608" y="1234689"/>
                  <a:pt x="320757" y="1237407"/>
                  <a:pt x="308756" y="1238312"/>
                </a:cubicBezTo>
                <a:cubicBezTo>
                  <a:pt x="307850" y="1233670"/>
                  <a:pt x="312266" y="1233670"/>
                  <a:pt x="314757" y="1231972"/>
                </a:cubicBezTo>
                <a:cubicBezTo>
                  <a:pt x="270600" y="1226311"/>
                  <a:pt x="224745" y="1246238"/>
                  <a:pt x="165869" y="1249408"/>
                </a:cubicBezTo>
                <a:cubicBezTo>
                  <a:pt x="237766" y="1211478"/>
                  <a:pt x="319286" y="1225632"/>
                  <a:pt x="364122" y="1194495"/>
                </a:cubicBezTo>
                <a:cubicBezTo>
                  <a:pt x="281470" y="1194495"/>
                  <a:pt x="236294" y="1201741"/>
                  <a:pt x="130998" y="1220083"/>
                </a:cubicBezTo>
                <a:cubicBezTo>
                  <a:pt x="170286" y="1192457"/>
                  <a:pt x="236634" y="1201741"/>
                  <a:pt x="277394" y="1172530"/>
                </a:cubicBezTo>
                <a:cubicBezTo>
                  <a:pt x="283621" y="1175474"/>
                  <a:pt x="277960" y="1179889"/>
                  <a:pt x="285093" y="1191099"/>
                </a:cubicBezTo>
                <a:cubicBezTo>
                  <a:pt x="298114" y="1177625"/>
                  <a:pt x="362424" y="1178870"/>
                  <a:pt x="388465" y="1168454"/>
                </a:cubicBezTo>
                <a:cubicBezTo>
                  <a:pt x="386767" y="1162907"/>
                  <a:pt x="381106" y="1165737"/>
                  <a:pt x="377143" y="1165963"/>
                </a:cubicBezTo>
                <a:cubicBezTo>
                  <a:pt x="380539" y="1148187"/>
                  <a:pt x="390956" y="1159736"/>
                  <a:pt x="404769" y="1154641"/>
                </a:cubicBezTo>
                <a:cubicBezTo>
                  <a:pt x="391748" y="1129392"/>
                  <a:pt x="368425" y="1160416"/>
                  <a:pt x="342044" y="1157924"/>
                </a:cubicBezTo>
                <a:cubicBezTo>
                  <a:pt x="343856" y="1163472"/>
                  <a:pt x="349403" y="1160642"/>
                  <a:pt x="353366" y="1160528"/>
                </a:cubicBezTo>
                <a:cubicBezTo>
                  <a:pt x="352008" y="1181021"/>
                  <a:pt x="329816" y="1152490"/>
                  <a:pt x="331967" y="1165058"/>
                </a:cubicBezTo>
                <a:cubicBezTo>
                  <a:pt x="320645" y="1161888"/>
                  <a:pt x="333099" y="1148300"/>
                  <a:pt x="339440" y="1148187"/>
                </a:cubicBezTo>
                <a:cubicBezTo>
                  <a:pt x="334571" y="1140262"/>
                  <a:pt x="324381" y="1135733"/>
                  <a:pt x="335364" y="1128826"/>
                </a:cubicBezTo>
                <a:cubicBezTo>
                  <a:pt x="331854" y="1117504"/>
                  <a:pt x="322004" y="1120334"/>
                  <a:pt x="316909" y="1112409"/>
                </a:cubicBezTo>
                <a:cubicBezTo>
                  <a:pt x="314914" y="1116095"/>
                  <a:pt x="311390" y="1118707"/>
                  <a:pt x="307285" y="1119542"/>
                </a:cubicBezTo>
                <a:lnTo>
                  <a:pt x="275130" y="1126448"/>
                </a:lnTo>
                <a:cubicBezTo>
                  <a:pt x="275130" y="1115126"/>
                  <a:pt x="294717" y="1120334"/>
                  <a:pt x="302643" y="1115126"/>
                </a:cubicBezTo>
                <a:cubicBezTo>
                  <a:pt x="336609" y="1084217"/>
                  <a:pt x="361405" y="1084669"/>
                  <a:pt x="401938" y="1053421"/>
                </a:cubicBezTo>
                <a:cubicBezTo>
                  <a:pt x="416091" y="1072441"/>
                  <a:pt x="432848" y="1037682"/>
                  <a:pt x="454700" y="1037569"/>
                </a:cubicBezTo>
                <a:cubicBezTo>
                  <a:pt x="448133" y="1037569"/>
                  <a:pt x="407486" y="1014925"/>
                  <a:pt x="404429" y="1047760"/>
                </a:cubicBezTo>
                <a:cubicBezTo>
                  <a:pt x="397296" y="1045608"/>
                  <a:pt x="402052" y="1039041"/>
                  <a:pt x="401372" y="1033267"/>
                </a:cubicBezTo>
                <a:cubicBezTo>
                  <a:pt x="391862" y="1039721"/>
                  <a:pt x="390050" y="1041985"/>
                  <a:pt x="382464" y="1032021"/>
                </a:cubicBezTo>
                <a:cubicBezTo>
                  <a:pt x="377143" y="1034965"/>
                  <a:pt x="387333" y="1039947"/>
                  <a:pt x="380879" y="1042551"/>
                </a:cubicBezTo>
                <a:cubicBezTo>
                  <a:pt x="369473" y="1033849"/>
                  <a:pt x="355188" y="1029802"/>
                  <a:pt x="340912" y="1031228"/>
                </a:cubicBezTo>
                <a:cubicBezTo>
                  <a:pt x="340912" y="1039834"/>
                  <a:pt x="345667" y="1039834"/>
                  <a:pt x="350083" y="1039381"/>
                </a:cubicBezTo>
                <a:cubicBezTo>
                  <a:pt x="282149" y="1048099"/>
                  <a:pt x="212178" y="1062025"/>
                  <a:pt x="131677" y="1071762"/>
                </a:cubicBezTo>
                <a:cubicBezTo>
                  <a:pt x="127035" y="1058515"/>
                  <a:pt x="152057" y="1071762"/>
                  <a:pt x="147415" y="1057949"/>
                </a:cubicBezTo>
                <a:cubicBezTo>
                  <a:pt x="132923" y="1049457"/>
                  <a:pt x="107674" y="1065082"/>
                  <a:pt x="88992" y="1066101"/>
                </a:cubicBezTo>
                <a:cubicBezTo>
                  <a:pt x="88992" y="1084217"/>
                  <a:pt x="104617" y="1069611"/>
                  <a:pt x="112656" y="1070970"/>
                </a:cubicBezTo>
                <a:cubicBezTo>
                  <a:pt x="123978" y="1076404"/>
                  <a:pt x="84916" y="1085009"/>
                  <a:pt x="80387" y="1078103"/>
                </a:cubicBezTo>
                <a:cubicBezTo>
                  <a:pt x="85482" y="1051382"/>
                  <a:pt x="126922" y="1055458"/>
                  <a:pt x="152397" y="1046627"/>
                </a:cubicBezTo>
                <a:cubicBezTo>
                  <a:pt x="151068" y="1051674"/>
                  <a:pt x="151068" y="1056979"/>
                  <a:pt x="152397" y="1062025"/>
                </a:cubicBezTo>
                <a:lnTo>
                  <a:pt x="163719" y="1059648"/>
                </a:lnTo>
                <a:cubicBezTo>
                  <a:pt x="161228" y="1048325"/>
                  <a:pt x="159417" y="1050589"/>
                  <a:pt x="165531" y="1033720"/>
                </a:cubicBezTo>
                <a:cubicBezTo>
                  <a:pt x="173683" y="1026586"/>
                  <a:pt x="182967" y="1064064"/>
                  <a:pt x="180929" y="1035418"/>
                </a:cubicBezTo>
                <a:cubicBezTo>
                  <a:pt x="196780" y="1036663"/>
                  <a:pt x="187269" y="1049570"/>
                  <a:pt x="203573" y="1050816"/>
                </a:cubicBezTo>
                <a:cubicBezTo>
                  <a:pt x="208555" y="1024322"/>
                  <a:pt x="312380" y="1036550"/>
                  <a:pt x="347818" y="1004622"/>
                </a:cubicBezTo>
                <a:cubicBezTo>
                  <a:pt x="346686" y="1021378"/>
                  <a:pt x="360273" y="1005867"/>
                  <a:pt x="359141" y="1022624"/>
                </a:cubicBezTo>
                <a:cubicBezTo>
                  <a:pt x="377369" y="1003376"/>
                  <a:pt x="383936" y="1006433"/>
                  <a:pt x="407600" y="1007678"/>
                </a:cubicBezTo>
                <a:cubicBezTo>
                  <a:pt x="414959" y="1004735"/>
                  <a:pt x="399674" y="995677"/>
                  <a:pt x="407600" y="987525"/>
                </a:cubicBezTo>
                <a:cubicBezTo>
                  <a:pt x="401033" y="969862"/>
                  <a:pt x="388012" y="1004848"/>
                  <a:pt x="387559" y="981411"/>
                </a:cubicBezTo>
                <a:cubicBezTo>
                  <a:pt x="401033" y="978128"/>
                  <a:pt x="397976" y="970089"/>
                  <a:pt x="403637" y="968051"/>
                </a:cubicBezTo>
                <a:cubicBezTo>
                  <a:pt x="411107" y="973203"/>
                  <a:pt x="415654" y="981623"/>
                  <a:pt x="415865" y="990696"/>
                </a:cubicBezTo>
                <a:cubicBezTo>
                  <a:pt x="427187" y="990696"/>
                  <a:pt x="429338" y="981638"/>
                  <a:pt x="430810" y="972467"/>
                </a:cubicBezTo>
                <a:cubicBezTo>
                  <a:pt x="417790" y="989903"/>
                  <a:pt x="428659" y="963069"/>
                  <a:pt x="411789" y="971334"/>
                </a:cubicBezTo>
                <a:cubicBezTo>
                  <a:pt x="411789" y="965900"/>
                  <a:pt x="418356" y="966579"/>
                  <a:pt x="416997" y="960013"/>
                </a:cubicBezTo>
                <a:cubicBezTo>
                  <a:pt x="406354" y="952539"/>
                  <a:pt x="387559" y="962616"/>
                  <a:pt x="375331" y="958427"/>
                </a:cubicBezTo>
                <a:cubicBezTo>
                  <a:pt x="406354" y="946199"/>
                  <a:pt x="455832" y="932273"/>
                  <a:pt x="456964" y="916422"/>
                </a:cubicBezTo>
                <a:cubicBezTo>
                  <a:pt x="456285" y="905099"/>
                  <a:pt x="477571" y="920950"/>
                  <a:pt x="462626" y="925366"/>
                </a:cubicBezTo>
                <a:cubicBezTo>
                  <a:pt x="468740" y="926725"/>
                  <a:pt x="489233" y="907025"/>
                  <a:pt x="507914" y="906005"/>
                </a:cubicBezTo>
                <a:cubicBezTo>
                  <a:pt x="502027" y="900457"/>
                  <a:pt x="495007" y="898759"/>
                  <a:pt x="500329" y="887437"/>
                </a:cubicBezTo>
                <a:cubicBezTo>
                  <a:pt x="483345" y="885059"/>
                  <a:pt x="488440" y="889815"/>
                  <a:pt x="475986" y="897400"/>
                </a:cubicBezTo>
                <a:cubicBezTo>
                  <a:pt x="477123" y="892462"/>
                  <a:pt x="476967" y="887315"/>
                  <a:pt x="475533" y="882455"/>
                </a:cubicBezTo>
                <a:cubicBezTo>
                  <a:pt x="464211" y="889928"/>
                  <a:pt x="470325" y="896381"/>
                  <a:pt x="457417" y="886192"/>
                </a:cubicBezTo>
                <a:cubicBezTo>
                  <a:pt x="541315" y="865245"/>
                  <a:pt x="660425" y="835128"/>
                  <a:pt x="744775" y="814748"/>
                </a:cubicBezTo>
                <a:cubicBezTo>
                  <a:pt x="747379" y="801388"/>
                  <a:pt x="759607" y="824259"/>
                  <a:pt x="768439" y="820522"/>
                </a:cubicBezTo>
                <a:cubicBezTo>
                  <a:pt x="782591" y="816333"/>
                  <a:pt x="761192" y="804332"/>
                  <a:pt x="776591" y="803766"/>
                </a:cubicBezTo>
                <a:cubicBezTo>
                  <a:pt x="799943" y="819221"/>
                  <a:pt x="868195" y="800794"/>
                  <a:pt x="924075" y="785790"/>
                </a:cubicBezTo>
                <a:lnTo>
                  <a:pt x="934488" y="783171"/>
                </a:lnTo>
                <a:lnTo>
                  <a:pt x="924685" y="782819"/>
                </a:lnTo>
                <a:lnTo>
                  <a:pt x="873924" y="783469"/>
                </a:lnTo>
                <a:lnTo>
                  <a:pt x="837844" y="787575"/>
                </a:lnTo>
                <a:cubicBezTo>
                  <a:pt x="873452" y="770195"/>
                  <a:pt x="910250" y="763487"/>
                  <a:pt x="944966" y="755604"/>
                </a:cubicBezTo>
                <a:lnTo>
                  <a:pt x="962020" y="750775"/>
                </a:lnTo>
                <a:lnTo>
                  <a:pt x="933177" y="748852"/>
                </a:lnTo>
                <a:cubicBezTo>
                  <a:pt x="906343" y="749532"/>
                  <a:pt x="877584" y="749532"/>
                  <a:pt x="837164" y="751230"/>
                </a:cubicBezTo>
                <a:cubicBezTo>
                  <a:pt x="868527" y="729491"/>
                  <a:pt x="918118" y="749079"/>
                  <a:pt x="950386" y="723490"/>
                </a:cubicBezTo>
                <a:cubicBezTo>
                  <a:pt x="955028" y="727114"/>
                  <a:pt x="950386" y="730850"/>
                  <a:pt x="955595" y="742738"/>
                </a:cubicBezTo>
                <a:cubicBezTo>
                  <a:pt x="960803" y="736738"/>
                  <a:pt x="975691" y="735747"/>
                  <a:pt x="991826" y="735336"/>
                </a:cubicBezTo>
                <a:lnTo>
                  <a:pt x="1006796" y="734880"/>
                </a:lnTo>
                <a:lnTo>
                  <a:pt x="1028226" y="722930"/>
                </a:lnTo>
                <a:lnTo>
                  <a:pt x="1029495" y="719577"/>
                </a:lnTo>
                <a:cubicBezTo>
                  <a:pt x="1030792" y="718289"/>
                  <a:pt x="1032366" y="718141"/>
                  <a:pt x="1034185" y="718424"/>
                </a:cubicBezTo>
                <a:lnTo>
                  <a:pt x="1036013" y="718588"/>
                </a:lnTo>
                <a:lnTo>
                  <a:pt x="1039606" y="716584"/>
                </a:lnTo>
                <a:lnTo>
                  <a:pt x="1038663" y="718825"/>
                </a:lnTo>
                <a:lnTo>
                  <a:pt x="1047757" y="719641"/>
                </a:lnTo>
                <a:cubicBezTo>
                  <a:pt x="1037907" y="693374"/>
                  <a:pt x="1019905" y="721566"/>
                  <a:pt x="999638" y="716244"/>
                </a:cubicBezTo>
                <a:cubicBezTo>
                  <a:pt x="1000883" y="722019"/>
                  <a:pt x="1005299" y="719754"/>
                  <a:pt x="1008583" y="720094"/>
                </a:cubicBezTo>
                <a:cubicBezTo>
                  <a:pt x="1007111" y="740248"/>
                  <a:pt x="990693" y="709564"/>
                  <a:pt x="992165" y="722358"/>
                </a:cubicBezTo>
                <a:cubicBezTo>
                  <a:pt x="983334" y="717943"/>
                  <a:pt x="993411" y="705828"/>
                  <a:pt x="998279" y="706394"/>
                </a:cubicBezTo>
                <a:cubicBezTo>
                  <a:pt x="994656" y="698015"/>
                  <a:pt x="986957" y="692468"/>
                  <a:pt x="995449" y="686807"/>
                </a:cubicBezTo>
                <a:cubicBezTo>
                  <a:pt x="992958" y="675484"/>
                  <a:pt x="985485" y="676956"/>
                  <a:pt x="981862" y="668578"/>
                </a:cubicBezTo>
                <a:cubicBezTo>
                  <a:pt x="980051" y="671408"/>
                  <a:pt x="978126" y="674352"/>
                  <a:pt x="974389" y="674692"/>
                </a:cubicBezTo>
                <a:lnTo>
                  <a:pt x="950047" y="678089"/>
                </a:lnTo>
                <a:cubicBezTo>
                  <a:pt x="950047" y="666766"/>
                  <a:pt x="964992" y="674013"/>
                  <a:pt x="970993" y="670163"/>
                </a:cubicBezTo>
                <a:cubicBezTo>
                  <a:pt x="996921" y="642876"/>
                  <a:pt x="1016282" y="646613"/>
                  <a:pt x="1046286" y="619439"/>
                </a:cubicBezTo>
                <a:cubicBezTo>
                  <a:pt x="1057608" y="639366"/>
                  <a:pt x="1069609" y="606079"/>
                  <a:pt x="1086140" y="608117"/>
                </a:cubicBezTo>
                <a:cubicBezTo>
                  <a:pt x="1081045" y="608117"/>
                  <a:pt x="1050362" y="582529"/>
                  <a:pt x="1048210" y="614457"/>
                </a:cubicBezTo>
                <a:cubicBezTo>
                  <a:pt x="1042889" y="611740"/>
                  <a:pt x="1046399" y="605626"/>
                  <a:pt x="1045946" y="599852"/>
                </a:cubicBezTo>
                <a:cubicBezTo>
                  <a:pt x="1038700" y="605513"/>
                  <a:pt x="1037567" y="607664"/>
                  <a:pt x="1031680" y="597021"/>
                </a:cubicBezTo>
                <a:cubicBezTo>
                  <a:pt x="1027717" y="599399"/>
                  <a:pt x="1035303" y="605400"/>
                  <a:pt x="1030548" y="607211"/>
                </a:cubicBezTo>
                <a:cubicBezTo>
                  <a:pt x="1023241" y="598080"/>
                  <a:pt x="1012530" y="592315"/>
                  <a:pt x="1000883" y="591247"/>
                </a:cubicBezTo>
                <a:cubicBezTo>
                  <a:pt x="1000883" y="599852"/>
                  <a:pt x="1004280" y="600305"/>
                  <a:pt x="1007677" y="600305"/>
                </a:cubicBezTo>
                <a:cubicBezTo>
                  <a:pt x="982315" y="600305"/>
                  <a:pt x="956840" y="602796"/>
                  <a:pt x="930120" y="604607"/>
                </a:cubicBezTo>
                <a:cubicBezTo>
                  <a:pt x="902319" y="606757"/>
                  <a:pt x="874410" y="607134"/>
                  <a:pt x="846562" y="605740"/>
                </a:cubicBezTo>
                <a:cubicBezTo>
                  <a:pt x="843844" y="592040"/>
                  <a:pt x="861280" y="608230"/>
                  <a:pt x="858563" y="594417"/>
                </a:cubicBezTo>
                <a:cubicBezTo>
                  <a:pt x="848600" y="583888"/>
                  <a:pt x="829692" y="595549"/>
                  <a:pt x="816218" y="594417"/>
                </a:cubicBezTo>
                <a:cubicBezTo>
                  <a:pt x="815426" y="612420"/>
                  <a:pt x="827540" y="600192"/>
                  <a:pt x="832862" y="602569"/>
                </a:cubicBezTo>
                <a:cubicBezTo>
                  <a:pt x="840334" y="609589"/>
                  <a:pt x="812029" y="612420"/>
                  <a:pt x="809312" y="605060"/>
                </a:cubicBezTo>
                <a:cubicBezTo>
                  <a:pt x="814633" y="579359"/>
                  <a:pt x="843957" y="589888"/>
                  <a:pt x="862752" y="584567"/>
                </a:cubicBezTo>
                <a:cubicBezTo>
                  <a:pt x="861464" y="589516"/>
                  <a:pt x="861118" y="594662"/>
                  <a:pt x="861733" y="599739"/>
                </a:cubicBezTo>
                <a:lnTo>
                  <a:pt x="869659" y="598946"/>
                </a:lnTo>
                <a:cubicBezTo>
                  <a:pt x="867104" y="590149"/>
                  <a:pt x="867870" y="580721"/>
                  <a:pt x="871810" y="572452"/>
                </a:cubicBezTo>
                <a:cubicBezTo>
                  <a:pt x="877924" y="566564"/>
                  <a:pt x="883132" y="604834"/>
                  <a:pt x="883132" y="576302"/>
                </a:cubicBezTo>
                <a:cubicBezTo>
                  <a:pt x="894455" y="579811"/>
                  <a:pt x="887208" y="591247"/>
                  <a:pt x="898644" y="594644"/>
                </a:cubicBezTo>
                <a:cubicBezTo>
                  <a:pt x="903059" y="568942"/>
                  <a:pt x="978918" y="592492"/>
                  <a:pt x="1005299" y="564866"/>
                </a:cubicBezTo>
                <a:cubicBezTo>
                  <a:pt x="1004393" y="581170"/>
                  <a:pt x="1014470" y="567470"/>
                  <a:pt x="1013564" y="583774"/>
                </a:cubicBezTo>
                <a:cubicBezTo>
                  <a:pt x="1028057" y="566451"/>
                  <a:pt x="1032925" y="569961"/>
                  <a:pt x="1050248" y="573131"/>
                </a:cubicBezTo>
                <a:cubicBezTo>
                  <a:pt x="1055683" y="570754"/>
                  <a:pt x="1044248" y="560677"/>
                  <a:pt x="1050248" y="553091"/>
                </a:cubicBezTo>
                <a:cubicBezTo>
                  <a:pt x="1045267" y="534975"/>
                  <a:pt x="1035756" y="568716"/>
                  <a:pt x="1035416" y="545505"/>
                </a:cubicBezTo>
                <a:cubicBezTo>
                  <a:pt x="1045380" y="543240"/>
                  <a:pt x="1043002" y="534975"/>
                  <a:pt x="1046738" y="533390"/>
                </a:cubicBezTo>
                <a:cubicBezTo>
                  <a:pt x="1052635" y="539870"/>
                  <a:pt x="1055940" y="548294"/>
                  <a:pt x="1056023" y="557054"/>
                </a:cubicBezTo>
                <a:cubicBezTo>
                  <a:pt x="1064741" y="557959"/>
                  <a:pt x="1065986" y="549128"/>
                  <a:pt x="1067345" y="540070"/>
                </a:cubicBezTo>
                <a:cubicBezTo>
                  <a:pt x="1057721" y="556374"/>
                  <a:pt x="1065647" y="530560"/>
                  <a:pt x="1053192" y="537353"/>
                </a:cubicBezTo>
                <a:cubicBezTo>
                  <a:pt x="1053192" y="532032"/>
                  <a:pt x="1057947" y="533277"/>
                  <a:pt x="1056928" y="526710"/>
                </a:cubicBezTo>
                <a:cubicBezTo>
                  <a:pt x="1049003" y="518558"/>
                  <a:pt x="1035190" y="526710"/>
                  <a:pt x="1026132" y="521842"/>
                </a:cubicBezTo>
                <a:cubicBezTo>
                  <a:pt x="1048776" y="512218"/>
                  <a:pt x="1085234" y="502254"/>
                  <a:pt x="1085913" y="486629"/>
                </a:cubicBezTo>
                <a:cubicBezTo>
                  <a:pt x="1085121" y="475307"/>
                  <a:pt x="1101085" y="492743"/>
                  <a:pt x="1090216" y="496027"/>
                </a:cubicBezTo>
                <a:cubicBezTo>
                  <a:pt x="1094745" y="497839"/>
                  <a:pt x="1109464" y="479949"/>
                  <a:pt x="1122937" y="480402"/>
                </a:cubicBezTo>
                <a:cubicBezTo>
                  <a:pt x="1118408" y="474401"/>
                  <a:pt x="1113313" y="472137"/>
                  <a:pt x="1116936" y="461381"/>
                </a:cubicBezTo>
                <a:cubicBezTo>
                  <a:pt x="1104369" y="457644"/>
                  <a:pt x="1108218" y="462853"/>
                  <a:pt x="1099274" y="469306"/>
                </a:cubicBezTo>
                <a:cubicBezTo>
                  <a:pt x="1100259" y="464335"/>
                  <a:pt x="1100259" y="459219"/>
                  <a:pt x="1099274" y="454248"/>
                </a:cubicBezTo>
                <a:cubicBezTo>
                  <a:pt x="1091574" y="460701"/>
                  <a:pt x="1095764" y="467608"/>
                  <a:pt x="1086140" y="456399"/>
                </a:cubicBezTo>
                <a:lnTo>
                  <a:pt x="1135844" y="445077"/>
                </a:lnTo>
                <a:cubicBezTo>
                  <a:pt x="1153394" y="440888"/>
                  <a:pt x="1172302" y="435566"/>
                  <a:pt x="1190870" y="430698"/>
                </a:cubicBezTo>
                <a:cubicBezTo>
                  <a:pt x="1228347" y="420621"/>
                  <a:pt x="1265258" y="411110"/>
                  <a:pt x="1296733" y="402279"/>
                </a:cubicBezTo>
                <a:cubicBezTo>
                  <a:pt x="1297866" y="389145"/>
                  <a:pt x="1308056" y="412243"/>
                  <a:pt x="1315075" y="408733"/>
                </a:cubicBezTo>
                <a:cubicBezTo>
                  <a:pt x="1325605" y="404996"/>
                  <a:pt x="1308622" y="392542"/>
                  <a:pt x="1320284" y="392428"/>
                </a:cubicBezTo>
                <a:cubicBezTo>
                  <a:pt x="1345306" y="413488"/>
                  <a:pt x="1426939" y="377823"/>
                  <a:pt x="1469284" y="366161"/>
                </a:cubicBezTo>
                <a:cubicBezTo>
                  <a:pt x="1450376" y="368765"/>
                  <a:pt x="1432940" y="370463"/>
                  <a:pt x="1415956" y="372275"/>
                </a:cubicBezTo>
                <a:cubicBezTo>
                  <a:pt x="1398973" y="374086"/>
                  <a:pt x="1382782" y="375332"/>
                  <a:pt x="1365573" y="378049"/>
                </a:cubicBezTo>
                <a:cubicBezTo>
                  <a:pt x="1416749" y="346234"/>
                  <a:pt x="1477096" y="353480"/>
                  <a:pt x="1515252" y="310116"/>
                </a:cubicBezTo>
                <a:cubicBezTo>
                  <a:pt x="1513327" y="319060"/>
                  <a:pt x="1511856" y="328458"/>
                  <a:pt x="1505628" y="332760"/>
                </a:cubicBezTo>
                <a:cubicBezTo>
                  <a:pt x="1522877" y="332122"/>
                  <a:pt x="1540021" y="329771"/>
                  <a:pt x="1556805" y="325741"/>
                </a:cubicBezTo>
                <a:cubicBezTo>
                  <a:pt x="1572123" y="321988"/>
                  <a:pt x="1587239" y="317453"/>
                  <a:pt x="1602094" y="312154"/>
                </a:cubicBezTo>
                <a:cubicBezTo>
                  <a:pt x="1628872" y="301237"/>
                  <a:pt x="1656784" y="293339"/>
                  <a:pt x="1685312" y="288604"/>
                </a:cubicBezTo>
                <a:cubicBezTo>
                  <a:pt x="1682595" y="278074"/>
                  <a:pt x="1675915" y="279773"/>
                  <a:pt x="1669121" y="281924"/>
                </a:cubicBezTo>
                <a:cubicBezTo>
                  <a:pt x="1657686" y="271054"/>
                  <a:pt x="1694596" y="279773"/>
                  <a:pt x="1693917" y="266186"/>
                </a:cubicBezTo>
                <a:lnTo>
                  <a:pt x="1693804" y="266639"/>
                </a:lnTo>
                <a:cubicBezTo>
                  <a:pt x="1696521" y="310229"/>
                  <a:pt x="1784381" y="254184"/>
                  <a:pt x="1812913" y="271621"/>
                </a:cubicBezTo>
                <a:cubicBezTo>
                  <a:pt x="1796270" y="255543"/>
                  <a:pt x="1824236" y="268337"/>
                  <a:pt x="1831142" y="257468"/>
                </a:cubicBezTo>
                <a:cubicBezTo>
                  <a:pt x="1826160" y="271507"/>
                  <a:pt x="1837030" y="266299"/>
                  <a:pt x="1844842" y="264827"/>
                </a:cubicBezTo>
                <a:cubicBezTo>
                  <a:pt x="1817216" y="240710"/>
                  <a:pt x="1904623" y="256335"/>
                  <a:pt x="1938477" y="240710"/>
                </a:cubicBezTo>
                <a:cubicBezTo>
                  <a:pt x="1908314" y="238412"/>
                  <a:pt x="1878010" y="238715"/>
                  <a:pt x="1847899" y="241616"/>
                </a:cubicBezTo>
                <a:cubicBezTo>
                  <a:pt x="1819878" y="245308"/>
                  <a:pt x="1792326" y="251949"/>
                  <a:pt x="1765700" y="261431"/>
                </a:cubicBezTo>
                <a:cubicBezTo>
                  <a:pt x="1762643" y="244334"/>
                  <a:pt x="1781324" y="255996"/>
                  <a:pt x="1791628" y="240710"/>
                </a:cubicBezTo>
                <a:cubicBezTo>
                  <a:pt x="1787099" y="232672"/>
                  <a:pt x="1779513" y="234030"/>
                  <a:pt x="1773965" y="229388"/>
                </a:cubicBezTo>
                <a:cubicBezTo>
                  <a:pt x="1786419" y="209009"/>
                  <a:pt x="1800572" y="251014"/>
                  <a:pt x="1819254" y="240031"/>
                </a:cubicBezTo>
                <a:cubicBezTo>
                  <a:pt x="1816807" y="234838"/>
                  <a:pt x="1811224" y="231885"/>
                  <a:pt x="1805554" y="232785"/>
                </a:cubicBezTo>
                <a:cubicBezTo>
                  <a:pt x="1806460" y="227463"/>
                  <a:pt x="1811215" y="226331"/>
                  <a:pt x="1808271" y="217047"/>
                </a:cubicBezTo>
                <a:cubicBezTo>
                  <a:pt x="1862618" y="211160"/>
                  <a:pt x="1920022" y="206744"/>
                  <a:pt x="1976859" y="199045"/>
                </a:cubicBezTo>
                <a:cubicBezTo>
                  <a:pt x="2005844" y="195422"/>
                  <a:pt x="2035508" y="191346"/>
                  <a:pt x="2064946" y="185685"/>
                </a:cubicBezTo>
                <a:cubicBezTo>
                  <a:pt x="2094384" y="180021"/>
                  <a:pt x="2123595" y="173117"/>
                  <a:pt x="2154165" y="165078"/>
                </a:cubicBezTo>
                <a:lnTo>
                  <a:pt x="2163779" y="166534"/>
                </a:lnTo>
                <a:lnTo>
                  <a:pt x="2160505" y="168248"/>
                </a:lnTo>
                <a:lnTo>
                  <a:pt x="2160505" y="168475"/>
                </a:lnTo>
                <a:lnTo>
                  <a:pt x="2168954" y="167317"/>
                </a:lnTo>
                <a:lnTo>
                  <a:pt x="2183527" y="169524"/>
                </a:lnTo>
                <a:cubicBezTo>
                  <a:pt x="2215312" y="170421"/>
                  <a:pt x="2253546" y="162163"/>
                  <a:pt x="2290824" y="158171"/>
                </a:cubicBezTo>
                <a:cubicBezTo>
                  <a:pt x="2360682" y="152397"/>
                  <a:pt x="2360682" y="152397"/>
                  <a:pt x="2428276" y="140396"/>
                </a:cubicBezTo>
                <a:cubicBezTo>
                  <a:pt x="2450920" y="136206"/>
                  <a:pt x="2473565" y="132810"/>
                  <a:pt x="2496888" y="129074"/>
                </a:cubicBezTo>
                <a:cubicBezTo>
                  <a:pt x="2520212" y="125338"/>
                  <a:pt x="2542970" y="121148"/>
                  <a:pt x="2566067" y="116845"/>
                </a:cubicBezTo>
                <a:cubicBezTo>
                  <a:pt x="2611356" y="107674"/>
                  <a:pt x="2659475" y="100994"/>
                  <a:pt x="2707482" y="94201"/>
                </a:cubicBezTo>
                <a:cubicBezTo>
                  <a:pt x="2743486" y="89106"/>
                  <a:pt x="2743486" y="89106"/>
                  <a:pt x="2779944" y="84690"/>
                </a:cubicBezTo>
                <a:cubicBezTo>
                  <a:pt x="2804626" y="82426"/>
                  <a:pt x="2829762" y="81067"/>
                  <a:pt x="2855010" y="79822"/>
                </a:cubicBezTo>
                <a:cubicBezTo>
                  <a:pt x="2853538" y="85936"/>
                  <a:pt x="2850594" y="89898"/>
                  <a:pt x="2844594" y="89672"/>
                </a:cubicBezTo>
                <a:cubicBezTo>
                  <a:pt x="2888864" y="105750"/>
                  <a:pt x="2930076" y="73368"/>
                  <a:pt x="2970157" y="66235"/>
                </a:cubicBezTo>
                <a:close/>
                <a:moveTo>
                  <a:pt x="2917388" y="29911"/>
                </a:moveTo>
                <a:lnTo>
                  <a:pt x="2902677" y="69405"/>
                </a:lnTo>
                <a:cubicBezTo>
                  <a:pt x="2896981" y="58766"/>
                  <a:pt x="2894725" y="46621"/>
                  <a:pt x="2896223" y="34646"/>
                </a:cubicBezTo>
                <a:cubicBezTo>
                  <a:pt x="2900469" y="34703"/>
                  <a:pt x="2903158" y="32580"/>
                  <a:pt x="2906116" y="30910"/>
                </a:cubicBezTo>
                <a:close/>
                <a:moveTo>
                  <a:pt x="2917396" y="29891"/>
                </a:moveTo>
                <a:lnTo>
                  <a:pt x="2917622" y="29891"/>
                </a:lnTo>
                <a:lnTo>
                  <a:pt x="2917388" y="29911"/>
                </a:lnTo>
                <a:close/>
                <a:moveTo>
                  <a:pt x="2911168" y="0"/>
                </a:moveTo>
                <a:cubicBezTo>
                  <a:pt x="2889618" y="24977"/>
                  <a:pt x="2861612" y="43543"/>
                  <a:pt x="2830214" y="53667"/>
                </a:cubicBezTo>
                <a:cubicBezTo>
                  <a:pt x="2815033" y="58551"/>
                  <a:pt x="2799519" y="62335"/>
                  <a:pt x="2783793" y="64990"/>
                </a:cubicBezTo>
                <a:lnTo>
                  <a:pt x="2730579" y="76312"/>
                </a:lnTo>
                <a:cubicBezTo>
                  <a:pt x="2710539" y="31929"/>
                  <a:pt x="2671024" y="57743"/>
                  <a:pt x="2632528" y="36231"/>
                </a:cubicBezTo>
                <a:cubicBezTo>
                  <a:pt x="2660721" y="28985"/>
                  <a:pt x="2692650" y="32948"/>
                  <a:pt x="2728654" y="26721"/>
                </a:cubicBezTo>
                <a:cubicBezTo>
                  <a:pt x="2728654" y="14719"/>
                  <a:pt x="2712577" y="30230"/>
                  <a:pt x="2717332" y="12341"/>
                </a:cubicBezTo>
                <a:cubicBezTo>
                  <a:pt x="2745185" y="29438"/>
                  <a:pt x="2779378" y="30910"/>
                  <a:pt x="2814930" y="27966"/>
                </a:cubicBezTo>
                <a:cubicBezTo>
                  <a:pt x="2848380" y="24255"/>
                  <a:pt x="2880939" y="14795"/>
                  <a:pt x="2911168" y="0"/>
                </a:cubicBezTo>
                <a:close/>
              </a:path>
            </a:pathLst>
          </a:custGeom>
          <a:blipFill dpi="0" rotWithShape="0">
            <a:blip r:embed="rId2"/>
            <a:srcRect/>
            <a:stretch>
              <a:fillRect l="-4000" r="-400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任意多边形: 形状 3624"/>
          <p:cNvSpPr/>
          <p:nvPr>
            <p:custDataLst>
              <p:tags r:id="rId3"/>
            </p:custDataLst>
          </p:nvPr>
        </p:nvSpPr>
        <p:spPr>
          <a:xfrm>
            <a:off x="854710" y="855345"/>
            <a:ext cx="4942840" cy="5645150"/>
          </a:xfrm>
          <a:custGeom>
            <a:avLst/>
            <a:gdLst>
              <a:gd name="connsiteX0" fmla="*/ 2565413 w 4561834"/>
              <a:gd name="connsiteY0" fmla="*/ 4860187 h 4901727"/>
              <a:gd name="connsiteX1" fmla="*/ 2582396 w 4561834"/>
              <a:gd name="connsiteY1" fmla="*/ 4869684 h 4901727"/>
              <a:gd name="connsiteX2" fmla="*/ 2582736 w 4561834"/>
              <a:gd name="connsiteY2" fmla="*/ 4870137 h 4901727"/>
              <a:gd name="connsiteX3" fmla="*/ 2548770 w 4561834"/>
              <a:gd name="connsiteY3" fmla="*/ 4870137 h 4901727"/>
              <a:gd name="connsiteX4" fmla="*/ 2565413 w 4561834"/>
              <a:gd name="connsiteY4" fmla="*/ 4860187 h 4901727"/>
              <a:gd name="connsiteX5" fmla="*/ 1378708 w 4561834"/>
              <a:gd name="connsiteY5" fmla="*/ 4832435 h 4901727"/>
              <a:gd name="connsiteX6" fmla="*/ 1383690 w 4561834"/>
              <a:gd name="connsiteY6" fmla="*/ 4866402 h 4901727"/>
              <a:gd name="connsiteX7" fmla="*/ 1377689 w 4561834"/>
              <a:gd name="connsiteY7" fmla="*/ 4872289 h 4901727"/>
              <a:gd name="connsiteX8" fmla="*/ 1378708 w 4561834"/>
              <a:gd name="connsiteY8" fmla="*/ 4832435 h 4901727"/>
              <a:gd name="connsiteX9" fmla="*/ 1431809 w 4561834"/>
              <a:gd name="connsiteY9" fmla="*/ 4823038 h 4901727"/>
              <a:gd name="connsiteX10" fmla="*/ 1465097 w 4561834"/>
              <a:gd name="connsiteY10" fmla="*/ 4865270 h 4901727"/>
              <a:gd name="connsiteX11" fmla="*/ 1435659 w 4561834"/>
              <a:gd name="connsiteY11" fmla="*/ 4872516 h 4901727"/>
              <a:gd name="connsiteX12" fmla="*/ 1439961 w 4561834"/>
              <a:gd name="connsiteY12" fmla="*/ 4887122 h 4901727"/>
              <a:gd name="connsiteX13" fmla="*/ 1382331 w 4561834"/>
              <a:gd name="connsiteY13" fmla="*/ 4901727 h 4901727"/>
              <a:gd name="connsiteX14" fmla="*/ 1431809 w 4561834"/>
              <a:gd name="connsiteY14" fmla="*/ 4823038 h 4901727"/>
              <a:gd name="connsiteX15" fmla="*/ 3431903 w 4561834"/>
              <a:gd name="connsiteY15" fmla="*/ 4821225 h 4901727"/>
              <a:gd name="connsiteX16" fmla="*/ 3432964 w 4561834"/>
              <a:gd name="connsiteY16" fmla="*/ 4821471 h 4901727"/>
              <a:gd name="connsiteX17" fmla="*/ 3431903 w 4561834"/>
              <a:gd name="connsiteY17" fmla="*/ 4821678 h 4901727"/>
              <a:gd name="connsiteX18" fmla="*/ 3456285 w 4561834"/>
              <a:gd name="connsiteY18" fmla="*/ 4816915 h 4901727"/>
              <a:gd name="connsiteX19" fmla="*/ 3524972 w 4561834"/>
              <a:gd name="connsiteY19" fmla="*/ 4839906 h 4901727"/>
              <a:gd name="connsiteX20" fmla="*/ 3480645 w 4561834"/>
              <a:gd name="connsiteY20" fmla="*/ 4832519 h 4901727"/>
              <a:gd name="connsiteX21" fmla="*/ 3432964 w 4561834"/>
              <a:gd name="connsiteY21" fmla="*/ 4821471 h 4901727"/>
              <a:gd name="connsiteX22" fmla="*/ 3232625 w 4561834"/>
              <a:gd name="connsiteY22" fmla="*/ 4811198 h 4901727"/>
              <a:gd name="connsiteX23" fmla="*/ 3244520 w 4561834"/>
              <a:gd name="connsiteY23" fmla="*/ 4814884 h 4901727"/>
              <a:gd name="connsiteX24" fmla="*/ 3244520 w 4561834"/>
              <a:gd name="connsiteY24" fmla="*/ 4815337 h 4901727"/>
              <a:gd name="connsiteX25" fmla="*/ 3223574 w 4561834"/>
              <a:gd name="connsiteY25" fmla="*/ 4819753 h 4901727"/>
              <a:gd name="connsiteX26" fmla="*/ 3232625 w 4561834"/>
              <a:gd name="connsiteY26" fmla="*/ 4811198 h 4901727"/>
              <a:gd name="connsiteX27" fmla="*/ 1517858 w 4561834"/>
              <a:gd name="connsiteY27" fmla="*/ 4806281 h 4901727"/>
              <a:gd name="connsiteX28" fmla="*/ 1517858 w 4561834"/>
              <a:gd name="connsiteY28" fmla="*/ 4806734 h 4901727"/>
              <a:gd name="connsiteX29" fmla="*/ 1517175 w 4561834"/>
              <a:gd name="connsiteY29" fmla="*/ 4806602 h 4901727"/>
              <a:gd name="connsiteX30" fmla="*/ 3693951 w 4561834"/>
              <a:gd name="connsiteY30" fmla="*/ 4805717 h 4901727"/>
              <a:gd name="connsiteX31" fmla="*/ 3715524 w 4561834"/>
              <a:gd name="connsiteY31" fmla="*/ 4817148 h 4901727"/>
              <a:gd name="connsiteX32" fmla="*/ 3694352 w 4561834"/>
              <a:gd name="connsiteY32" fmla="*/ 4826206 h 4901727"/>
              <a:gd name="connsiteX33" fmla="*/ 3687672 w 4561834"/>
              <a:gd name="connsiteY33" fmla="*/ 4811261 h 4901727"/>
              <a:gd name="connsiteX34" fmla="*/ 3687106 w 4561834"/>
              <a:gd name="connsiteY34" fmla="*/ 4810921 h 4901727"/>
              <a:gd name="connsiteX35" fmla="*/ 3693951 w 4561834"/>
              <a:gd name="connsiteY35" fmla="*/ 4805717 h 4901727"/>
              <a:gd name="connsiteX36" fmla="*/ 1607870 w 4561834"/>
              <a:gd name="connsiteY36" fmla="*/ 4805375 h 4901727"/>
              <a:gd name="connsiteX37" fmla="*/ 1594849 w 4561834"/>
              <a:gd name="connsiteY37" fmla="*/ 4816697 h 4901727"/>
              <a:gd name="connsiteX38" fmla="*/ 1594510 w 4561834"/>
              <a:gd name="connsiteY38" fmla="*/ 4816697 h 4901727"/>
              <a:gd name="connsiteX39" fmla="*/ 1607870 w 4561834"/>
              <a:gd name="connsiteY39" fmla="*/ 4805375 h 4901727"/>
              <a:gd name="connsiteX40" fmla="*/ 1500946 w 4561834"/>
              <a:gd name="connsiteY40" fmla="*/ 4803479 h 4901727"/>
              <a:gd name="connsiteX41" fmla="*/ 1517175 w 4561834"/>
              <a:gd name="connsiteY41" fmla="*/ 4806602 h 4901727"/>
              <a:gd name="connsiteX42" fmla="*/ 1503875 w 4561834"/>
              <a:gd name="connsiteY42" fmla="*/ 4812848 h 4901727"/>
              <a:gd name="connsiteX43" fmla="*/ 1488194 w 4561834"/>
              <a:gd name="connsiteY43" fmla="*/ 4813301 h 4901727"/>
              <a:gd name="connsiteX44" fmla="*/ 1500946 w 4561834"/>
              <a:gd name="connsiteY44" fmla="*/ 4803479 h 4901727"/>
              <a:gd name="connsiteX45" fmla="*/ 1576847 w 4561834"/>
              <a:gd name="connsiteY45" fmla="*/ 4802431 h 4901727"/>
              <a:gd name="connsiteX46" fmla="*/ 1576847 w 4561834"/>
              <a:gd name="connsiteY46" fmla="*/ 4802884 h 4901727"/>
              <a:gd name="connsiteX47" fmla="*/ 1576752 w 4561834"/>
              <a:gd name="connsiteY47" fmla="*/ 4802660 h 4901727"/>
              <a:gd name="connsiteX48" fmla="*/ 2134475 w 4561834"/>
              <a:gd name="connsiteY48" fmla="*/ 4802260 h 4901727"/>
              <a:gd name="connsiteX49" fmla="*/ 2139208 w 4561834"/>
              <a:gd name="connsiteY49" fmla="*/ 4802446 h 4901727"/>
              <a:gd name="connsiteX50" fmla="*/ 2149298 w 4561834"/>
              <a:gd name="connsiteY50" fmla="*/ 4808772 h 4901727"/>
              <a:gd name="connsiteX51" fmla="*/ 2131070 w 4561834"/>
              <a:gd name="connsiteY51" fmla="*/ 4808772 h 4901727"/>
              <a:gd name="connsiteX52" fmla="*/ 2134475 w 4561834"/>
              <a:gd name="connsiteY52" fmla="*/ 4802260 h 4901727"/>
              <a:gd name="connsiteX53" fmla="*/ 2234667 w 4561834"/>
              <a:gd name="connsiteY53" fmla="*/ 4802044 h 4901727"/>
              <a:gd name="connsiteX54" fmla="*/ 2234465 w 4561834"/>
              <a:gd name="connsiteY54" fmla="*/ 4802317 h 4901727"/>
              <a:gd name="connsiteX55" fmla="*/ 2234465 w 4561834"/>
              <a:gd name="connsiteY55" fmla="*/ 4802090 h 4901727"/>
              <a:gd name="connsiteX56" fmla="*/ 3341438 w 4561834"/>
              <a:gd name="connsiteY56" fmla="*/ 4798580 h 4901727"/>
              <a:gd name="connsiteX57" fmla="*/ 3322983 w 4561834"/>
              <a:gd name="connsiteY57" fmla="*/ 4807864 h 4901727"/>
              <a:gd name="connsiteX58" fmla="*/ 3341438 w 4561834"/>
              <a:gd name="connsiteY58" fmla="*/ 4798580 h 4901727"/>
              <a:gd name="connsiteX59" fmla="*/ 2241994 w 4561834"/>
              <a:gd name="connsiteY59" fmla="*/ 4792155 h 4901727"/>
              <a:gd name="connsiteX60" fmla="*/ 2255298 w 4561834"/>
              <a:gd name="connsiteY60" fmla="*/ 4797448 h 4901727"/>
              <a:gd name="connsiteX61" fmla="*/ 2249679 w 4561834"/>
              <a:gd name="connsiteY61" fmla="*/ 4798623 h 4901727"/>
              <a:gd name="connsiteX62" fmla="*/ 2234667 w 4561834"/>
              <a:gd name="connsiteY62" fmla="*/ 4802044 h 4901727"/>
              <a:gd name="connsiteX63" fmla="*/ 3573770 w 4561834"/>
              <a:gd name="connsiteY63" fmla="*/ 4791674 h 4901727"/>
              <a:gd name="connsiteX64" fmla="*/ 3574096 w 4561834"/>
              <a:gd name="connsiteY64" fmla="*/ 4791685 h 4901727"/>
              <a:gd name="connsiteX65" fmla="*/ 3573770 w 4561834"/>
              <a:gd name="connsiteY65" fmla="*/ 4791900 h 4901727"/>
              <a:gd name="connsiteX66" fmla="*/ 1570393 w 4561834"/>
              <a:gd name="connsiteY66" fmla="*/ 4787656 h 4901727"/>
              <a:gd name="connsiteX67" fmla="*/ 1576752 w 4561834"/>
              <a:gd name="connsiteY67" fmla="*/ 4802660 h 4901727"/>
              <a:gd name="connsiteX68" fmla="*/ 1574427 w 4561834"/>
              <a:gd name="connsiteY68" fmla="*/ 4808241 h 4901727"/>
              <a:gd name="connsiteX69" fmla="*/ 1564619 w 4561834"/>
              <a:gd name="connsiteY69" fmla="*/ 4798242 h 4901727"/>
              <a:gd name="connsiteX70" fmla="*/ 1570393 w 4561834"/>
              <a:gd name="connsiteY70" fmla="*/ 4787656 h 4901727"/>
              <a:gd name="connsiteX71" fmla="*/ 3581966 w 4561834"/>
              <a:gd name="connsiteY71" fmla="*/ 4786478 h 4901727"/>
              <a:gd name="connsiteX72" fmla="*/ 3610229 w 4561834"/>
              <a:gd name="connsiteY72" fmla="*/ 4793372 h 4901727"/>
              <a:gd name="connsiteX73" fmla="*/ 3584800 w 4561834"/>
              <a:gd name="connsiteY73" fmla="*/ 4792051 h 4901727"/>
              <a:gd name="connsiteX74" fmla="*/ 3574096 w 4561834"/>
              <a:gd name="connsiteY74" fmla="*/ 4791685 h 4901727"/>
              <a:gd name="connsiteX75" fmla="*/ 2049326 w 4561834"/>
              <a:gd name="connsiteY75" fmla="*/ 4782688 h 4901727"/>
              <a:gd name="connsiteX76" fmla="*/ 2049436 w 4561834"/>
              <a:gd name="connsiteY76" fmla="*/ 4784316 h 4901727"/>
              <a:gd name="connsiteX77" fmla="*/ 2050406 w 4561834"/>
              <a:gd name="connsiteY77" fmla="*/ 4782791 h 4901727"/>
              <a:gd name="connsiteX78" fmla="*/ 1611550 w 4561834"/>
              <a:gd name="connsiteY78" fmla="*/ 4780183 h 4901727"/>
              <a:gd name="connsiteX79" fmla="*/ 1612807 w 4561834"/>
              <a:gd name="connsiteY79" fmla="*/ 4780212 h 4901727"/>
              <a:gd name="connsiteX80" fmla="*/ 1616349 w 4561834"/>
              <a:gd name="connsiteY80" fmla="*/ 4782102 h 4901727"/>
              <a:gd name="connsiteX81" fmla="*/ 1612852 w 4561834"/>
              <a:gd name="connsiteY81" fmla="*/ 4785873 h 4901727"/>
              <a:gd name="connsiteX82" fmla="*/ 1605719 w 4561834"/>
              <a:gd name="connsiteY82" fmla="*/ 4785788 h 4901727"/>
              <a:gd name="connsiteX83" fmla="*/ 1611550 w 4561834"/>
              <a:gd name="connsiteY83" fmla="*/ 4780183 h 4901727"/>
              <a:gd name="connsiteX84" fmla="*/ 1972654 w 4561834"/>
              <a:gd name="connsiteY84" fmla="*/ 4777240 h 4901727"/>
              <a:gd name="connsiteX85" fmla="*/ 1976691 w 4561834"/>
              <a:gd name="connsiteY85" fmla="*/ 4779108 h 4901727"/>
              <a:gd name="connsiteX86" fmla="*/ 1985806 w 4561834"/>
              <a:gd name="connsiteY86" fmla="*/ 4780806 h 4901727"/>
              <a:gd name="connsiteX87" fmla="*/ 1970068 w 4561834"/>
              <a:gd name="connsiteY87" fmla="*/ 4781259 h 4901727"/>
              <a:gd name="connsiteX88" fmla="*/ 1969615 w 4561834"/>
              <a:gd name="connsiteY88" fmla="*/ 4780806 h 4901727"/>
              <a:gd name="connsiteX89" fmla="*/ 1972654 w 4561834"/>
              <a:gd name="connsiteY89" fmla="*/ 4777240 h 4901727"/>
              <a:gd name="connsiteX90" fmla="*/ 1890175 w 4561834"/>
              <a:gd name="connsiteY90" fmla="*/ 4762379 h 4901727"/>
              <a:gd name="connsiteX91" fmla="*/ 1894662 w 4561834"/>
              <a:gd name="connsiteY91" fmla="*/ 4762917 h 4901727"/>
              <a:gd name="connsiteX92" fmla="*/ 1890812 w 4561834"/>
              <a:gd name="connsiteY92" fmla="*/ 4777975 h 4901727"/>
              <a:gd name="connsiteX93" fmla="*/ 1887302 w 4561834"/>
              <a:gd name="connsiteY93" fmla="*/ 4768125 h 4901727"/>
              <a:gd name="connsiteX94" fmla="*/ 1890175 w 4561834"/>
              <a:gd name="connsiteY94" fmla="*/ 4762379 h 4901727"/>
              <a:gd name="connsiteX95" fmla="*/ 1642176 w 4561834"/>
              <a:gd name="connsiteY95" fmla="*/ 4758728 h 4901727"/>
              <a:gd name="connsiteX96" fmla="*/ 1654291 w 4561834"/>
              <a:gd name="connsiteY96" fmla="*/ 4763030 h 4901727"/>
              <a:gd name="connsiteX97" fmla="*/ 1641723 w 4561834"/>
              <a:gd name="connsiteY97" fmla="*/ 4759181 h 4901727"/>
              <a:gd name="connsiteX98" fmla="*/ 1608210 w 4561834"/>
              <a:gd name="connsiteY98" fmla="*/ 4750689 h 4901727"/>
              <a:gd name="connsiteX99" fmla="*/ 1611719 w 4561834"/>
              <a:gd name="connsiteY99" fmla="*/ 4755444 h 4901727"/>
              <a:gd name="connsiteX100" fmla="*/ 1607757 w 4561834"/>
              <a:gd name="connsiteY100" fmla="*/ 4751142 h 4901727"/>
              <a:gd name="connsiteX101" fmla="*/ 1565794 w 4561834"/>
              <a:gd name="connsiteY101" fmla="*/ 4747660 h 4901727"/>
              <a:gd name="connsiteX102" fmla="*/ 1558618 w 4561834"/>
              <a:gd name="connsiteY102" fmla="*/ 4753746 h 4901727"/>
              <a:gd name="connsiteX103" fmla="*/ 1571526 w 4561834"/>
              <a:gd name="connsiteY103" fmla="*/ 4753406 h 4901727"/>
              <a:gd name="connsiteX104" fmla="*/ 1571526 w 4561834"/>
              <a:gd name="connsiteY104" fmla="*/ 4752953 h 4901727"/>
              <a:gd name="connsiteX105" fmla="*/ 1565794 w 4561834"/>
              <a:gd name="connsiteY105" fmla="*/ 4747660 h 4901727"/>
              <a:gd name="connsiteX106" fmla="*/ 2732756 w 4561834"/>
              <a:gd name="connsiteY106" fmla="*/ 4743668 h 4901727"/>
              <a:gd name="connsiteX107" fmla="*/ 2732642 w 4561834"/>
              <a:gd name="connsiteY107" fmla="*/ 4753291 h 4901727"/>
              <a:gd name="connsiteX108" fmla="*/ 2748494 w 4561834"/>
              <a:gd name="connsiteY108" fmla="*/ 4743668 h 4901727"/>
              <a:gd name="connsiteX109" fmla="*/ 1983541 w 4561834"/>
              <a:gd name="connsiteY109" fmla="*/ 4736196 h 4901727"/>
              <a:gd name="connsiteX110" fmla="*/ 1985919 w 4561834"/>
              <a:gd name="connsiteY110" fmla="*/ 4746160 h 4901727"/>
              <a:gd name="connsiteX111" fmla="*/ 1941762 w 4561834"/>
              <a:gd name="connsiteY111" fmla="*/ 4742084 h 4901727"/>
              <a:gd name="connsiteX112" fmla="*/ 1941536 w 4561834"/>
              <a:gd name="connsiteY112" fmla="*/ 4742084 h 4901727"/>
              <a:gd name="connsiteX113" fmla="*/ 1983541 w 4561834"/>
              <a:gd name="connsiteY113" fmla="*/ 4736196 h 4901727"/>
              <a:gd name="connsiteX114" fmla="*/ 1926251 w 4561834"/>
              <a:gd name="connsiteY114" fmla="*/ 4732573 h 4901727"/>
              <a:gd name="connsiteX115" fmla="*/ 1924213 w 4561834"/>
              <a:gd name="connsiteY115" fmla="*/ 4737555 h 4901727"/>
              <a:gd name="connsiteX116" fmla="*/ 1912890 w 4561834"/>
              <a:gd name="connsiteY116" fmla="*/ 4732913 h 4901727"/>
              <a:gd name="connsiteX117" fmla="*/ 1317115 w 4561834"/>
              <a:gd name="connsiteY117" fmla="*/ 4722610 h 4901727"/>
              <a:gd name="connsiteX118" fmla="*/ 1317115 w 4561834"/>
              <a:gd name="connsiteY118" fmla="*/ 4723063 h 4901727"/>
              <a:gd name="connsiteX119" fmla="*/ 1316891 w 4561834"/>
              <a:gd name="connsiteY119" fmla="*/ 4722728 h 4901727"/>
              <a:gd name="connsiteX120" fmla="*/ 1326138 w 4561834"/>
              <a:gd name="connsiteY120" fmla="*/ 4722532 h 4901727"/>
              <a:gd name="connsiteX121" fmla="*/ 1326923 w 4561834"/>
              <a:gd name="connsiteY121" fmla="*/ 4723669 h 4901727"/>
              <a:gd name="connsiteX122" fmla="*/ 1326456 w 4561834"/>
              <a:gd name="connsiteY122" fmla="*/ 4724110 h 4901727"/>
              <a:gd name="connsiteX123" fmla="*/ 1326138 w 4561834"/>
              <a:gd name="connsiteY123" fmla="*/ 4722532 h 4901727"/>
              <a:gd name="connsiteX124" fmla="*/ 1305270 w 4561834"/>
              <a:gd name="connsiteY124" fmla="*/ 4709513 h 4901727"/>
              <a:gd name="connsiteX125" fmla="*/ 1308935 w 4561834"/>
              <a:gd name="connsiteY125" fmla="*/ 4710849 h 4901727"/>
              <a:gd name="connsiteX126" fmla="*/ 1316891 w 4561834"/>
              <a:gd name="connsiteY126" fmla="*/ 4722728 h 4901727"/>
              <a:gd name="connsiteX127" fmla="*/ 1310379 w 4561834"/>
              <a:gd name="connsiteY127" fmla="*/ 4726162 h 4901727"/>
              <a:gd name="connsiteX128" fmla="*/ 1303302 w 4561834"/>
              <a:gd name="connsiteY128" fmla="*/ 4714005 h 4901727"/>
              <a:gd name="connsiteX129" fmla="*/ 1305270 w 4561834"/>
              <a:gd name="connsiteY129" fmla="*/ 4709513 h 4901727"/>
              <a:gd name="connsiteX130" fmla="*/ 921780 w 4561834"/>
              <a:gd name="connsiteY130" fmla="*/ 4708757 h 4901727"/>
              <a:gd name="connsiteX131" fmla="*/ 921799 w 4561834"/>
              <a:gd name="connsiteY131" fmla="*/ 4709017 h 4901727"/>
              <a:gd name="connsiteX132" fmla="*/ 921460 w 4561834"/>
              <a:gd name="connsiteY132" fmla="*/ 4708904 h 4901727"/>
              <a:gd name="connsiteX133" fmla="*/ 1907555 w 4561834"/>
              <a:gd name="connsiteY133" fmla="*/ 4705372 h 4901727"/>
              <a:gd name="connsiteX134" fmla="*/ 1875301 w 4561834"/>
              <a:gd name="connsiteY134" fmla="*/ 4714345 h 4901727"/>
              <a:gd name="connsiteX135" fmla="*/ 1893943 w 4561834"/>
              <a:gd name="connsiteY135" fmla="*/ 4718377 h 4901727"/>
              <a:gd name="connsiteX136" fmla="*/ 1918604 w 4561834"/>
              <a:gd name="connsiteY136" fmla="*/ 4708140 h 4901727"/>
              <a:gd name="connsiteX137" fmla="*/ 1924783 w 4561834"/>
              <a:gd name="connsiteY137" fmla="*/ 4707408 h 4901727"/>
              <a:gd name="connsiteX138" fmla="*/ 1923464 w 4561834"/>
              <a:gd name="connsiteY138" fmla="*/ 4705938 h 4901727"/>
              <a:gd name="connsiteX139" fmla="*/ 1907555 w 4561834"/>
              <a:gd name="connsiteY139" fmla="*/ 4705372 h 4901727"/>
              <a:gd name="connsiteX140" fmla="*/ 1936780 w 4561834"/>
              <a:gd name="connsiteY140" fmla="*/ 4702683 h 4901727"/>
              <a:gd name="connsiteX141" fmla="*/ 1936511 w 4561834"/>
              <a:gd name="connsiteY141" fmla="*/ 4706019 h 4901727"/>
              <a:gd name="connsiteX142" fmla="*/ 1939037 w 4561834"/>
              <a:gd name="connsiteY142" fmla="*/ 4705719 h 4901727"/>
              <a:gd name="connsiteX143" fmla="*/ 1938829 w 4561834"/>
              <a:gd name="connsiteY143" fmla="*/ 4705032 h 4901727"/>
              <a:gd name="connsiteX144" fmla="*/ 1936780 w 4561834"/>
              <a:gd name="connsiteY144" fmla="*/ 4702683 h 4901727"/>
              <a:gd name="connsiteX145" fmla="*/ 2028145 w 4561834"/>
              <a:gd name="connsiteY145" fmla="*/ 4696101 h 4901727"/>
              <a:gd name="connsiteX146" fmla="*/ 1993606 w 4561834"/>
              <a:gd name="connsiteY146" fmla="*/ 4702274 h 4901727"/>
              <a:gd name="connsiteX147" fmla="*/ 1995740 w 4561834"/>
              <a:gd name="connsiteY147" fmla="*/ 4702199 h 4901727"/>
              <a:gd name="connsiteX148" fmla="*/ 2029532 w 4561834"/>
              <a:gd name="connsiteY148" fmla="*/ 4697361 h 4901727"/>
              <a:gd name="connsiteX149" fmla="*/ 2024678 w 4561834"/>
              <a:gd name="connsiteY149" fmla="*/ 4692950 h 4901727"/>
              <a:gd name="connsiteX150" fmla="*/ 2024527 w 4561834"/>
              <a:gd name="connsiteY150" fmla="*/ 4695776 h 4901727"/>
              <a:gd name="connsiteX151" fmla="*/ 2025429 w 4561834"/>
              <a:gd name="connsiteY151" fmla="*/ 4693632 h 4901727"/>
              <a:gd name="connsiteX152" fmla="*/ 918856 w 4561834"/>
              <a:gd name="connsiteY152" fmla="*/ 4668823 h 4901727"/>
              <a:gd name="connsiteX153" fmla="*/ 930970 w 4561834"/>
              <a:gd name="connsiteY153" fmla="*/ 4701545 h 4901727"/>
              <a:gd name="connsiteX154" fmla="*/ 926894 w 4561834"/>
              <a:gd name="connsiteY154" fmla="*/ 4706413 h 4901727"/>
              <a:gd name="connsiteX155" fmla="*/ 921780 w 4561834"/>
              <a:gd name="connsiteY155" fmla="*/ 4708757 h 4901727"/>
              <a:gd name="connsiteX156" fmla="*/ 1003885 w 4561834"/>
              <a:gd name="connsiteY156" fmla="*/ 4641877 h 4901727"/>
              <a:gd name="connsiteX157" fmla="*/ 1063214 w 4561834"/>
              <a:gd name="connsiteY157" fmla="*/ 4672786 h 4901727"/>
              <a:gd name="connsiteX158" fmla="*/ 1016227 w 4561834"/>
              <a:gd name="connsiteY158" fmla="*/ 4690109 h 4901727"/>
              <a:gd name="connsiteX159" fmla="*/ 1025058 w 4561834"/>
              <a:gd name="connsiteY159" fmla="*/ 4703130 h 4901727"/>
              <a:gd name="connsiteX160" fmla="*/ 932669 w 4561834"/>
              <a:gd name="connsiteY160" fmla="*/ 4736983 h 4901727"/>
              <a:gd name="connsiteX161" fmla="*/ 1003885 w 4561834"/>
              <a:gd name="connsiteY161" fmla="*/ 4641877 h 4901727"/>
              <a:gd name="connsiteX162" fmla="*/ 1212210 w 4561834"/>
              <a:gd name="connsiteY162" fmla="*/ 4618969 h 4901727"/>
              <a:gd name="connsiteX163" fmla="*/ 1211308 w 4561834"/>
              <a:gd name="connsiteY163" fmla="*/ 4619685 h 4901727"/>
              <a:gd name="connsiteX164" fmla="*/ 1210969 w 4561834"/>
              <a:gd name="connsiteY164" fmla="*/ 4619685 h 4901727"/>
              <a:gd name="connsiteX165" fmla="*/ 1140884 w 4561834"/>
              <a:gd name="connsiteY165" fmla="*/ 4596588 h 4901727"/>
              <a:gd name="connsiteX166" fmla="*/ 1093784 w 4561834"/>
              <a:gd name="connsiteY166" fmla="*/ 4613684 h 4901727"/>
              <a:gd name="connsiteX167" fmla="*/ 1140884 w 4561834"/>
              <a:gd name="connsiteY167" fmla="*/ 4596588 h 4901727"/>
              <a:gd name="connsiteX168" fmla="*/ 1258749 w 4561834"/>
              <a:gd name="connsiteY168" fmla="*/ 4581982 h 4901727"/>
              <a:gd name="connsiteX169" fmla="*/ 1237603 w 4561834"/>
              <a:gd name="connsiteY169" fmla="*/ 4604310 h 4901727"/>
              <a:gd name="connsiteX170" fmla="*/ 1212210 w 4561834"/>
              <a:gd name="connsiteY170" fmla="*/ 4618969 h 4901727"/>
              <a:gd name="connsiteX171" fmla="*/ 819703 w 4561834"/>
              <a:gd name="connsiteY171" fmla="*/ 4576197 h 4901727"/>
              <a:gd name="connsiteX172" fmla="*/ 822806 w 4561834"/>
              <a:gd name="connsiteY172" fmla="*/ 4578103 h 4901727"/>
              <a:gd name="connsiteX173" fmla="*/ 822636 w 4561834"/>
              <a:gd name="connsiteY173" fmla="*/ 4578837 h 4901727"/>
              <a:gd name="connsiteX174" fmla="*/ 819703 w 4561834"/>
              <a:gd name="connsiteY174" fmla="*/ 4576197 h 4901727"/>
              <a:gd name="connsiteX175" fmla="*/ 793108 w 4561834"/>
              <a:gd name="connsiteY175" fmla="*/ 4569740 h 4901727"/>
              <a:gd name="connsiteX176" fmla="*/ 807445 w 4561834"/>
              <a:gd name="connsiteY176" fmla="*/ 4579265 h 4901727"/>
              <a:gd name="connsiteX177" fmla="*/ 784801 w 4561834"/>
              <a:gd name="connsiteY177" fmla="*/ 4575075 h 4901727"/>
              <a:gd name="connsiteX178" fmla="*/ 793108 w 4561834"/>
              <a:gd name="connsiteY178" fmla="*/ 4569740 h 4901727"/>
              <a:gd name="connsiteX179" fmla="*/ 1286941 w 4561834"/>
              <a:gd name="connsiteY179" fmla="*/ 4564319 h 4901727"/>
              <a:gd name="connsiteX180" fmla="*/ 1267014 w 4561834"/>
              <a:gd name="connsiteY180" fmla="*/ 4579831 h 4901727"/>
              <a:gd name="connsiteX181" fmla="*/ 1286941 w 4561834"/>
              <a:gd name="connsiteY181" fmla="*/ 4564319 h 4901727"/>
              <a:gd name="connsiteX182" fmla="*/ 1223126 w 4561834"/>
              <a:gd name="connsiteY182" fmla="*/ 4559578 h 4901727"/>
              <a:gd name="connsiteX183" fmla="*/ 1235765 w 4561834"/>
              <a:gd name="connsiteY183" fmla="*/ 4572358 h 4901727"/>
              <a:gd name="connsiteX184" fmla="*/ 1215498 w 4561834"/>
              <a:gd name="connsiteY184" fmla="*/ 4572358 h 4901727"/>
              <a:gd name="connsiteX185" fmla="*/ 1223126 w 4561834"/>
              <a:gd name="connsiteY185" fmla="*/ 4559578 h 4901727"/>
              <a:gd name="connsiteX186" fmla="*/ 1209200 w 4561834"/>
              <a:gd name="connsiteY186" fmla="*/ 4521861 h 4901727"/>
              <a:gd name="connsiteX187" fmla="*/ 1198514 w 4561834"/>
              <a:gd name="connsiteY187" fmla="*/ 4530466 h 4901727"/>
              <a:gd name="connsiteX188" fmla="*/ 1219913 w 4561834"/>
              <a:gd name="connsiteY188" fmla="*/ 4525144 h 4901727"/>
              <a:gd name="connsiteX189" fmla="*/ 1219121 w 4561834"/>
              <a:gd name="connsiteY189" fmla="*/ 4525144 h 4901727"/>
              <a:gd name="connsiteX190" fmla="*/ 1209200 w 4561834"/>
              <a:gd name="connsiteY190" fmla="*/ 4521861 h 4901727"/>
              <a:gd name="connsiteX191" fmla="*/ 4139063 w 4561834"/>
              <a:gd name="connsiteY191" fmla="*/ 4415721 h 4901727"/>
              <a:gd name="connsiteX192" fmla="*/ 4140147 w 4561834"/>
              <a:gd name="connsiteY192" fmla="*/ 4415996 h 4901727"/>
              <a:gd name="connsiteX193" fmla="*/ 4139063 w 4561834"/>
              <a:gd name="connsiteY193" fmla="*/ 4416174 h 4901727"/>
              <a:gd name="connsiteX194" fmla="*/ 4163634 w 4561834"/>
              <a:gd name="connsiteY194" fmla="*/ 4412123 h 4901727"/>
              <a:gd name="connsiteX195" fmla="*/ 4232019 w 4561834"/>
              <a:gd name="connsiteY195" fmla="*/ 4437120 h 4901727"/>
              <a:gd name="connsiteX196" fmla="*/ 4187706 w 4561834"/>
              <a:gd name="connsiteY196" fmla="*/ 4428034 h 4901727"/>
              <a:gd name="connsiteX197" fmla="*/ 4140147 w 4561834"/>
              <a:gd name="connsiteY197" fmla="*/ 4415996 h 4901727"/>
              <a:gd name="connsiteX198" fmla="*/ 4404338 w 4561834"/>
              <a:gd name="connsiteY198" fmla="*/ 4410469 h 4901727"/>
              <a:gd name="connsiteX199" fmla="*/ 4425402 w 4561834"/>
              <a:gd name="connsiteY199" fmla="*/ 4422967 h 4901727"/>
              <a:gd name="connsiteX200" fmla="*/ 4403664 w 4561834"/>
              <a:gd name="connsiteY200" fmla="*/ 4430894 h 4901727"/>
              <a:gd name="connsiteX201" fmla="*/ 4396757 w 4561834"/>
              <a:gd name="connsiteY201" fmla="*/ 4415268 h 4901727"/>
              <a:gd name="connsiteX202" fmla="*/ 4397210 w 4561834"/>
              <a:gd name="connsiteY202" fmla="*/ 4415268 h 4901727"/>
              <a:gd name="connsiteX203" fmla="*/ 4404338 w 4561834"/>
              <a:gd name="connsiteY203" fmla="*/ 4410469 h 4901727"/>
              <a:gd name="connsiteX204" fmla="*/ 3938943 w 4561834"/>
              <a:gd name="connsiteY204" fmla="*/ 4402344 h 4901727"/>
              <a:gd name="connsiteX205" fmla="*/ 3950775 w 4561834"/>
              <a:gd name="connsiteY205" fmla="*/ 4406324 h 4901727"/>
              <a:gd name="connsiteX206" fmla="*/ 3929602 w 4561834"/>
              <a:gd name="connsiteY206" fmla="*/ 4410626 h 4901727"/>
              <a:gd name="connsiteX207" fmla="*/ 3938943 w 4561834"/>
              <a:gd name="connsiteY207" fmla="*/ 4402344 h 4901727"/>
              <a:gd name="connsiteX208" fmla="*/ 4282855 w 4561834"/>
              <a:gd name="connsiteY208" fmla="*/ 4390812 h 4901727"/>
              <a:gd name="connsiteX209" fmla="*/ 4283029 w 4561834"/>
              <a:gd name="connsiteY209" fmla="*/ 4390821 h 4901727"/>
              <a:gd name="connsiteX210" fmla="*/ 4282855 w 4561834"/>
              <a:gd name="connsiteY210" fmla="*/ 4390925 h 4901727"/>
              <a:gd name="connsiteX211" fmla="*/ 4048599 w 4561834"/>
              <a:gd name="connsiteY211" fmla="*/ 4390586 h 4901727"/>
              <a:gd name="connsiteX212" fmla="*/ 4049052 w 4561834"/>
              <a:gd name="connsiteY212" fmla="*/ 4390587 h 4901727"/>
              <a:gd name="connsiteX213" fmla="*/ 4030144 w 4561834"/>
              <a:gd name="connsiteY213" fmla="*/ 4399643 h 4901727"/>
              <a:gd name="connsiteX214" fmla="*/ 4048599 w 4561834"/>
              <a:gd name="connsiteY214" fmla="*/ 4390586 h 4901727"/>
              <a:gd name="connsiteX215" fmla="*/ 4291469 w 4561834"/>
              <a:gd name="connsiteY215" fmla="*/ 4385779 h 4901727"/>
              <a:gd name="connsiteX216" fmla="*/ 4319539 w 4561834"/>
              <a:gd name="connsiteY216" fmla="*/ 4393756 h 4901727"/>
              <a:gd name="connsiteX217" fmla="*/ 4293905 w 4561834"/>
              <a:gd name="connsiteY217" fmla="*/ 4391399 h 4901727"/>
              <a:gd name="connsiteX218" fmla="*/ 4283029 w 4561834"/>
              <a:gd name="connsiteY218" fmla="*/ 4390821 h 4901727"/>
              <a:gd name="connsiteX219" fmla="*/ 3743490 w 4561834"/>
              <a:gd name="connsiteY219" fmla="*/ 4366525 h 4901727"/>
              <a:gd name="connsiteX220" fmla="*/ 3743490 w 4561834"/>
              <a:gd name="connsiteY220" fmla="*/ 4366751 h 4901727"/>
              <a:gd name="connsiteX221" fmla="*/ 3743490 w 4561834"/>
              <a:gd name="connsiteY221" fmla="*/ 4371733 h 4901727"/>
              <a:gd name="connsiteX222" fmla="*/ 3772136 w 4561834"/>
              <a:gd name="connsiteY222" fmla="*/ 4377960 h 4901727"/>
              <a:gd name="connsiteX223" fmla="*/ 3743490 w 4561834"/>
              <a:gd name="connsiteY223" fmla="*/ 4366525 h 4901727"/>
              <a:gd name="connsiteX224" fmla="*/ 706564 w 4561834"/>
              <a:gd name="connsiteY224" fmla="*/ 4133849 h 4901727"/>
              <a:gd name="connsiteX225" fmla="*/ 689241 w 4561834"/>
              <a:gd name="connsiteY225" fmla="*/ 4138264 h 4901727"/>
              <a:gd name="connsiteX226" fmla="*/ 706564 w 4561834"/>
              <a:gd name="connsiteY226" fmla="*/ 4133849 h 4901727"/>
              <a:gd name="connsiteX227" fmla="*/ 677905 w 4561834"/>
              <a:gd name="connsiteY227" fmla="*/ 4088475 h 4901727"/>
              <a:gd name="connsiteX228" fmla="*/ 687543 w 4561834"/>
              <a:gd name="connsiteY228" fmla="*/ 4102826 h 4901727"/>
              <a:gd name="connsiteX229" fmla="*/ 686410 w 4561834"/>
              <a:gd name="connsiteY229" fmla="*/ 4098070 h 4901727"/>
              <a:gd name="connsiteX230" fmla="*/ 666144 w 4561834"/>
              <a:gd name="connsiteY230" fmla="*/ 4098070 h 4901727"/>
              <a:gd name="connsiteX231" fmla="*/ 677905 w 4561834"/>
              <a:gd name="connsiteY231" fmla="*/ 4088475 h 4901727"/>
              <a:gd name="connsiteX232" fmla="*/ 4475786 w 4561834"/>
              <a:gd name="connsiteY232" fmla="*/ 3973928 h 4901727"/>
              <a:gd name="connsiteX233" fmla="*/ 4475786 w 4561834"/>
              <a:gd name="connsiteY233" fmla="*/ 3978910 h 4901727"/>
              <a:gd name="connsiteX234" fmla="*/ 4505564 w 4561834"/>
              <a:gd name="connsiteY234" fmla="*/ 3986609 h 4901727"/>
              <a:gd name="connsiteX235" fmla="*/ 4475560 w 4561834"/>
              <a:gd name="connsiteY235" fmla="*/ 3974041 h 4901727"/>
              <a:gd name="connsiteX236" fmla="*/ 580150 w 4561834"/>
              <a:gd name="connsiteY236" fmla="*/ 3962662 h 4901727"/>
              <a:gd name="connsiteX237" fmla="*/ 588755 w 4561834"/>
              <a:gd name="connsiteY237" fmla="*/ 3996629 h 4901727"/>
              <a:gd name="connsiteX238" fmla="*/ 579018 w 4561834"/>
              <a:gd name="connsiteY238" fmla="*/ 4002969 h 4901727"/>
              <a:gd name="connsiteX239" fmla="*/ 580150 w 4561834"/>
              <a:gd name="connsiteY239" fmla="*/ 3962662 h 4901727"/>
              <a:gd name="connsiteX240" fmla="*/ 643698 w 4561834"/>
              <a:gd name="connsiteY240" fmla="*/ 3937134 h 4901727"/>
              <a:gd name="connsiteX241" fmla="*/ 633522 w 4561834"/>
              <a:gd name="connsiteY241" fmla="*/ 3940254 h 4901727"/>
              <a:gd name="connsiteX242" fmla="*/ 638871 w 4561834"/>
              <a:gd name="connsiteY242" fmla="*/ 3941613 h 4901727"/>
              <a:gd name="connsiteX243" fmla="*/ 4473352 w 4561834"/>
              <a:gd name="connsiteY243" fmla="*/ 3933168 h 4901727"/>
              <a:gd name="connsiteX244" fmla="*/ 4489939 w 4561834"/>
              <a:gd name="connsiteY244" fmla="*/ 3940528 h 4901727"/>
              <a:gd name="connsiteX245" fmla="*/ 4490505 w 4561834"/>
              <a:gd name="connsiteY245" fmla="*/ 3940528 h 4901727"/>
              <a:gd name="connsiteX246" fmla="*/ 4462879 w 4561834"/>
              <a:gd name="connsiteY246" fmla="*/ 3938037 h 4901727"/>
              <a:gd name="connsiteX247" fmla="*/ 4473352 w 4561834"/>
              <a:gd name="connsiteY247" fmla="*/ 3933168 h 4901727"/>
              <a:gd name="connsiteX248" fmla="*/ 494082 w 4561834"/>
              <a:gd name="connsiteY248" fmla="*/ 3860712 h 4901727"/>
              <a:gd name="connsiteX249" fmla="*/ 496987 w 4561834"/>
              <a:gd name="connsiteY249" fmla="*/ 3863203 h 4901727"/>
              <a:gd name="connsiteX250" fmla="*/ 496831 w 4561834"/>
              <a:gd name="connsiteY250" fmla="*/ 3863783 h 4901727"/>
              <a:gd name="connsiteX251" fmla="*/ 494082 w 4561834"/>
              <a:gd name="connsiteY251" fmla="*/ 3860712 h 4901727"/>
              <a:gd name="connsiteX252" fmla="*/ 468159 w 4561834"/>
              <a:gd name="connsiteY252" fmla="*/ 3850770 h 4901727"/>
              <a:gd name="connsiteX253" fmla="*/ 481080 w 4561834"/>
              <a:gd name="connsiteY253" fmla="*/ 3861894 h 4901727"/>
              <a:gd name="connsiteX254" fmla="*/ 459229 w 4561834"/>
              <a:gd name="connsiteY254" fmla="*/ 3855101 h 4901727"/>
              <a:gd name="connsiteX255" fmla="*/ 468159 w 4561834"/>
              <a:gd name="connsiteY255" fmla="*/ 3850770 h 4901727"/>
              <a:gd name="connsiteX256" fmla="*/ 240598 w 4561834"/>
              <a:gd name="connsiteY256" fmla="*/ 3599445 h 4901727"/>
              <a:gd name="connsiteX257" fmla="*/ 244787 w 4561834"/>
              <a:gd name="connsiteY257" fmla="*/ 3633412 h 4901727"/>
              <a:gd name="connsiteX258" fmla="*/ 241730 w 4561834"/>
              <a:gd name="connsiteY258" fmla="*/ 3639073 h 4901727"/>
              <a:gd name="connsiteX259" fmla="*/ 240598 w 4561834"/>
              <a:gd name="connsiteY259" fmla="*/ 3599445 h 4901727"/>
              <a:gd name="connsiteX260" fmla="*/ 270941 w 4561834"/>
              <a:gd name="connsiteY260" fmla="*/ 3592086 h 4901727"/>
              <a:gd name="connsiteX261" fmla="*/ 290302 w 4561834"/>
              <a:gd name="connsiteY261" fmla="*/ 3635676 h 4901727"/>
              <a:gd name="connsiteX262" fmla="*/ 273998 w 4561834"/>
              <a:gd name="connsiteY262" fmla="*/ 3641677 h 4901727"/>
              <a:gd name="connsiteX263" fmla="*/ 276602 w 4561834"/>
              <a:gd name="connsiteY263" fmla="*/ 3656396 h 4901727"/>
              <a:gd name="connsiteX264" fmla="*/ 245466 w 4561834"/>
              <a:gd name="connsiteY264" fmla="*/ 3668624 h 4901727"/>
              <a:gd name="connsiteX265" fmla="*/ 270941 w 4561834"/>
              <a:gd name="connsiteY265" fmla="*/ 3592086 h 4901727"/>
              <a:gd name="connsiteX266" fmla="*/ 372841 w 4561834"/>
              <a:gd name="connsiteY266" fmla="*/ 3584953 h 4901727"/>
              <a:gd name="connsiteX267" fmla="*/ 364576 w 4561834"/>
              <a:gd name="connsiteY267" fmla="*/ 3594803 h 4901727"/>
              <a:gd name="connsiteX268" fmla="*/ 372841 w 4561834"/>
              <a:gd name="connsiteY268" fmla="*/ 3584953 h 4901727"/>
              <a:gd name="connsiteX269" fmla="*/ 320872 w 4561834"/>
              <a:gd name="connsiteY269" fmla="*/ 3579744 h 4901727"/>
              <a:gd name="connsiteX270" fmla="*/ 320646 w 4561834"/>
              <a:gd name="connsiteY270" fmla="*/ 3580084 h 4901727"/>
              <a:gd name="connsiteX271" fmla="*/ 320488 w 4561834"/>
              <a:gd name="connsiteY271" fmla="*/ 3580017 h 4901727"/>
              <a:gd name="connsiteX272" fmla="*/ 310909 w 4561834"/>
              <a:gd name="connsiteY272" fmla="*/ 3575965 h 4901727"/>
              <a:gd name="connsiteX273" fmla="*/ 320488 w 4561834"/>
              <a:gd name="connsiteY273" fmla="*/ 3580017 h 4901727"/>
              <a:gd name="connsiteX274" fmla="*/ 312848 w 4561834"/>
              <a:gd name="connsiteY274" fmla="*/ 3585434 h 4901727"/>
              <a:gd name="connsiteX275" fmla="*/ 303549 w 4561834"/>
              <a:gd name="connsiteY275" fmla="*/ 3585179 h 4901727"/>
              <a:gd name="connsiteX276" fmla="*/ 310909 w 4561834"/>
              <a:gd name="connsiteY276" fmla="*/ 3575965 h 4901727"/>
              <a:gd name="connsiteX277" fmla="*/ 351739 w 4561834"/>
              <a:gd name="connsiteY277" fmla="*/ 3564275 h 4901727"/>
              <a:gd name="connsiteX278" fmla="*/ 354839 w 4561834"/>
              <a:gd name="connsiteY278" fmla="*/ 3579744 h 4901727"/>
              <a:gd name="connsiteX279" fmla="*/ 348045 w 4561834"/>
              <a:gd name="connsiteY279" fmla="*/ 3574876 h 4901727"/>
              <a:gd name="connsiteX280" fmla="*/ 351739 w 4561834"/>
              <a:gd name="connsiteY280" fmla="*/ 3564275 h 4901727"/>
              <a:gd name="connsiteX281" fmla="*/ 375941 w 4561834"/>
              <a:gd name="connsiteY281" fmla="*/ 3559633 h 4901727"/>
              <a:gd name="connsiteX282" fmla="*/ 377719 w 4561834"/>
              <a:gd name="connsiteY282" fmla="*/ 3559938 h 4901727"/>
              <a:gd name="connsiteX283" fmla="*/ 379088 w 4561834"/>
              <a:gd name="connsiteY283" fmla="*/ 3562289 h 4901727"/>
              <a:gd name="connsiteX284" fmla="*/ 376988 w 4561834"/>
              <a:gd name="connsiteY284" fmla="*/ 3565535 h 4901727"/>
              <a:gd name="connsiteX285" fmla="*/ 372841 w 4561834"/>
              <a:gd name="connsiteY285" fmla="*/ 3564912 h 4901727"/>
              <a:gd name="connsiteX286" fmla="*/ 375941 w 4561834"/>
              <a:gd name="connsiteY286" fmla="*/ 3559633 h 4901727"/>
              <a:gd name="connsiteX287" fmla="*/ 395599 w 4561834"/>
              <a:gd name="connsiteY287" fmla="*/ 3541022 h 4901727"/>
              <a:gd name="connsiteX288" fmla="*/ 402392 w 4561834"/>
              <a:gd name="connsiteY288" fmla="*/ 3546231 h 4901727"/>
              <a:gd name="connsiteX289" fmla="*/ 395599 w 4561834"/>
              <a:gd name="connsiteY289" fmla="*/ 3541022 h 4901727"/>
              <a:gd name="connsiteX290" fmla="*/ 437355 w 4561834"/>
              <a:gd name="connsiteY290" fmla="*/ 3536130 h 4901727"/>
              <a:gd name="connsiteX291" fmla="*/ 433949 w 4561834"/>
              <a:gd name="connsiteY291" fmla="*/ 3537653 h 4901727"/>
              <a:gd name="connsiteX292" fmla="*/ 441015 w 4561834"/>
              <a:gd name="connsiteY292" fmla="*/ 3544972 h 4901727"/>
              <a:gd name="connsiteX293" fmla="*/ 441679 w 4561834"/>
              <a:gd name="connsiteY293" fmla="*/ 3541474 h 4901727"/>
              <a:gd name="connsiteX294" fmla="*/ 437355 w 4561834"/>
              <a:gd name="connsiteY294" fmla="*/ 3536130 h 4901727"/>
              <a:gd name="connsiteX295" fmla="*/ 375785 w 4561834"/>
              <a:gd name="connsiteY295" fmla="*/ 3530493 h 4901727"/>
              <a:gd name="connsiteX296" fmla="*/ 377710 w 4561834"/>
              <a:gd name="connsiteY296" fmla="*/ 3535475 h 4901727"/>
              <a:gd name="connsiteX297" fmla="*/ 375785 w 4561834"/>
              <a:gd name="connsiteY297" fmla="*/ 3530493 h 4901727"/>
              <a:gd name="connsiteX298" fmla="*/ 350593 w 4561834"/>
              <a:gd name="connsiteY298" fmla="*/ 3524931 h 4901727"/>
              <a:gd name="connsiteX299" fmla="*/ 346007 w 4561834"/>
              <a:gd name="connsiteY299" fmla="*/ 3530493 h 4901727"/>
              <a:gd name="connsiteX300" fmla="*/ 350890 w 4561834"/>
              <a:gd name="connsiteY300" fmla="*/ 3533323 h 4901727"/>
              <a:gd name="connsiteX301" fmla="*/ 353661 w 4561834"/>
              <a:gd name="connsiteY301" fmla="*/ 3530218 h 4901727"/>
              <a:gd name="connsiteX302" fmla="*/ 353820 w 4561834"/>
              <a:gd name="connsiteY302" fmla="*/ 3530493 h 4901727"/>
              <a:gd name="connsiteX303" fmla="*/ 353820 w 4561834"/>
              <a:gd name="connsiteY303" fmla="*/ 3530040 h 4901727"/>
              <a:gd name="connsiteX304" fmla="*/ 353661 w 4561834"/>
              <a:gd name="connsiteY304" fmla="*/ 3530218 h 4901727"/>
              <a:gd name="connsiteX305" fmla="*/ 203323 w 4561834"/>
              <a:gd name="connsiteY305" fmla="*/ 3488879 h 4901727"/>
              <a:gd name="connsiteX306" fmla="*/ 204533 w 4561834"/>
              <a:gd name="connsiteY306" fmla="*/ 3491306 h 4901727"/>
              <a:gd name="connsiteX307" fmla="*/ 204462 w 4561834"/>
              <a:gd name="connsiteY307" fmla="*/ 3492109 h 4901727"/>
              <a:gd name="connsiteX308" fmla="*/ 203323 w 4561834"/>
              <a:gd name="connsiteY308" fmla="*/ 3488879 h 4901727"/>
              <a:gd name="connsiteX309" fmla="*/ 198819 w 4561834"/>
              <a:gd name="connsiteY309" fmla="*/ 3488374 h 4901727"/>
              <a:gd name="connsiteX310" fmla="*/ 198819 w 4561834"/>
              <a:gd name="connsiteY310" fmla="*/ 3488827 h 4901727"/>
              <a:gd name="connsiteX311" fmla="*/ 198667 w 4561834"/>
              <a:gd name="connsiteY311" fmla="*/ 3488503 h 4901727"/>
              <a:gd name="connsiteX312" fmla="*/ 4543677 w 4561834"/>
              <a:gd name="connsiteY312" fmla="*/ 3484044 h 4901727"/>
              <a:gd name="connsiteX313" fmla="*/ 4559004 w 4561834"/>
              <a:gd name="connsiteY313" fmla="*/ 3498281 h 4901727"/>
              <a:gd name="connsiteX314" fmla="*/ 4525038 w 4561834"/>
              <a:gd name="connsiteY314" fmla="*/ 3485261 h 4901727"/>
              <a:gd name="connsiteX315" fmla="*/ 4543677 w 4561834"/>
              <a:gd name="connsiteY315" fmla="*/ 3484044 h 4901727"/>
              <a:gd name="connsiteX316" fmla="*/ 4498477 w 4561834"/>
              <a:gd name="connsiteY316" fmla="*/ 3479677 h 4901727"/>
              <a:gd name="connsiteX317" fmla="*/ 4501757 w 4561834"/>
              <a:gd name="connsiteY317" fmla="*/ 3483400 h 4901727"/>
              <a:gd name="connsiteX318" fmla="*/ 4497868 w 4561834"/>
              <a:gd name="connsiteY318" fmla="*/ 3480395 h 4901727"/>
              <a:gd name="connsiteX319" fmla="*/ 193002 w 4561834"/>
              <a:gd name="connsiteY319" fmla="*/ 3476401 h 4901727"/>
              <a:gd name="connsiteX320" fmla="*/ 198667 w 4561834"/>
              <a:gd name="connsiteY320" fmla="*/ 3488503 h 4901727"/>
              <a:gd name="connsiteX321" fmla="*/ 194870 w 4561834"/>
              <a:gd name="connsiteY321" fmla="*/ 3491714 h 4901727"/>
              <a:gd name="connsiteX322" fmla="*/ 189648 w 4561834"/>
              <a:gd name="connsiteY322" fmla="*/ 3479430 h 4901727"/>
              <a:gd name="connsiteX323" fmla="*/ 193002 w 4561834"/>
              <a:gd name="connsiteY323" fmla="*/ 3476401 h 4901727"/>
              <a:gd name="connsiteX324" fmla="*/ 4474822 w 4561834"/>
              <a:gd name="connsiteY324" fmla="*/ 3419549 h 4901727"/>
              <a:gd name="connsiteX325" fmla="*/ 4475200 w 4561834"/>
              <a:gd name="connsiteY325" fmla="*/ 3419715 h 4901727"/>
              <a:gd name="connsiteX326" fmla="*/ 4475162 w 4561834"/>
              <a:gd name="connsiteY326" fmla="*/ 3419774 h 4901727"/>
              <a:gd name="connsiteX327" fmla="*/ 4479178 w 4561834"/>
              <a:gd name="connsiteY327" fmla="*/ 3413521 h 4901727"/>
              <a:gd name="connsiteX328" fmla="*/ 4497806 w 4561834"/>
              <a:gd name="connsiteY328" fmla="*/ 3421020 h 4901727"/>
              <a:gd name="connsiteX329" fmla="*/ 4483767 w 4561834"/>
              <a:gd name="connsiteY329" fmla="*/ 3433588 h 4901727"/>
              <a:gd name="connsiteX330" fmla="*/ 4480059 w 4561834"/>
              <a:gd name="connsiteY330" fmla="*/ 3421856 h 4901727"/>
              <a:gd name="connsiteX331" fmla="*/ 4475200 w 4561834"/>
              <a:gd name="connsiteY331" fmla="*/ 3419715 h 4901727"/>
              <a:gd name="connsiteX332" fmla="*/ 4443677 w 4561834"/>
              <a:gd name="connsiteY332" fmla="*/ 3339617 h 4901727"/>
              <a:gd name="connsiteX333" fmla="*/ 4431034 w 4561834"/>
              <a:gd name="connsiteY333" fmla="*/ 3354489 h 4901727"/>
              <a:gd name="connsiteX334" fmla="*/ 4404625 w 4561834"/>
              <a:gd name="connsiteY334" fmla="*/ 3361692 h 4901727"/>
              <a:gd name="connsiteX335" fmla="*/ 4420759 w 4561834"/>
              <a:gd name="connsiteY335" fmla="*/ 3346790 h 4901727"/>
              <a:gd name="connsiteX336" fmla="*/ 4443680 w 4561834"/>
              <a:gd name="connsiteY336" fmla="*/ 3339614 h 4901727"/>
              <a:gd name="connsiteX337" fmla="*/ 4443686 w 4561834"/>
              <a:gd name="connsiteY337" fmla="*/ 3339614 h 4901727"/>
              <a:gd name="connsiteX338" fmla="*/ 4443677 w 4561834"/>
              <a:gd name="connsiteY338" fmla="*/ 3339617 h 4901727"/>
              <a:gd name="connsiteX339" fmla="*/ 146586 w 4561834"/>
              <a:gd name="connsiteY339" fmla="*/ 3032172 h 4901727"/>
              <a:gd name="connsiteX340" fmla="*/ 154436 w 4561834"/>
              <a:gd name="connsiteY340" fmla="*/ 3034353 h 4901727"/>
              <a:gd name="connsiteX341" fmla="*/ 145604 w 4561834"/>
              <a:gd name="connsiteY341" fmla="*/ 3035259 h 4901727"/>
              <a:gd name="connsiteX342" fmla="*/ 146586 w 4561834"/>
              <a:gd name="connsiteY342" fmla="*/ 3032172 h 4901727"/>
              <a:gd name="connsiteX343" fmla="*/ 144878 w 4561834"/>
              <a:gd name="connsiteY343" fmla="*/ 2994835 h 4901727"/>
              <a:gd name="connsiteX344" fmla="*/ 145265 w 4561834"/>
              <a:gd name="connsiteY344" fmla="*/ 2995518 h 4901727"/>
              <a:gd name="connsiteX345" fmla="*/ 145265 w 4561834"/>
              <a:gd name="connsiteY345" fmla="*/ 3000387 h 4901727"/>
              <a:gd name="connsiteX346" fmla="*/ 140707 w 4561834"/>
              <a:gd name="connsiteY346" fmla="*/ 2984649 h 4901727"/>
              <a:gd name="connsiteX347" fmla="*/ 144430 w 4561834"/>
              <a:gd name="connsiteY347" fmla="*/ 2988389 h 4901727"/>
              <a:gd name="connsiteX348" fmla="*/ 144878 w 4561834"/>
              <a:gd name="connsiteY348" fmla="*/ 2994835 h 4901727"/>
              <a:gd name="connsiteX349" fmla="*/ 142185 w 4561834"/>
              <a:gd name="connsiteY349" fmla="*/ 2990076 h 4901727"/>
              <a:gd name="connsiteX350" fmla="*/ 134622 w 4561834"/>
              <a:gd name="connsiteY350" fmla="*/ 2991669 h 4901727"/>
              <a:gd name="connsiteX351" fmla="*/ 140707 w 4561834"/>
              <a:gd name="connsiteY351" fmla="*/ 2984649 h 4901727"/>
              <a:gd name="connsiteX352" fmla="*/ 4426406 w 4561834"/>
              <a:gd name="connsiteY352" fmla="*/ 2975075 h 4901727"/>
              <a:gd name="connsiteX353" fmla="*/ 4427156 w 4561834"/>
              <a:gd name="connsiteY353" fmla="*/ 2979681 h 4901727"/>
              <a:gd name="connsiteX354" fmla="*/ 4450480 w 4561834"/>
              <a:gd name="connsiteY354" fmla="*/ 2980699 h 4901727"/>
              <a:gd name="connsiteX355" fmla="*/ 4427743 w 4561834"/>
              <a:gd name="connsiteY355" fmla="*/ 2986830 h 4901727"/>
              <a:gd name="connsiteX356" fmla="*/ 4426363 w 4561834"/>
              <a:gd name="connsiteY356" fmla="*/ 2974699 h 4901727"/>
              <a:gd name="connsiteX357" fmla="*/ 4426406 w 4561834"/>
              <a:gd name="connsiteY357" fmla="*/ 2975075 h 4901727"/>
              <a:gd name="connsiteX358" fmla="*/ 4426363 w 4561834"/>
              <a:gd name="connsiteY358" fmla="*/ 2974812 h 4901727"/>
              <a:gd name="connsiteX359" fmla="*/ 4414857 w 4561834"/>
              <a:gd name="connsiteY359" fmla="*/ 2935567 h 4901727"/>
              <a:gd name="connsiteX360" fmla="*/ 4428628 w 4561834"/>
              <a:gd name="connsiteY360" fmla="*/ 2939034 h 4901727"/>
              <a:gd name="connsiteX361" fmla="*/ 4428628 w 4561834"/>
              <a:gd name="connsiteY361" fmla="*/ 2939261 h 4901727"/>
              <a:gd name="connsiteX362" fmla="*/ 4408135 w 4561834"/>
              <a:gd name="connsiteY362" fmla="*/ 2942884 h 4901727"/>
              <a:gd name="connsiteX363" fmla="*/ 4414857 w 4561834"/>
              <a:gd name="connsiteY363" fmla="*/ 2935567 h 4901727"/>
              <a:gd name="connsiteX364" fmla="*/ 128536 w 4561834"/>
              <a:gd name="connsiteY364" fmla="*/ 2637343 h 4901727"/>
              <a:gd name="connsiteX365" fmla="*/ 128490 w 4561834"/>
              <a:gd name="connsiteY365" fmla="*/ 2637432 h 4901727"/>
              <a:gd name="connsiteX366" fmla="*/ 128394 w 4561834"/>
              <a:gd name="connsiteY366" fmla="*/ 2637397 h 4901727"/>
              <a:gd name="connsiteX367" fmla="*/ 149907 w 4561834"/>
              <a:gd name="connsiteY367" fmla="*/ 2620413 h 4901727"/>
              <a:gd name="connsiteX368" fmla="*/ 141844 w 4561834"/>
              <a:gd name="connsiteY368" fmla="*/ 2632316 h 4901727"/>
              <a:gd name="connsiteX369" fmla="*/ 128536 w 4561834"/>
              <a:gd name="connsiteY369" fmla="*/ 2637343 h 4901727"/>
              <a:gd name="connsiteX370" fmla="*/ 135273 w 4561834"/>
              <a:gd name="connsiteY370" fmla="*/ 2624390 h 4901727"/>
              <a:gd name="connsiteX371" fmla="*/ 149907 w 4561834"/>
              <a:gd name="connsiteY371" fmla="*/ 2620413 h 4901727"/>
              <a:gd name="connsiteX372" fmla="*/ 148552 w 4561834"/>
              <a:gd name="connsiteY372" fmla="*/ 2560956 h 4901727"/>
              <a:gd name="connsiteX373" fmla="*/ 163040 w 4561834"/>
              <a:gd name="connsiteY373" fmla="*/ 2565048 h 4901727"/>
              <a:gd name="connsiteX374" fmla="*/ 147189 w 4561834"/>
              <a:gd name="connsiteY374" fmla="*/ 2566293 h 4901727"/>
              <a:gd name="connsiteX375" fmla="*/ 148552 w 4561834"/>
              <a:gd name="connsiteY375" fmla="*/ 2560956 h 4901727"/>
              <a:gd name="connsiteX376" fmla="*/ 106995 w 4561834"/>
              <a:gd name="connsiteY376" fmla="*/ 2539799 h 4901727"/>
              <a:gd name="connsiteX377" fmla="*/ 111977 w 4561834"/>
              <a:gd name="connsiteY377" fmla="*/ 2554858 h 4901727"/>
              <a:gd name="connsiteX378" fmla="*/ 98957 w 4561834"/>
              <a:gd name="connsiteY378" fmla="*/ 2551121 h 4901727"/>
              <a:gd name="connsiteX379" fmla="*/ 106995 w 4561834"/>
              <a:gd name="connsiteY379" fmla="*/ 2539799 h 4901727"/>
              <a:gd name="connsiteX380" fmla="*/ 4325139 w 4561834"/>
              <a:gd name="connsiteY380" fmla="*/ 2489776 h 4901727"/>
              <a:gd name="connsiteX381" fmla="*/ 4328528 w 4561834"/>
              <a:gd name="connsiteY381" fmla="*/ 2492606 h 4901727"/>
              <a:gd name="connsiteX382" fmla="*/ 4324929 w 4561834"/>
              <a:gd name="connsiteY382" fmla="*/ 2490438 h 4901727"/>
              <a:gd name="connsiteX383" fmla="*/ 4357779 w 4561834"/>
              <a:gd name="connsiteY383" fmla="*/ 2484985 h 4901727"/>
              <a:gd name="connsiteX384" fmla="*/ 4371904 w 4561834"/>
              <a:gd name="connsiteY384" fmla="*/ 2495543 h 4901727"/>
              <a:gd name="connsiteX385" fmla="*/ 4344844 w 4561834"/>
              <a:gd name="connsiteY385" fmla="*/ 2490222 h 4901727"/>
              <a:gd name="connsiteX386" fmla="*/ 4357779 w 4561834"/>
              <a:gd name="connsiteY386" fmla="*/ 2484985 h 4901727"/>
              <a:gd name="connsiteX387" fmla="*/ 168715 w 4561834"/>
              <a:gd name="connsiteY387" fmla="*/ 2458227 h 4901727"/>
              <a:gd name="connsiteX388" fmla="*/ 168497 w 4561834"/>
              <a:gd name="connsiteY388" fmla="*/ 2458540 h 4901727"/>
              <a:gd name="connsiteX389" fmla="*/ 167908 w 4561834"/>
              <a:gd name="connsiteY389" fmla="*/ 2458618 h 4901727"/>
              <a:gd name="connsiteX390" fmla="*/ 211499 w 4561834"/>
              <a:gd name="connsiteY390" fmla="*/ 2427482 h 4901727"/>
              <a:gd name="connsiteX391" fmla="*/ 194247 w 4561834"/>
              <a:gd name="connsiteY391" fmla="*/ 2445853 h 4901727"/>
              <a:gd name="connsiteX392" fmla="*/ 168715 w 4561834"/>
              <a:gd name="connsiteY392" fmla="*/ 2458227 h 4901727"/>
              <a:gd name="connsiteX393" fmla="*/ 181155 w 4561834"/>
              <a:gd name="connsiteY393" fmla="*/ 2440389 h 4901727"/>
              <a:gd name="connsiteX394" fmla="*/ 211499 w 4561834"/>
              <a:gd name="connsiteY394" fmla="*/ 2427482 h 4901727"/>
              <a:gd name="connsiteX395" fmla="*/ 4078830 w 4561834"/>
              <a:gd name="connsiteY395" fmla="*/ 2406039 h 4901727"/>
              <a:gd name="connsiteX396" fmla="*/ 4078824 w 4561834"/>
              <a:gd name="connsiteY396" fmla="*/ 2406194 h 4901727"/>
              <a:gd name="connsiteX397" fmla="*/ 4078683 w 4561834"/>
              <a:gd name="connsiteY397" fmla="*/ 2406194 h 4901727"/>
              <a:gd name="connsiteX398" fmla="*/ 4014205 w 4561834"/>
              <a:gd name="connsiteY398" fmla="*/ 2401278 h 4901727"/>
              <a:gd name="connsiteX399" fmla="*/ 4029349 w 4561834"/>
              <a:gd name="connsiteY399" fmla="*/ 2409477 h 4901727"/>
              <a:gd name="connsiteX400" fmla="*/ 4029772 w 4561834"/>
              <a:gd name="connsiteY400" fmla="*/ 2409477 h 4901727"/>
              <a:gd name="connsiteX401" fmla="*/ 4022387 w 4561834"/>
              <a:gd name="connsiteY401" fmla="*/ 2415879 h 4901727"/>
              <a:gd name="connsiteX402" fmla="*/ 4013421 w 4561834"/>
              <a:gd name="connsiteY402" fmla="*/ 2410949 h 4901727"/>
              <a:gd name="connsiteX403" fmla="*/ 4014205 w 4561834"/>
              <a:gd name="connsiteY403" fmla="*/ 2401278 h 4901727"/>
              <a:gd name="connsiteX404" fmla="*/ 4045014 w 4561834"/>
              <a:gd name="connsiteY404" fmla="*/ 2398022 h 4901727"/>
              <a:gd name="connsiteX405" fmla="*/ 4044995 w 4561834"/>
              <a:gd name="connsiteY405" fmla="*/ 2398042 h 4901727"/>
              <a:gd name="connsiteX406" fmla="*/ 4044572 w 4561834"/>
              <a:gd name="connsiteY406" fmla="*/ 2398042 h 4901727"/>
              <a:gd name="connsiteX407" fmla="*/ 4058351 w 4561834"/>
              <a:gd name="connsiteY407" fmla="*/ 2391900 h 4901727"/>
              <a:gd name="connsiteX408" fmla="*/ 4073186 w 4561834"/>
              <a:gd name="connsiteY408" fmla="*/ 2396457 h 4901727"/>
              <a:gd name="connsiteX409" fmla="*/ 4052849 w 4561834"/>
              <a:gd name="connsiteY409" fmla="*/ 2397667 h 4901727"/>
              <a:gd name="connsiteX410" fmla="*/ 4045014 w 4561834"/>
              <a:gd name="connsiteY410" fmla="*/ 2398022 h 4901727"/>
              <a:gd name="connsiteX411" fmla="*/ 4050550 w 4561834"/>
              <a:gd name="connsiteY411" fmla="*/ 2392253 h 4901727"/>
              <a:gd name="connsiteX412" fmla="*/ 4058351 w 4561834"/>
              <a:gd name="connsiteY412" fmla="*/ 2391900 h 4901727"/>
              <a:gd name="connsiteX413" fmla="*/ 4020020 w 4561834"/>
              <a:gd name="connsiteY413" fmla="*/ 2388492 h 4901727"/>
              <a:gd name="connsiteX414" fmla="*/ 4019623 w 4561834"/>
              <a:gd name="connsiteY414" fmla="*/ 2400306 h 4901727"/>
              <a:gd name="connsiteX415" fmla="*/ 4002850 w 4561834"/>
              <a:gd name="connsiteY415" fmla="*/ 2396910 h 4901727"/>
              <a:gd name="connsiteX416" fmla="*/ 4002568 w 4561834"/>
              <a:gd name="connsiteY416" fmla="*/ 2396910 h 4901727"/>
              <a:gd name="connsiteX417" fmla="*/ 4001863 w 4561834"/>
              <a:gd name="connsiteY417" fmla="*/ 2391928 h 4901727"/>
              <a:gd name="connsiteX418" fmla="*/ 4020020 w 4561834"/>
              <a:gd name="connsiteY418" fmla="*/ 2388492 h 4901727"/>
              <a:gd name="connsiteX419" fmla="*/ 119336 w 4561834"/>
              <a:gd name="connsiteY419" fmla="*/ 2386043 h 4901727"/>
              <a:gd name="connsiteX420" fmla="*/ 119336 w 4561834"/>
              <a:gd name="connsiteY420" fmla="*/ 2386949 h 4901727"/>
              <a:gd name="connsiteX421" fmla="*/ 118840 w 4561834"/>
              <a:gd name="connsiteY421" fmla="*/ 2386908 h 4901727"/>
              <a:gd name="connsiteX422" fmla="*/ 106315 w 4561834"/>
              <a:gd name="connsiteY422" fmla="*/ 2375174 h 4901727"/>
              <a:gd name="connsiteX423" fmla="*/ 112231 w 4561834"/>
              <a:gd name="connsiteY423" fmla="*/ 2386368 h 4901727"/>
              <a:gd name="connsiteX424" fmla="*/ 118840 w 4561834"/>
              <a:gd name="connsiteY424" fmla="*/ 2386908 h 4901727"/>
              <a:gd name="connsiteX425" fmla="*/ 114956 w 4561834"/>
              <a:gd name="connsiteY425" fmla="*/ 2393692 h 4901727"/>
              <a:gd name="connsiteX426" fmla="*/ 89672 w 4561834"/>
              <a:gd name="connsiteY426" fmla="*/ 2392610 h 4901727"/>
              <a:gd name="connsiteX427" fmla="*/ 106315 w 4561834"/>
              <a:gd name="connsiteY427" fmla="*/ 2375174 h 4901727"/>
              <a:gd name="connsiteX428" fmla="*/ 229728 w 4561834"/>
              <a:gd name="connsiteY428" fmla="*/ 2364531 h 4901727"/>
              <a:gd name="connsiteX429" fmla="*/ 197233 w 4561834"/>
              <a:gd name="connsiteY429" fmla="*/ 2374947 h 4901727"/>
              <a:gd name="connsiteX430" fmla="*/ 229728 w 4561834"/>
              <a:gd name="connsiteY430" fmla="*/ 2364531 h 4901727"/>
              <a:gd name="connsiteX431" fmla="*/ 4224363 w 4561834"/>
              <a:gd name="connsiteY431" fmla="*/ 2355152 h 4901727"/>
              <a:gd name="connsiteX432" fmla="*/ 4222903 w 4561834"/>
              <a:gd name="connsiteY432" fmla="*/ 2395455 h 4901727"/>
              <a:gd name="connsiteX433" fmla="*/ 4212374 w 4561834"/>
              <a:gd name="connsiteY433" fmla="*/ 2361488 h 4901727"/>
              <a:gd name="connsiteX434" fmla="*/ 4217568 w 4561834"/>
              <a:gd name="connsiteY434" fmla="*/ 2357469 h 4901727"/>
              <a:gd name="connsiteX435" fmla="*/ 4224375 w 4561834"/>
              <a:gd name="connsiteY435" fmla="*/ 2354808 h 4901727"/>
              <a:gd name="connsiteX436" fmla="*/ 4224375 w 4561834"/>
              <a:gd name="connsiteY436" fmla="*/ 2355148 h 4901727"/>
              <a:gd name="connsiteX437" fmla="*/ 4224363 w 4561834"/>
              <a:gd name="connsiteY437" fmla="*/ 2355152 h 4901727"/>
              <a:gd name="connsiteX438" fmla="*/ 4214525 w 4561834"/>
              <a:gd name="connsiteY438" fmla="*/ 2326276 h 4901727"/>
              <a:gd name="connsiteX439" fmla="*/ 4116927 w 4561834"/>
              <a:gd name="connsiteY439" fmla="*/ 2420024 h 4901727"/>
              <a:gd name="connsiteX440" fmla="*/ 4101918 w 4561834"/>
              <a:gd name="connsiteY440" fmla="*/ 2399693 h 4901727"/>
              <a:gd name="connsiteX441" fmla="*/ 4093161 w 4561834"/>
              <a:gd name="connsiteY441" fmla="*/ 2397046 h 4901727"/>
              <a:gd name="connsiteX442" fmla="*/ 4090324 w 4561834"/>
              <a:gd name="connsiteY442" fmla="*/ 2403052 h 4901727"/>
              <a:gd name="connsiteX443" fmla="*/ 4083009 w 4561834"/>
              <a:gd name="connsiteY443" fmla="*/ 2401654 h 4901727"/>
              <a:gd name="connsiteX444" fmla="*/ 4078830 w 4561834"/>
              <a:gd name="connsiteY444" fmla="*/ 2406039 h 4901727"/>
              <a:gd name="connsiteX445" fmla="*/ 4079203 w 4561834"/>
              <a:gd name="connsiteY445" fmla="*/ 2396894 h 4901727"/>
              <a:gd name="connsiteX446" fmla="*/ 4086428 w 4561834"/>
              <a:gd name="connsiteY446" fmla="*/ 2395459 h 4901727"/>
              <a:gd name="connsiteX447" fmla="*/ 4087616 w 4561834"/>
              <a:gd name="connsiteY447" fmla="*/ 2395369 h 4901727"/>
              <a:gd name="connsiteX448" fmla="*/ 4085933 w 4561834"/>
              <a:gd name="connsiteY448" fmla="*/ 2394860 h 4901727"/>
              <a:gd name="connsiteX449" fmla="*/ 4048994 w 4561834"/>
              <a:gd name="connsiteY449" fmla="*/ 2387529 h 4901727"/>
              <a:gd name="connsiteX450" fmla="*/ 4107870 w 4561834"/>
              <a:gd name="connsiteY450" fmla="*/ 2371225 h 4901727"/>
              <a:gd name="connsiteX451" fmla="*/ 4098698 w 4561834"/>
              <a:gd name="connsiteY451" fmla="*/ 2357752 h 4901727"/>
              <a:gd name="connsiteX452" fmla="*/ 4214525 w 4561834"/>
              <a:gd name="connsiteY452" fmla="*/ 2326276 h 4901727"/>
              <a:gd name="connsiteX453" fmla="*/ 338308 w 4561834"/>
              <a:gd name="connsiteY453" fmla="*/ 2298409 h 4901727"/>
              <a:gd name="connsiteX454" fmla="*/ 299472 w 4561834"/>
              <a:gd name="connsiteY454" fmla="*/ 2311090 h 4901727"/>
              <a:gd name="connsiteX455" fmla="*/ 256788 w 4561834"/>
              <a:gd name="connsiteY455" fmla="*/ 2304523 h 4901727"/>
              <a:gd name="connsiteX456" fmla="*/ 296189 w 4561834"/>
              <a:gd name="connsiteY456" fmla="*/ 2299541 h 4901727"/>
              <a:gd name="connsiteX457" fmla="*/ 338308 w 4561834"/>
              <a:gd name="connsiteY457" fmla="*/ 2298409 h 4901727"/>
              <a:gd name="connsiteX458" fmla="*/ 3976102 w 4561834"/>
              <a:gd name="connsiteY458" fmla="*/ 2288113 h 4901727"/>
              <a:gd name="connsiteX459" fmla="*/ 4051462 w 4561834"/>
              <a:gd name="connsiteY459" fmla="*/ 2305993 h 4901727"/>
              <a:gd name="connsiteX460" fmla="*/ 4028656 w 4561834"/>
              <a:gd name="connsiteY460" fmla="*/ 2306520 h 4901727"/>
              <a:gd name="connsiteX461" fmla="*/ 4003583 w 4561834"/>
              <a:gd name="connsiteY461" fmla="*/ 2302210 h 4901727"/>
              <a:gd name="connsiteX462" fmla="*/ 4009226 w 4561834"/>
              <a:gd name="connsiteY462" fmla="*/ 2310454 h 4901727"/>
              <a:gd name="connsiteX463" fmla="*/ 4014831 w 4561834"/>
              <a:gd name="connsiteY463" fmla="*/ 2325919 h 4901727"/>
              <a:gd name="connsiteX464" fmla="*/ 4014549 w 4561834"/>
              <a:gd name="connsiteY464" fmla="*/ 2325919 h 4901727"/>
              <a:gd name="connsiteX465" fmla="*/ 4001986 w 4561834"/>
              <a:gd name="connsiteY465" fmla="*/ 2307450 h 4901727"/>
              <a:gd name="connsiteX466" fmla="*/ 3995963 w 4561834"/>
              <a:gd name="connsiteY466" fmla="*/ 2301154 h 4901727"/>
              <a:gd name="connsiteX467" fmla="*/ 3995024 w 4561834"/>
              <a:gd name="connsiteY467" fmla="*/ 2301026 h 4901727"/>
              <a:gd name="connsiteX468" fmla="*/ 3988472 w 4561834"/>
              <a:gd name="connsiteY468" fmla="*/ 2308257 h 4901727"/>
              <a:gd name="connsiteX469" fmla="*/ 3990389 w 4561834"/>
              <a:gd name="connsiteY469" fmla="*/ 2300392 h 4901727"/>
              <a:gd name="connsiteX470" fmla="*/ 3950210 w 4561834"/>
              <a:gd name="connsiteY470" fmla="*/ 2294897 h 4901727"/>
              <a:gd name="connsiteX471" fmla="*/ 3950448 w 4561834"/>
              <a:gd name="connsiteY471" fmla="*/ 2294670 h 4901727"/>
              <a:gd name="connsiteX472" fmla="*/ 3976102 w 4561834"/>
              <a:gd name="connsiteY472" fmla="*/ 2288113 h 4901727"/>
              <a:gd name="connsiteX473" fmla="*/ 4058104 w 4561834"/>
              <a:gd name="connsiteY473" fmla="*/ 2262855 h 4901727"/>
              <a:gd name="connsiteX474" fmla="*/ 4051902 w 4561834"/>
              <a:gd name="connsiteY474" fmla="*/ 2268176 h 4901727"/>
              <a:gd name="connsiteX475" fmla="*/ 4051197 w 4561834"/>
              <a:gd name="connsiteY475" fmla="*/ 2283235 h 4901727"/>
              <a:gd name="connsiteX476" fmla="*/ 4037102 w 4561834"/>
              <a:gd name="connsiteY476" fmla="*/ 2274177 h 4901727"/>
              <a:gd name="connsiteX477" fmla="*/ 4058104 w 4561834"/>
              <a:gd name="connsiteY477" fmla="*/ 2262855 h 4901727"/>
              <a:gd name="connsiteX478" fmla="*/ 4229905 w 4561834"/>
              <a:gd name="connsiteY478" fmla="*/ 2258949 h 4901727"/>
              <a:gd name="connsiteX479" fmla="*/ 4253847 w 4561834"/>
              <a:gd name="connsiteY479" fmla="*/ 2268629 h 4901727"/>
              <a:gd name="connsiteX480" fmla="*/ 4231913 w 4561834"/>
              <a:gd name="connsiteY480" fmla="*/ 2279272 h 4901727"/>
              <a:gd name="connsiteX481" fmla="*/ 4222784 w 4561834"/>
              <a:gd name="connsiteY481" fmla="*/ 2264893 h 4901727"/>
              <a:gd name="connsiteX482" fmla="*/ 4223021 w 4561834"/>
              <a:gd name="connsiteY482" fmla="*/ 2264667 h 4901727"/>
              <a:gd name="connsiteX483" fmla="*/ 4229905 w 4561834"/>
              <a:gd name="connsiteY483" fmla="*/ 2258949 h 4901727"/>
              <a:gd name="connsiteX484" fmla="*/ 4107742 w 4561834"/>
              <a:gd name="connsiteY484" fmla="*/ 2248016 h 4901727"/>
              <a:gd name="connsiteX485" fmla="*/ 4138486 w 4561834"/>
              <a:gd name="connsiteY485" fmla="*/ 2252665 h 4901727"/>
              <a:gd name="connsiteX486" fmla="*/ 4099361 w 4561834"/>
              <a:gd name="connsiteY486" fmla="*/ 2254363 h 4901727"/>
              <a:gd name="connsiteX487" fmla="*/ 4099361 w 4561834"/>
              <a:gd name="connsiteY487" fmla="*/ 2254137 h 4901727"/>
              <a:gd name="connsiteX488" fmla="*/ 4107742 w 4561834"/>
              <a:gd name="connsiteY488" fmla="*/ 2248016 h 4901727"/>
              <a:gd name="connsiteX489" fmla="*/ 4195976 w 4561834"/>
              <a:gd name="connsiteY489" fmla="*/ 2181882 h 4901727"/>
              <a:gd name="connsiteX490" fmla="*/ 4176263 w 4561834"/>
              <a:gd name="connsiteY490" fmla="*/ 2194625 h 4901727"/>
              <a:gd name="connsiteX491" fmla="*/ 4138486 w 4561834"/>
              <a:gd name="connsiteY491" fmla="*/ 2198771 h 4901727"/>
              <a:gd name="connsiteX492" fmla="*/ 4163769 w 4561834"/>
              <a:gd name="connsiteY492" fmla="*/ 2186076 h 4901727"/>
              <a:gd name="connsiteX493" fmla="*/ 4196234 w 4561834"/>
              <a:gd name="connsiteY493" fmla="*/ 2181716 h 4901727"/>
              <a:gd name="connsiteX494" fmla="*/ 4196700 w 4561834"/>
              <a:gd name="connsiteY494" fmla="*/ 2181788 h 4901727"/>
              <a:gd name="connsiteX495" fmla="*/ 4195976 w 4561834"/>
              <a:gd name="connsiteY495" fmla="*/ 2181882 h 4901727"/>
              <a:gd name="connsiteX496" fmla="*/ 327099 w 4561834"/>
              <a:gd name="connsiteY496" fmla="*/ 2167044 h 4901727"/>
              <a:gd name="connsiteX497" fmla="*/ 310569 w 4561834"/>
              <a:gd name="connsiteY497" fmla="*/ 2172025 h 4901727"/>
              <a:gd name="connsiteX498" fmla="*/ 327099 w 4561834"/>
              <a:gd name="connsiteY498" fmla="*/ 2167044 h 4901727"/>
              <a:gd name="connsiteX499" fmla="*/ 296742 w 4561834"/>
              <a:gd name="connsiteY499" fmla="*/ 2122972 h 4901727"/>
              <a:gd name="connsiteX500" fmla="*/ 306946 w 4561834"/>
              <a:gd name="connsiteY500" fmla="*/ 2136926 h 4901727"/>
              <a:gd name="connsiteX501" fmla="*/ 305474 w 4561834"/>
              <a:gd name="connsiteY501" fmla="*/ 2132171 h 4901727"/>
              <a:gd name="connsiteX502" fmla="*/ 285773 w 4561834"/>
              <a:gd name="connsiteY502" fmla="*/ 2132964 h 4901727"/>
              <a:gd name="connsiteX503" fmla="*/ 296742 w 4561834"/>
              <a:gd name="connsiteY503" fmla="*/ 2122972 h 4901727"/>
              <a:gd name="connsiteX504" fmla="*/ 4246022 w 4561834"/>
              <a:gd name="connsiteY504" fmla="*/ 1817213 h 4901727"/>
              <a:gd name="connsiteX505" fmla="*/ 4247780 w 4561834"/>
              <a:gd name="connsiteY505" fmla="*/ 1819647 h 4901727"/>
              <a:gd name="connsiteX506" fmla="*/ 4246022 w 4561834"/>
              <a:gd name="connsiteY506" fmla="*/ 1822081 h 4901727"/>
              <a:gd name="connsiteX507" fmla="*/ 4277322 w 4561834"/>
              <a:gd name="connsiteY507" fmla="*/ 1826044 h 4901727"/>
              <a:gd name="connsiteX508" fmla="*/ 4246022 w 4561834"/>
              <a:gd name="connsiteY508" fmla="*/ 1817213 h 4901727"/>
              <a:gd name="connsiteX509" fmla="*/ 4238197 w 4561834"/>
              <a:gd name="connsiteY509" fmla="*/ 1776821 h 4901727"/>
              <a:gd name="connsiteX510" fmla="*/ 4256100 w 4561834"/>
              <a:gd name="connsiteY510" fmla="*/ 1781887 h 4901727"/>
              <a:gd name="connsiteX511" fmla="*/ 4227763 w 4561834"/>
              <a:gd name="connsiteY511" fmla="*/ 1782793 h 4901727"/>
              <a:gd name="connsiteX512" fmla="*/ 4238197 w 4561834"/>
              <a:gd name="connsiteY512" fmla="*/ 1776821 h 4901727"/>
              <a:gd name="connsiteX513" fmla="*/ 280339 w 4561834"/>
              <a:gd name="connsiteY513" fmla="*/ 1693888 h 4901727"/>
              <a:gd name="connsiteX514" fmla="*/ 255996 w 4561834"/>
              <a:gd name="connsiteY514" fmla="*/ 1701021 h 4901727"/>
              <a:gd name="connsiteX515" fmla="*/ 280339 w 4561834"/>
              <a:gd name="connsiteY515" fmla="*/ 1693888 h 4901727"/>
              <a:gd name="connsiteX516" fmla="*/ 190893 w 4561834"/>
              <a:gd name="connsiteY516" fmla="*/ 1689925 h 4901727"/>
              <a:gd name="connsiteX517" fmla="*/ 199611 w 4561834"/>
              <a:gd name="connsiteY517" fmla="*/ 1702606 h 4901727"/>
              <a:gd name="connsiteX518" fmla="*/ 200177 w 4561834"/>
              <a:gd name="connsiteY518" fmla="*/ 1702606 h 4901727"/>
              <a:gd name="connsiteX519" fmla="*/ 179571 w 4561834"/>
              <a:gd name="connsiteY519" fmla="*/ 1703738 h 4901727"/>
              <a:gd name="connsiteX520" fmla="*/ 190893 w 4561834"/>
              <a:gd name="connsiteY520" fmla="*/ 1689925 h 4901727"/>
              <a:gd name="connsiteX521" fmla="*/ 539503 w 4561834"/>
              <a:gd name="connsiteY521" fmla="*/ 1635833 h 4901727"/>
              <a:gd name="connsiteX522" fmla="*/ 538824 w 4561834"/>
              <a:gd name="connsiteY522" fmla="*/ 1636091 h 4901727"/>
              <a:gd name="connsiteX523" fmla="*/ 538610 w 4561834"/>
              <a:gd name="connsiteY523" fmla="*/ 1640401 h 4901727"/>
              <a:gd name="connsiteX524" fmla="*/ 532824 w 4561834"/>
              <a:gd name="connsiteY524" fmla="*/ 1643504 h 4901727"/>
              <a:gd name="connsiteX525" fmla="*/ 538570 w 4561834"/>
              <a:gd name="connsiteY525" fmla="*/ 1641197 h 4901727"/>
              <a:gd name="connsiteX526" fmla="*/ 538610 w 4561834"/>
              <a:gd name="connsiteY526" fmla="*/ 1640401 h 4901727"/>
              <a:gd name="connsiteX527" fmla="*/ 539277 w 4561834"/>
              <a:gd name="connsiteY527" fmla="*/ 1640043 h 4901727"/>
              <a:gd name="connsiteX528" fmla="*/ 312023 w 4561834"/>
              <a:gd name="connsiteY528" fmla="*/ 1632992 h 4901727"/>
              <a:gd name="connsiteX529" fmla="*/ 364915 w 4561834"/>
              <a:gd name="connsiteY529" fmla="*/ 1633088 h 4901727"/>
              <a:gd name="connsiteX530" fmla="*/ 297775 w 4561834"/>
              <a:gd name="connsiteY530" fmla="*/ 1636937 h 4901727"/>
              <a:gd name="connsiteX531" fmla="*/ 312023 w 4561834"/>
              <a:gd name="connsiteY531" fmla="*/ 1632992 h 4901727"/>
              <a:gd name="connsiteX532" fmla="*/ 438835 w 4561834"/>
              <a:gd name="connsiteY532" fmla="*/ 1626404 h 4901727"/>
              <a:gd name="connsiteX533" fmla="*/ 438137 w 4561834"/>
              <a:gd name="connsiteY533" fmla="*/ 1627569 h 4901727"/>
              <a:gd name="connsiteX534" fmla="*/ 439527 w 4561834"/>
              <a:gd name="connsiteY534" fmla="*/ 1626548 h 4901727"/>
              <a:gd name="connsiteX535" fmla="*/ 327212 w 4561834"/>
              <a:gd name="connsiteY535" fmla="*/ 1589284 h 4901727"/>
              <a:gd name="connsiteX536" fmla="*/ 343289 w 4561834"/>
              <a:gd name="connsiteY536" fmla="*/ 1594959 h 4901727"/>
              <a:gd name="connsiteX537" fmla="*/ 319966 w 4561834"/>
              <a:gd name="connsiteY537" fmla="*/ 1604923 h 4901727"/>
              <a:gd name="connsiteX538" fmla="*/ 327212 w 4561834"/>
              <a:gd name="connsiteY538" fmla="*/ 1589284 h 4901727"/>
              <a:gd name="connsiteX539" fmla="*/ 279262 w 4561834"/>
              <a:gd name="connsiteY539" fmla="*/ 1580920 h 4901727"/>
              <a:gd name="connsiteX540" fmla="*/ 289169 w 4561834"/>
              <a:gd name="connsiteY540" fmla="*/ 1581260 h 4901727"/>
              <a:gd name="connsiteX541" fmla="*/ 254297 w 4561834"/>
              <a:gd name="connsiteY541" fmla="*/ 1589072 h 4901727"/>
              <a:gd name="connsiteX542" fmla="*/ 279262 w 4561834"/>
              <a:gd name="connsiteY542" fmla="*/ 1580920 h 4901727"/>
              <a:gd name="connsiteX543" fmla="*/ 384389 w 4561834"/>
              <a:gd name="connsiteY543" fmla="*/ 1565748 h 4901727"/>
              <a:gd name="connsiteX544" fmla="*/ 343629 w 4561834"/>
              <a:gd name="connsiteY544" fmla="*/ 1579561 h 4901727"/>
              <a:gd name="connsiteX545" fmla="*/ 384389 w 4561834"/>
              <a:gd name="connsiteY545" fmla="*/ 1565748 h 4901727"/>
              <a:gd name="connsiteX546" fmla="*/ 272299 w 4561834"/>
              <a:gd name="connsiteY546" fmla="*/ 1554539 h 4901727"/>
              <a:gd name="connsiteX547" fmla="*/ 207083 w 4561834"/>
              <a:gd name="connsiteY547" fmla="*/ 1574353 h 4901727"/>
              <a:gd name="connsiteX548" fmla="*/ 272299 w 4561834"/>
              <a:gd name="connsiteY548" fmla="*/ 1554539 h 4901727"/>
              <a:gd name="connsiteX549" fmla="*/ 518133 w 4561834"/>
              <a:gd name="connsiteY549" fmla="*/ 1537873 h 4901727"/>
              <a:gd name="connsiteX550" fmla="*/ 483232 w 4561834"/>
              <a:gd name="connsiteY550" fmla="*/ 1549671 h 4901727"/>
              <a:gd name="connsiteX551" fmla="*/ 483572 w 4561834"/>
              <a:gd name="connsiteY551" fmla="*/ 1550124 h 4901727"/>
              <a:gd name="connsiteX552" fmla="*/ 526483 w 4561834"/>
              <a:gd name="connsiteY552" fmla="*/ 1546274 h 4901727"/>
              <a:gd name="connsiteX553" fmla="*/ 518133 w 4561834"/>
              <a:gd name="connsiteY553" fmla="*/ 1537873 h 4901727"/>
              <a:gd name="connsiteX554" fmla="*/ 4275964 w 4561834"/>
              <a:gd name="connsiteY554" fmla="*/ 1519075 h 4901727"/>
              <a:gd name="connsiteX555" fmla="*/ 4327232 w 4561834"/>
              <a:gd name="connsiteY555" fmla="*/ 1539949 h 4901727"/>
              <a:gd name="connsiteX556" fmla="*/ 4258280 w 4561834"/>
              <a:gd name="connsiteY556" fmla="*/ 1524550 h 4901727"/>
              <a:gd name="connsiteX557" fmla="*/ 4275964 w 4561834"/>
              <a:gd name="connsiteY557" fmla="*/ 1519075 h 4901727"/>
              <a:gd name="connsiteX558" fmla="*/ 385779 w 4561834"/>
              <a:gd name="connsiteY558" fmla="*/ 1510141 h 4901727"/>
              <a:gd name="connsiteX559" fmla="*/ 299812 w 4561834"/>
              <a:gd name="connsiteY559" fmla="*/ 1547859 h 4901727"/>
              <a:gd name="connsiteX560" fmla="*/ 336822 w 4561834"/>
              <a:gd name="connsiteY560" fmla="*/ 1526814 h 4901727"/>
              <a:gd name="connsiteX561" fmla="*/ 390390 w 4561834"/>
              <a:gd name="connsiteY561" fmla="*/ 1508118 h 4901727"/>
              <a:gd name="connsiteX562" fmla="*/ 390390 w 4561834"/>
              <a:gd name="connsiteY562" fmla="*/ 1508571 h 4901727"/>
              <a:gd name="connsiteX563" fmla="*/ 385779 w 4561834"/>
              <a:gd name="connsiteY563" fmla="*/ 1510141 h 4901727"/>
              <a:gd name="connsiteX564" fmla="*/ 4451127 w 4561834"/>
              <a:gd name="connsiteY564" fmla="*/ 1500652 h 4901727"/>
              <a:gd name="connsiteX565" fmla="*/ 4467288 w 4561834"/>
              <a:gd name="connsiteY565" fmla="*/ 1511303 h 4901727"/>
              <a:gd name="connsiteX566" fmla="*/ 4451776 w 4561834"/>
              <a:gd name="connsiteY566" fmla="*/ 1521040 h 4901727"/>
              <a:gd name="connsiteX567" fmla="*/ 4446568 w 4561834"/>
              <a:gd name="connsiteY567" fmla="*/ 1506208 h 4901727"/>
              <a:gd name="connsiteX568" fmla="*/ 4446228 w 4561834"/>
              <a:gd name="connsiteY568" fmla="*/ 1506095 h 4901727"/>
              <a:gd name="connsiteX569" fmla="*/ 4451127 w 4561834"/>
              <a:gd name="connsiteY569" fmla="*/ 1500652 h 4901727"/>
              <a:gd name="connsiteX570" fmla="*/ 315097 w 4561834"/>
              <a:gd name="connsiteY570" fmla="*/ 1499400 h 4901727"/>
              <a:gd name="connsiteX571" fmla="*/ 318097 w 4561834"/>
              <a:gd name="connsiteY571" fmla="*/ 1501268 h 4901727"/>
              <a:gd name="connsiteX572" fmla="*/ 316229 w 4561834"/>
              <a:gd name="connsiteY572" fmla="*/ 1504269 h 4901727"/>
              <a:gd name="connsiteX573" fmla="*/ 333666 w 4561834"/>
              <a:gd name="connsiteY573" fmla="*/ 1500532 h 4901727"/>
              <a:gd name="connsiteX574" fmla="*/ 339327 w 4561834"/>
              <a:gd name="connsiteY574" fmla="*/ 1509364 h 4901727"/>
              <a:gd name="connsiteX575" fmla="*/ 301850 w 4561834"/>
              <a:gd name="connsiteY575" fmla="*/ 1522497 h 4901727"/>
              <a:gd name="connsiteX576" fmla="*/ 315097 w 4561834"/>
              <a:gd name="connsiteY576" fmla="*/ 1499400 h 4901727"/>
              <a:gd name="connsiteX577" fmla="*/ 4367983 w 4561834"/>
              <a:gd name="connsiteY577" fmla="*/ 1484480 h 4901727"/>
              <a:gd name="connsiteX578" fmla="*/ 4388825 w 4561834"/>
              <a:gd name="connsiteY578" fmla="*/ 1490244 h 4901727"/>
              <a:gd name="connsiteX579" fmla="*/ 4362218 w 4561834"/>
              <a:gd name="connsiteY579" fmla="*/ 1490584 h 4901727"/>
              <a:gd name="connsiteX580" fmla="*/ 4361991 w 4561834"/>
              <a:gd name="connsiteY580" fmla="*/ 1490244 h 4901727"/>
              <a:gd name="connsiteX581" fmla="*/ 4367983 w 4561834"/>
              <a:gd name="connsiteY581" fmla="*/ 1484480 h 4901727"/>
              <a:gd name="connsiteX582" fmla="*/ 251466 w 4561834"/>
              <a:gd name="connsiteY582" fmla="*/ 1426598 h 4901727"/>
              <a:gd name="connsiteX583" fmla="*/ 274677 w 4561834"/>
              <a:gd name="connsiteY583" fmla="*/ 1431467 h 4901727"/>
              <a:gd name="connsiteX584" fmla="*/ 241616 w 4561834"/>
              <a:gd name="connsiteY584" fmla="*/ 1449016 h 4901727"/>
              <a:gd name="connsiteX585" fmla="*/ 251127 w 4561834"/>
              <a:gd name="connsiteY585" fmla="*/ 1441883 h 4901727"/>
              <a:gd name="connsiteX586" fmla="*/ 251466 w 4561834"/>
              <a:gd name="connsiteY586" fmla="*/ 1426598 h 4901727"/>
              <a:gd name="connsiteX587" fmla="*/ 310003 w 4561834"/>
              <a:gd name="connsiteY587" fmla="*/ 1373671 h 4901727"/>
              <a:gd name="connsiteX588" fmla="*/ 320013 w 4561834"/>
              <a:gd name="connsiteY588" fmla="*/ 1378785 h 4901727"/>
              <a:gd name="connsiteX589" fmla="*/ 352574 w 4561834"/>
              <a:gd name="connsiteY589" fmla="*/ 1384819 h 4901727"/>
              <a:gd name="connsiteX590" fmla="*/ 319265 w 4561834"/>
              <a:gd name="connsiteY590" fmla="*/ 1387749 h 4901727"/>
              <a:gd name="connsiteX591" fmla="*/ 309662 w 4561834"/>
              <a:gd name="connsiteY591" fmla="*/ 1373497 h 4901727"/>
              <a:gd name="connsiteX592" fmla="*/ 309889 w 4561834"/>
              <a:gd name="connsiteY592" fmla="*/ 1373497 h 4901727"/>
              <a:gd name="connsiteX593" fmla="*/ 310003 w 4561834"/>
              <a:gd name="connsiteY593" fmla="*/ 1373671 h 4901727"/>
              <a:gd name="connsiteX594" fmla="*/ 116958 w 4561834"/>
              <a:gd name="connsiteY594" fmla="*/ 1355381 h 4901727"/>
              <a:gd name="connsiteX595" fmla="*/ 117071 w 4561834"/>
              <a:gd name="connsiteY595" fmla="*/ 1355381 h 4901727"/>
              <a:gd name="connsiteX596" fmla="*/ 83105 w 4561834"/>
              <a:gd name="connsiteY596" fmla="*/ 1368176 h 4901727"/>
              <a:gd name="connsiteX597" fmla="*/ 116958 w 4561834"/>
              <a:gd name="connsiteY597" fmla="*/ 1355381 h 4901727"/>
              <a:gd name="connsiteX598" fmla="*/ 199950 w 4561834"/>
              <a:gd name="connsiteY598" fmla="*/ 1311451 h 4901727"/>
              <a:gd name="connsiteX599" fmla="*/ 200063 w 4561834"/>
              <a:gd name="connsiteY599" fmla="*/ 1311451 h 4901727"/>
              <a:gd name="connsiteX600" fmla="*/ 173909 w 4561834"/>
              <a:gd name="connsiteY600" fmla="*/ 1327529 h 4901727"/>
              <a:gd name="connsiteX601" fmla="*/ 199950 w 4561834"/>
              <a:gd name="connsiteY601" fmla="*/ 1311451 h 4901727"/>
              <a:gd name="connsiteX602" fmla="*/ 258599 w 4561834"/>
              <a:gd name="connsiteY602" fmla="*/ 1308507 h 4901727"/>
              <a:gd name="connsiteX603" fmla="*/ 258712 w 4561834"/>
              <a:gd name="connsiteY603" fmla="*/ 1308507 h 4901727"/>
              <a:gd name="connsiteX604" fmla="*/ 209234 w 4561834"/>
              <a:gd name="connsiteY604" fmla="*/ 1319830 h 4901727"/>
              <a:gd name="connsiteX605" fmla="*/ 258599 w 4561834"/>
              <a:gd name="connsiteY605" fmla="*/ 1308507 h 4901727"/>
              <a:gd name="connsiteX606" fmla="*/ 331967 w 4561834"/>
              <a:gd name="connsiteY606" fmla="*/ 1295560 h 4901727"/>
              <a:gd name="connsiteX607" fmla="*/ 331288 w 4561834"/>
              <a:gd name="connsiteY607" fmla="*/ 1302960 h 4901727"/>
              <a:gd name="connsiteX608" fmla="*/ 300944 w 4561834"/>
              <a:gd name="connsiteY608" fmla="*/ 1299339 h 4901727"/>
              <a:gd name="connsiteX609" fmla="*/ 330495 w 4561834"/>
              <a:gd name="connsiteY609" fmla="*/ 1298093 h 4901727"/>
              <a:gd name="connsiteX610" fmla="*/ 330269 w 4561834"/>
              <a:gd name="connsiteY610" fmla="*/ 1298093 h 4901727"/>
              <a:gd name="connsiteX611" fmla="*/ 331967 w 4561834"/>
              <a:gd name="connsiteY611" fmla="*/ 1295560 h 4901727"/>
              <a:gd name="connsiteX612" fmla="*/ 307478 w 4561834"/>
              <a:gd name="connsiteY612" fmla="*/ 1283137 h 4901727"/>
              <a:gd name="connsiteX613" fmla="*/ 313286 w 4561834"/>
              <a:gd name="connsiteY613" fmla="*/ 1286545 h 4901727"/>
              <a:gd name="connsiteX614" fmla="*/ 284867 w 4561834"/>
              <a:gd name="connsiteY614" fmla="*/ 1292658 h 4901727"/>
              <a:gd name="connsiteX615" fmla="*/ 284980 w 4561834"/>
              <a:gd name="connsiteY615" fmla="*/ 1292658 h 4901727"/>
              <a:gd name="connsiteX616" fmla="*/ 307478 w 4561834"/>
              <a:gd name="connsiteY616" fmla="*/ 1283137 h 4901727"/>
              <a:gd name="connsiteX617" fmla="*/ 119902 w 4561834"/>
              <a:gd name="connsiteY617" fmla="*/ 1237746 h 4901727"/>
              <a:gd name="connsiteX618" fmla="*/ 118430 w 4561834"/>
              <a:gd name="connsiteY618" fmla="*/ 1248275 h 4901727"/>
              <a:gd name="connsiteX619" fmla="*/ 95786 w 4561834"/>
              <a:gd name="connsiteY619" fmla="*/ 1248275 h 4901727"/>
              <a:gd name="connsiteX620" fmla="*/ 86728 w 4561834"/>
              <a:gd name="connsiteY620" fmla="*/ 1255409 h 4901727"/>
              <a:gd name="connsiteX621" fmla="*/ 86501 w 4561834"/>
              <a:gd name="connsiteY621" fmla="*/ 1255409 h 4901727"/>
              <a:gd name="connsiteX622" fmla="*/ 119902 w 4561834"/>
              <a:gd name="connsiteY622" fmla="*/ 1237746 h 4901727"/>
              <a:gd name="connsiteX623" fmla="*/ 215122 w 4561834"/>
              <a:gd name="connsiteY623" fmla="*/ 1211478 h 4901727"/>
              <a:gd name="connsiteX624" fmla="*/ 188741 w 4561834"/>
              <a:gd name="connsiteY624" fmla="*/ 1227442 h 4901727"/>
              <a:gd name="connsiteX625" fmla="*/ 215122 w 4561834"/>
              <a:gd name="connsiteY625" fmla="*/ 1211478 h 4901727"/>
              <a:gd name="connsiteX626" fmla="*/ 175607 w 4561834"/>
              <a:gd name="connsiteY626" fmla="*/ 1133808 h 4901727"/>
              <a:gd name="connsiteX627" fmla="*/ 188515 w 4561834"/>
              <a:gd name="connsiteY627" fmla="*/ 1141054 h 4901727"/>
              <a:gd name="connsiteX628" fmla="*/ 80048 w 4561834"/>
              <a:gd name="connsiteY628" fmla="*/ 1160302 h 4901727"/>
              <a:gd name="connsiteX629" fmla="*/ 79821 w 4561834"/>
              <a:gd name="connsiteY629" fmla="*/ 1160302 h 4901727"/>
              <a:gd name="connsiteX630" fmla="*/ 113788 w 4561834"/>
              <a:gd name="connsiteY630" fmla="*/ 1142527 h 4901727"/>
              <a:gd name="connsiteX631" fmla="*/ 108806 w 4561834"/>
              <a:gd name="connsiteY631" fmla="*/ 1153848 h 4901727"/>
              <a:gd name="connsiteX632" fmla="*/ 175607 w 4561834"/>
              <a:gd name="connsiteY632" fmla="*/ 1133808 h 4901727"/>
              <a:gd name="connsiteX633" fmla="*/ 296446 w 4561834"/>
              <a:gd name="connsiteY633" fmla="*/ 1107394 h 4901727"/>
              <a:gd name="connsiteX634" fmla="*/ 278880 w 4561834"/>
              <a:gd name="connsiteY634" fmla="*/ 1118088 h 4901727"/>
              <a:gd name="connsiteX635" fmla="*/ 220670 w 4561834"/>
              <a:gd name="connsiteY635" fmla="*/ 1133468 h 4901727"/>
              <a:gd name="connsiteX636" fmla="*/ 251777 w 4561834"/>
              <a:gd name="connsiteY636" fmla="*/ 1114065 h 4901727"/>
              <a:gd name="connsiteX637" fmla="*/ 297321 w 4561834"/>
              <a:gd name="connsiteY637" fmla="*/ 1106861 h 4901727"/>
              <a:gd name="connsiteX638" fmla="*/ 296982 w 4561834"/>
              <a:gd name="connsiteY638" fmla="*/ 1107314 h 4901727"/>
              <a:gd name="connsiteX639" fmla="*/ 296446 w 4561834"/>
              <a:gd name="connsiteY639" fmla="*/ 1107394 h 4901727"/>
              <a:gd name="connsiteX640" fmla="*/ 212105 w 4561834"/>
              <a:gd name="connsiteY640" fmla="*/ 1078845 h 4901727"/>
              <a:gd name="connsiteX641" fmla="*/ 192251 w 4561834"/>
              <a:gd name="connsiteY641" fmla="*/ 1088972 h 4901727"/>
              <a:gd name="connsiteX642" fmla="*/ 212105 w 4561834"/>
              <a:gd name="connsiteY642" fmla="*/ 1078845 h 4901727"/>
              <a:gd name="connsiteX643" fmla="*/ 166628 w 4561834"/>
              <a:gd name="connsiteY643" fmla="*/ 1075193 h 4901727"/>
              <a:gd name="connsiteX644" fmla="*/ 171871 w 4561834"/>
              <a:gd name="connsiteY644" fmla="*/ 1083764 h 4901727"/>
              <a:gd name="connsiteX645" fmla="*/ 172211 w 4561834"/>
              <a:gd name="connsiteY645" fmla="*/ 1083877 h 4901727"/>
              <a:gd name="connsiteX646" fmla="*/ 147075 w 4561834"/>
              <a:gd name="connsiteY646" fmla="*/ 1089538 h 4901727"/>
              <a:gd name="connsiteX647" fmla="*/ 166628 w 4561834"/>
              <a:gd name="connsiteY647" fmla="*/ 1075193 h 4901727"/>
              <a:gd name="connsiteX648" fmla="*/ 4477931 w 4561834"/>
              <a:gd name="connsiteY648" fmla="*/ 1059549 h 4901727"/>
              <a:gd name="connsiteX649" fmla="*/ 4477931 w 4561834"/>
              <a:gd name="connsiteY649" fmla="*/ 1064418 h 4901727"/>
              <a:gd name="connsiteX650" fmla="*/ 4499103 w 4561834"/>
              <a:gd name="connsiteY650" fmla="*/ 1069626 h 4901727"/>
              <a:gd name="connsiteX651" fmla="*/ 4477931 w 4561834"/>
              <a:gd name="connsiteY651" fmla="*/ 1059549 h 4901727"/>
              <a:gd name="connsiteX652" fmla="*/ 288065 w 4561834"/>
              <a:gd name="connsiteY652" fmla="*/ 1059193 h 4901727"/>
              <a:gd name="connsiteX653" fmla="*/ 299359 w 4561834"/>
              <a:gd name="connsiteY653" fmla="*/ 1066215 h 4901727"/>
              <a:gd name="connsiteX654" fmla="*/ 299699 w 4561834"/>
              <a:gd name="connsiteY654" fmla="*/ 1066328 h 4901727"/>
              <a:gd name="connsiteX655" fmla="*/ 253165 w 4561834"/>
              <a:gd name="connsiteY655" fmla="*/ 1076404 h 4901727"/>
              <a:gd name="connsiteX656" fmla="*/ 288065 w 4561834"/>
              <a:gd name="connsiteY656" fmla="*/ 1059193 h 4901727"/>
              <a:gd name="connsiteX657" fmla="*/ 83218 w 4561834"/>
              <a:gd name="connsiteY657" fmla="*/ 1057836 h 4901727"/>
              <a:gd name="connsiteX658" fmla="*/ 83558 w 4561834"/>
              <a:gd name="connsiteY658" fmla="*/ 1057949 h 4901727"/>
              <a:gd name="connsiteX659" fmla="*/ 42685 w 4561834"/>
              <a:gd name="connsiteY659" fmla="*/ 1077310 h 4901727"/>
              <a:gd name="connsiteX660" fmla="*/ 83218 w 4561834"/>
              <a:gd name="connsiteY660" fmla="*/ 1057836 h 4901727"/>
              <a:gd name="connsiteX661" fmla="*/ 366500 w 4561834"/>
              <a:gd name="connsiteY661" fmla="*/ 1046740 h 4901727"/>
              <a:gd name="connsiteX662" fmla="*/ 374199 w 4561834"/>
              <a:gd name="connsiteY662" fmla="*/ 1065422 h 4901727"/>
              <a:gd name="connsiteX663" fmla="*/ 334798 w 4561834"/>
              <a:gd name="connsiteY663" fmla="*/ 1073801 h 4901727"/>
              <a:gd name="connsiteX664" fmla="*/ 366500 w 4561834"/>
              <a:gd name="connsiteY664" fmla="*/ 1046740 h 4901727"/>
              <a:gd name="connsiteX665" fmla="*/ 106421 w 4561834"/>
              <a:gd name="connsiteY665" fmla="*/ 1042504 h 4901727"/>
              <a:gd name="connsiteX666" fmla="*/ 106202 w 4561834"/>
              <a:gd name="connsiteY666" fmla="*/ 1042664 h 4901727"/>
              <a:gd name="connsiteX667" fmla="*/ 106202 w 4561834"/>
              <a:gd name="connsiteY667" fmla="*/ 1042551 h 4901727"/>
              <a:gd name="connsiteX668" fmla="*/ 481873 w 4561834"/>
              <a:gd name="connsiteY668" fmla="*/ 1023530 h 4901727"/>
              <a:gd name="connsiteX669" fmla="*/ 461946 w 4561834"/>
              <a:gd name="connsiteY669" fmla="*/ 1037230 h 4901727"/>
              <a:gd name="connsiteX670" fmla="*/ 462286 w 4561834"/>
              <a:gd name="connsiteY670" fmla="*/ 1037682 h 4901727"/>
              <a:gd name="connsiteX671" fmla="*/ 481873 w 4561834"/>
              <a:gd name="connsiteY671" fmla="*/ 1023530 h 4901727"/>
              <a:gd name="connsiteX672" fmla="*/ 4474251 w 4561834"/>
              <a:gd name="connsiteY672" fmla="*/ 1019384 h 4901727"/>
              <a:gd name="connsiteX673" fmla="*/ 4486309 w 4561834"/>
              <a:gd name="connsiteY673" fmla="*/ 1025583 h 4901727"/>
              <a:gd name="connsiteX674" fmla="*/ 4466948 w 4561834"/>
              <a:gd name="connsiteY674" fmla="*/ 1025583 h 4901727"/>
              <a:gd name="connsiteX675" fmla="*/ 4474251 w 4561834"/>
              <a:gd name="connsiteY675" fmla="*/ 1019384 h 4901727"/>
              <a:gd name="connsiteX676" fmla="*/ 223840 w 4561834"/>
              <a:gd name="connsiteY676" fmla="*/ 1011415 h 4901727"/>
              <a:gd name="connsiteX677" fmla="*/ 167823 w 4561834"/>
              <a:gd name="connsiteY677" fmla="*/ 1029148 h 4901727"/>
              <a:gd name="connsiteX678" fmla="*/ 106421 w 4561834"/>
              <a:gd name="connsiteY678" fmla="*/ 1042504 h 4901727"/>
              <a:gd name="connsiteX679" fmla="*/ 116592 w 4561834"/>
              <a:gd name="connsiteY679" fmla="*/ 1035015 h 4901727"/>
              <a:gd name="connsiteX680" fmla="*/ 162813 w 4561834"/>
              <a:gd name="connsiteY680" fmla="*/ 1024888 h 4901727"/>
              <a:gd name="connsiteX681" fmla="*/ 223840 w 4561834"/>
              <a:gd name="connsiteY681" fmla="*/ 1011415 h 4901727"/>
              <a:gd name="connsiteX682" fmla="*/ 525826 w 4561834"/>
              <a:gd name="connsiteY682" fmla="*/ 1010417 h 4901727"/>
              <a:gd name="connsiteX683" fmla="*/ 491610 w 4561834"/>
              <a:gd name="connsiteY683" fmla="*/ 1036211 h 4901727"/>
              <a:gd name="connsiteX684" fmla="*/ 491950 w 4561834"/>
              <a:gd name="connsiteY684" fmla="*/ 1036663 h 4901727"/>
              <a:gd name="connsiteX685" fmla="*/ 537239 w 4561834"/>
              <a:gd name="connsiteY685" fmla="*/ 1017529 h 4901727"/>
              <a:gd name="connsiteX686" fmla="*/ 525826 w 4561834"/>
              <a:gd name="connsiteY686" fmla="*/ 1010417 h 4901727"/>
              <a:gd name="connsiteX687" fmla="*/ 270488 w 4561834"/>
              <a:gd name="connsiteY687" fmla="*/ 1001338 h 4901727"/>
              <a:gd name="connsiteX688" fmla="*/ 279772 w 4561834"/>
              <a:gd name="connsiteY688" fmla="*/ 1009490 h 4901727"/>
              <a:gd name="connsiteX689" fmla="*/ 253504 w 4561834"/>
              <a:gd name="connsiteY689" fmla="*/ 1010057 h 4901727"/>
              <a:gd name="connsiteX690" fmla="*/ 270488 w 4561834"/>
              <a:gd name="connsiteY690" fmla="*/ 1001338 h 4901727"/>
              <a:gd name="connsiteX691" fmla="*/ 484364 w 4561834"/>
              <a:gd name="connsiteY691" fmla="*/ 962390 h 4901727"/>
              <a:gd name="connsiteX692" fmla="*/ 452888 w 4561834"/>
              <a:gd name="connsiteY692" fmla="*/ 973712 h 4901727"/>
              <a:gd name="connsiteX693" fmla="*/ 484364 w 4561834"/>
              <a:gd name="connsiteY693" fmla="*/ 962390 h 4901727"/>
              <a:gd name="connsiteX694" fmla="*/ 38609 w 4561834"/>
              <a:gd name="connsiteY694" fmla="*/ 961031 h 4901727"/>
              <a:gd name="connsiteX695" fmla="*/ 0 w 4561834"/>
              <a:gd name="connsiteY695" fmla="*/ 974731 h 4901727"/>
              <a:gd name="connsiteX696" fmla="*/ 38609 w 4561834"/>
              <a:gd name="connsiteY696" fmla="*/ 961031 h 4901727"/>
              <a:gd name="connsiteX697" fmla="*/ 444057 w 4561834"/>
              <a:gd name="connsiteY697" fmla="*/ 949709 h 4901727"/>
              <a:gd name="connsiteX698" fmla="*/ 418922 w 4561834"/>
              <a:gd name="connsiteY698" fmla="*/ 954917 h 4901727"/>
              <a:gd name="connsiteX699" fmla="*/ 420733 w 4561834"/>
              <a:gd name="connsiteY699" fmla="*/ 964541 h 4901727"/>
              <a:gd name="connsiteX700" fmla="*/ 444057 w 4561834"/>
              <a:gd name="connsiteY700" fmla="*/ 949709 h 4901727"/>
              <a:gd name="connsiteX701" fmla="*/ 159869 w 4561834"/>
              <a:gd name="connsiteY701" fmla="*/ 943934 h 4901727"/>
              <a:gd name="connsiteX702" fmla="*/ 94880 w 4561834"/>
              <a:gd name="connsiteY702" fmla="*/ 958541 h 4901727"/>
              <a:gd name="connsiteX703" fmla="*/ 159869 w 4561834"/>
              <a:gd name="connsiteY703" fmla="*/ 943934 h 4901727"/>
              <a:gd name="connsiteX704" fmla="*/ 429225 w 4561834"/>
              <a:gd name="connsiteY704" fmla="*/ 932499 h 4901727"/>
              <a:gd name="connsiteX705" fmla="*/ 385861 w 4561834"/>
              <a:gd name="connsiteY705" fmla="*/ 941331 h 4901727"/>
              <a:gd name="connsiteX706" fmla="*/ 429225 w 4561834"/>
              <a:gd name="connsiteY706" fmla="*/ 932499 h 4901727"/>
              <a:gd name="connsiteX707" fmla="*/ 100088 w 4561834"/>
              <a:gd name="connsiteY707" fmla="*/ 845545 h 4901727"/>
              <a:gd name="connsiteX708" fmla="*/ 38382 w 4561834"/>
              <a:gd name="connsiteY708" fmla="*/ 859357 h 4901727"/>
              <a:gd name="connsiteX709" fmla="*/ 100088 w 4561834"/>
              <a:gd name="connsiteY709" fmla="*/ 845545 h 4901727"/>
              <a:gd name="connsiteX710" fmla="*/ 387672 w 4561834"/>
              <a:gd name="connsiteY710" fmla="*/ 803879 h 4901727"/>
              <a:gd name="connsiteX711" fmla="*/ 390616 w 4561834"/>
              <a:gd name="connsiteY711" fmla="*/ 818371 h 4901727"/>
              <a:gd name="connsiteX712" fmla="*/ 381332 w 4561834"/>
              <a:gd name="connsiteY712" fmla="*/ 810219 h 4901727"/>
              <a:gd name="connsiteX713" fmla="*/ 371482 w 4561834"/>
              <a:gd name="connsiteY713" fmla="*/ 817239 h 4901727"/>
              <a:gd name="connsiteX714" fmla="*/ 387672 w 4561834"/>
              <a:gd name="connsiteY714" fmla="*/ 803879 h 4901727"/>
              <a:gd name="connsiteX715" fmla="*/ 595548 w 4561834"/>
              <a:gd name="connsiteY715" fmla="*/ 802973 h 4901727"/>
              <a:gd name="connsiteX716" fmla="*/ 555694 w 4561834"/>
              <a:gd name="connsiteY716" fmla="*/ 830939 h 4901727"/>
              <a:gd name="connsiteX717" fmla="*/ 562035 w 4561834"/>
              <a:gd name="connsiteY717" fmla="*/ 824712 h 4901727"/>
              <a:gd name="connsiteX718" fmla="*/ 422658 w 4561834"/>
              <a:gd name="connsiteY718" fmla="*/ 827316 h 4901727"/>
              <a:gd name="connsiteX719" fmla="*/ 595548 w 4561834"/>
              <a:gd name="connsiteY719" fmla="*/ 802973 h 4901727"/>
              <a:gd name="connsiteX720" fmla="*/ 750210 w 4561834"/>
              <a:gd name="connsiteY720" fmla="*/ 783499 h 4901727"/>
              <a:gd name="connsiteX721" fmla="*/ 609248 w 4561834"/>
              <a:gd name="connsiteY721" fmla="*/ 815541 h 4901727"/>
              <a:gd name="connsiteX722" fmla="*/ 600077 w 4561834"/>
              <a:gd name="connsiteY722" fmla="*/ 807162 h 4901727"/>
              <a:gd name="connsiteX723" fmla="*/ 750210 w 4561834"/>
              <a:gd name="connsiteY723" fmla="*/ 783499 h 4901727"/>
              <a:gd name="connsiteX724" fmla="*/ 819521 w 4561834"/>
              <a:gd name="connsiteY724" fmla="*/ 765273 h 4901727"/>
              <a:gd name="connsiteX725" fmla="*/ 826521 w 4561834"/>
              <a:gd name="connsiteY725" fmla="*/ 766515 h 4901727"/>
              <a:gd name="connsiteX726" fmla="*/ 825146 w 4561834"/>
              <a:gd name="connsiteY726" fmla="*/ 774250 h 4901727"/>
              <a:gd name="connsiteX727" fmla="*/ 827288 w 4561834"/>
              <a:gd name="connsiteY727" fmla="*/ 773839 h 4901727"/>
              <a:gd name="connsiteX728" fmla="*/ 844947 w 4561834"/>
              <a:gd name="connsiteY728" fmla="*/ 771205 h 4901727"/>
              <a:gd name="connsiteX729" fmla="*/ 846788 w 4561834"/>
              <a:gd name="connsiteY729" fmla="*/ 775573 h 4901727"/>
              <a:gd name="connsiteX730" fmla="*/ 840011 w 4561834"/>
              <a:gd name="connsiteY730" fmla="*/ 776802 h 4901727"/>
              <a:gd name="connsiteX731" fmla="*/ 840239 w 4561834"/>
              <a:gd name="connsiteY731" fmla="*/ 776845 h 4901727"/>
              <a:gd name="connsiteX732" fmla="*/ 833796 w 4561834"/>
              <a:gd name="connsiteY732" fmla="*/ 779946 h 4901727"/>
              <a:gd name="connsiteX733" fmla="*/ 819186 w 4561834"/>
              <a:gd name="connsiteY733" fmla="*/ 780579 h 4901727"/>
              <a:gd name="connsiteX734" fmla="*/ 803085 w 4561834"/>
              <a:gd name="connsiteY734" fmla="*/ 783499 h 4901727"/>
              <a:gd name="connsiteX735" fmla="*/ 809425 w 4561834"/>
              <a:gd name="connsiteY735" fmla="*/ 777272 h 4901727"/>
              <a:gd name="connsiteX736" fmla="*/ 812611 w 4561834"/>
              <a:gd name="connsiteY736" fmla="*/ 776660 h 4901727"/>
              <a:gd name="connsiteX737" fmla="*/ 807726 w 4561834"/>
              <a:gd name="connsiteY737" fmla="*/ 773422 h 4901727"/>
              <a:gd name="connsiteX738" fmla="*/ 800367 w 4561834"/>
              <a:gd name="connsiteY738" fmla="*/ 779196 h 4901727"/>
              <a:gd name="connsiteX739" fmla="*/ 800367 w 4561834"/>
              <a:gd name="connsiteY739" fmla="*/ 778743 h 4901727"/>
              <a:gd name="connsiteX740" fmla="*/ 819521 w 4561834"/>
              <a:gd name="connsiteY740" fmla="*/ 765273 h 4901727"/>
              <a:gd name="connsiteX741" fmla="*/ 651820 w 4561834"/>
              <a:gd name="connsiteY741" fmla="*/ 761420 h 4901727"/>
              <a:gd name="connsiteX742" fmla="*/ 651820 w 4561834"/>
              <a:gd name="connsiteY742" fmla="*/ 761760 h 4901727"/>
              <a:gd name="connsiteX743" fmla="*/ 650860 w 4561834"/>
              <a:gd name="connsiteY743" fmla="*/ 761660 h 4901727"/>
              <a:gd name="connsiteX744" fmla="*/ 624901 w 4561834"/>
              <a:gd name="connsiteY744" fmla="*/ 758958 h 4901727"/>
              <a:gd name="connsiteX745" fmla="*/ 650860 w 4561834"/>
              <a:gd name="connsiteY745" fmla="*/ 761660 h 4901727"/>
              <a:gd name="connsiteX746" fmla="*/ 628171 w 4561834"/>
              <a:gd name="connsiteY746" fmla="*/ 767322 h 4901727"/>
              <a:gd name="connsiteX747" fmla="*/ 597134 w 4561834"/>
              <a:gd name="connsiteY747" fmla="*/ 771950 h 4901727"/>
              <a:gd name="connsiteX748" fmla="*/ 624901 w 4561834"/>
              <a:gd name="connsiteY748" fmla="*/ 758958 h 4901727"/>
              <a:gd name="connsiteX749" fmla="*/ 887364 w 4561834"/>
              <a:gd name="connsiteY749" fmla="*/ 753141 h 4901727"/>
              <a:gd name="connsiteX750" fmla="*/ 900682 w 4561834"/>
              <a:gd name="connsiteY750" fmla="*/ 754061 h 4901727"/>
              <a:gd name="connsiteX751" fmla="*/ 879736 w 4561834"/>
              <a:gd name="connsiteY751" fmla="*/ 766062 h 4901727"/>
              <a:gd name="connsiteX752" fmla="*/ 887364 w 4561834"/>
              <a:gd name="connsiteY752" fmla="*/ 753141 h 4901727"/>
              <a:gd name="connsiteX753" fmla="*/ 1034005 w 4561834"/>
              <a:gd name="connsiteY753" fmla="*/ 729829 h 4901727"/>
              <a:gd name="connsiteX754" fmla="*/ 1031861 w 4561834"/>
              <a:gd name="connsiteY754" fmla="*/ 732012 h 4901727"/>
              <a:gd name="connsiteX755" fmla="*/ 1035529 w 4561834"/>
              <a:gd name="connsiteY755" fmla="*/ 731416 h 4901727"/>
              <a:gd name="connsiteX756" fmla="*/ 919024 w 4561834"/>
              <a:gd name="connsiteY756" fmla="*/ 717377 h 4901727"/>
              <a:gd name="connsiteX757" fmla="*/ 919024 w 4561834"/>
              <a:gd name="connsiteY757" fmla="*/ 718056 h 4901727"/>
              <a:gd name="connsiteX758" fmla="*/ 931818 w 4561834"/>
              <a:gd name="connsiteY758" fmla="*/ 725982 h 4901727"/>
              <a:gd name="connsiteX759" fmla="*/ 907023 w 4561834"/>
              <a:gd name="connsiteY759" fmla="*/ 735266 h 4901727"/>
              <a:gd name="connsiteX760" fmla="*/ 919024 w 4561834"/>
              <a:gd name="connsiteY760" fmla="*/ 717377 h 4901727"/>
              <a:gd name="connsiteX761" fmla="*/ 828673 w 4561834"/>
              <a:gd name="connsiteY761" fmla="*/ 671069 h 4901727"/>
              <a:gd name="connsiteX762" fmla="*/ 824257 w 4561834"/>
              <a:gd name="connsiteY762" fmla="*/ 681485 h 4901727"/>
              <a:gd name="connsiteX763" fmla="*/ 874754 w 4561834"/>
              <a:gd name="connsiteY763" fmla="*/ 671408 h 4901727"/>
              <a:gd name="connsiteX764" fmla="*/ 883925 w 4561834"/>
              <a:gd name="connsiteY764" fmla="*/ 680466 h 4901727"/>
              <a:gd name="connsiteX765" fmla="*/ 802858 w 4561834"/>
              <a:gd name="connsiteY765" fmla="*/ 684203 h 4901727"/>
              <a:gd name="connsiteX766" fmla="*/ 802858 w 4561834"/>
              <a:gd name="connsiteY766" fmla="*/ 683750 h 4901727"/>
              <a:gd name="connsiteX767" fmla="*/ 828673 w 4561834"/>
              <a:gd name="connsiteY767" fmla="*/ 671069 h 4901727"/>
              <a:gd name="connsiteX768" fmla="*/ 966464 w 4561834"/>
              <a:gd name="connsiteY768" fmla="*/ 660312 h 4901727"/>
              <a:gd name="connsiteX769" fmla="*/ 966464 w 4561834"/>
              <a:gd name="connsiteY769" fmla="*/ 660426 h 4901727"/>
              <a:gd name="connsiteX770" fmla="*/ 908154 w 4561834"/>
              <a:gd name="connsiteY770" fmla="*/ 678541 h 4901727"/>
              <a:gd name="connsiteX771" fmla="*/ 966464 w 4561834"/>
              <a:gd name="connsiteY771" fmla="*/ 660312 h 4901727"/>
              <a:gd name="connsiteX772" fmla="*/ 888907 w 4561834"/>
              <a:gd name="connsiteY772" fmla="*/ 630648 h 4901727"/>
              <a:gd name="connsiteX773" fmla="*/ 889137 w 4561834"/>
              <a:gd name="connsiteY773" fmla="*/ 630648 h 4901727"/>
              <a:gd name="connsiteX774" fmla="*/ 888907 w 4561834"/>
              <a:gd name="connsiteY774" fmla="*/ 630761 h 4901727"/>
              <a:gd name="connsiteX775" fmla="*/ 903866 w 4561834"/>
              <a:gd name="connsiteY775" fmla="*/ 623416 h 4901727"/>
              <a:gd name="connsiteX776" fmla="*/ 908721 w 4561834"/>
              <a:gd name="connsiteY776" fmla="*/ 625666 h 4901727"/>
              <a:gd name="connsiteX777" fmla="*/ 903569 w 4561834"/>
              <a:gd name="connsiteY777" fmla="*/ 630662 h 4901727"/>
              <a:gd name="connsiteX778" fmla="*/ 889137 w 4561834"/>
              <a:gd name="connsiteY778" fmla="*/ 630648 h 4901727"/>
              <a:gd name="connsiteX779" fmla="*/ 874527 w 4561834"/>
              <a:gd name="connsiteY779" fmla="*/ 621590 h 4901727"/>
              <a:gd name="connsiteX780" fmla="*/ 874527 w 4561834"/>
              <a:gd name="connsiteY780" fmla="*/ 622043 h 4901727"/>
              <a:gd name="connsiteX781" fmla="*/ 874365 w 4561834"/>
              <a:gd name="connsiteY781" fmla="*/ 621607 h 4901727"/>
              <a:gd name="connsiteX782" fmla="*/ 969068 w 4561834"/>
              <a:gd name="connsiteY782" fmla="*/ 619439 h 4901727"/>
              <a:gd name="connsiteX783" fmla="*/ 969068 w 4561834"/>
              <a:gd name="connsiteY783" fmla="*/ 619892 h 4901727"/>
              <a:gd name="connsiteX784" fmla="*/ 968650 w 4561834"/>
              <a:gd name="connsiteY784" fmla="*/ 619476 h 4901727"/>
              <a:gd name="connsiteX785" fmla="*/ 871101 w 4561834"/>
              <a:gd name="connsiteY785" fmla="*/ 612832 h 4901727"/>
              <a:gd name="connsiteX786" fmla="*/ 874365 w 4561834"/>
              <a:gd name="connsiteY786" fmla="*/ 621607 h 4901727"/>
              <a:gd name="connsiteX787" fmla="*/ 855959 w 4561834"/>
              <a:gd name="connsiteY787" fmla="*/ 623515 h 4901727"/>
              <a:gd name="connsiteX788" fmla="*/ 871101 w 4561834"/>
              <a:gd name="connsiteY788" fmla="*/ 612832 h 4901727"/>
              <a:gd name="connsiteX789" fmla="*/ 960803 w 4561834"/>
              <a:gd name="connsiteY789" fmla="*/ 611666 h 4901727"/>
              <a:gd name="connsiteX790" fmla="*/ 968650 w 4561834"/>
              <a:gd name="connsiteY790" fmla="*/ 619476 h 4901727"/>
              <a:gd name="connsiteX791" fmla="*/ 959083 w 4561834"/>
              <a:gd name="connsiteY791" fmla="*/ 620327 h 4901727"/>
              <a:gd name="connsiteX792" fmla="*/ 934309 w 4561834"/>
              <a:gd name="connsiteY792" fmla="*/ 624308 h 4901727"/>
              <a:gd name="connsiteX793" fmla="*/ 960803 w 4561834"/>
              <a:gd name="connsiteY793" fmla="*/ 611666 h 4901727"/>
              <a:gd name="connsiteX794" fmla="*/ 1019225 w 4561834"/>
              <a:gd name="connsiteY794" fmla="*/ 607891 h 4901727"/>
              <a:gd name="connsiteX795" fmla="*/ 1024887 w 4561834"/>
              <a:gd name="connsiteY795" fmla="*/ 627138 h 4901727"/>
              <a:gd name="connsiteX796" fmla="*/ 995336 w 4561834"/>
              <a:gd name="connsiteY796" fmla="*/ 631214 h 4901727"/>
              <a:gd name="connsiteX797" fmla="*/ 1019225 w 4561834"/>
              <a:gd name="connsiteY797" fmla="*/ 607891 h 4901727"/>
              <a:gd name="connsiteX798" fmla="*/ 1105274 w 4561834"/>
              <a:gd name="connsiteY798" fmla="*/ 594191 h 4901727"/>
              <a:gd name="connsiteX799" fmla="*/ 1091008 w 4561834"/>
              <a:gd name="connsiteY799" fmla="*/ 606419 h 4901727"/>
              <a:gd name="connsiteX800" fmla="*/ 1090782 w 4561834"/>
              <a:gd name="connsiteY800" fmla="*/ 606759 h 4901727"/>
              <a:gd name="connsiteX801" fmla="*/ 1105274 w 4561834"/>
              <a:gd name="connsiteY801" fmla="*/ 594191 h 4901727"/>
              <a:gd name="connsiteX802" fmla="*/ 1138726 w 4561834"/>
              <a:gd name="connsiteY802" fmla="*/ 584291 h 4901727"/>
              <a:gd name="connsiteX803" fmla="*/ 1113426 w 4561834"/>
              <a:gd name="connsiteY803" fmla="*/ 607664 h 4901727"/>
              <a:gd name="connsiteX804" fmla="*/ 1113426 w 4561834"/>
              <a:gd name="connsiteY804" fmla="*/ 608004 h 4901727"/>
              <a:gd name="connsiteX805" fmla="*/ 1147393 w 4561834"/>
              <a:gd name="connsiteY805" fmla="*/ 592379 h 4901727"/>
              <a:gd name="connsiteX806" fmla="*/ 1138726 w 4561834"/>
              <a:gd name="connsiteY806" fmla="*/ 584291 h 4901727"/>
              <a:gd name="connsiteX807" fmla="*/ 811676 w 4561834"/>
              <a:gd name="connsiteY807" fmla="*/ 583563 h 4901727"/>
              <a:gd name="connsiteX808" fmla="*/ 805688 w 4561834"/>
              <a:gd name="connsiteY808" fmla="*/ 591523 h 4901727"/>
              <a:gd name="connsiteX809" fmla="*/ 781232 w 4561834"/>
              <a:gd name="connsiteY809" fmla="*/ 596682 h 4901727"/>
              <a:gd name="connsiteX810" fmla="*/ 793276 w 4561834"/>
              <a:gd name="connsiteY810" fmla="*/ 584383 h 4901727"/>
              <a:gd name="connsiteX811" fmla="*/ 812029 w 4561834"/>
              <a:gd name="connsiteY811" fmla="*/ 583095 h 4901727"/>
              <a:gd name="connsiteX812" fmla="*/ 812029 w 4561834"/>
              <a:gd name="connsiteY812" fmla="*/ 583548 h 4901727"/>
              <a:gd name="connsiteX813" fmla="*/ 811676 w 4561834"/>
              <a:gd name="connsiteY813" fmla="*/ 583563 h 4901727"/>
              <a:gd name="connsiteX814" fmla="*/ 4498155 w 4561834"/>
              <a:gd name="connsiteY814" fmla="*/ 565915 h 4901727"/>
              <a:gd name="connsiteX815" fmla="*/ 4508501 w 4561834"/>
              <a:gd name="connsiteY815" fmla="*/ 578808 h 4901727"/>
              <a:gd name="connsiteX816" fmla="*/ 4485403 w 4561834"/>
              <a:gd name="connsiteY816" fmla="*/ 568618 h 4901727"/>
              <a:gd name="connsiteX817" fmla="*/ 4485856 w 4561834"/>
              <a:gd name="connsiteY817" fmla="*/ 568732 h 4901727"/>
              <a:gd name="connsiteX818" fmla="*/ 4498155 w 4561834"/>
              <a:gd name="connsiteY818" fmla="*/ 565915 h 4901727"/>
              <a:gd name="connsiteX819" fmla="*/ 4468048 w 4561834"/>
              <a:gd name="connsiteY819" fmla="*/ 564445 h 4901727"/>
              <a:gd name="connsiteX820" fmla="*/ 4470532 w 4561834"/>
              <a:gd name="connsiteY820" fmla="*/ 567803 h 4901727"/>
              <a:gd name="connsiteX821" fmla="*/ 4467733 w 4561834"/>
              <a:gd name="connsiteY821" fmla="*/ 565064 h 4901727"/>
              <a:gd name="connsiteX822" fmla="*/ 915061 w 4561834"/>
              <a:gd name="connsiteY822" fmla="*/ 557167 h 4901727"/>
              <a:gd name="connsiteX823" fmla="*/ 829352 w 4561834"/>
              <a:gd name="connsiteY823" fmla="*/ 571773 h 4901727"/>
              <a:gd name="connsiteX824" fmla="*/ 870338 w 4561834"/>
              <a:gd name="connsiteY824" fmla="*/ 562488 h 4901727"/>
              <a:gd name="connsiteX825" fmla="*/ 892417 w 4561834"/>
              <a:gd name="connsiteY825" fmla="*/ 560337 h 4901727"/>
              <a:gd name="connsiteX826" fmla="*/ 949028 w 4561834"/>
              <a:gd name="connsiteY826" fmla="*/ 552412 h 4901727"/>
              <a:gd name="connsiteX827" fmla="*/ 955708 w 4561834"/>
              <a:gd name="connsiteY827" fmla="*/ 561583 h 4901727"/>
              <a:gd name="connsiteX828" fmla="*/ 936573 w 4561834"/>
              <a:gd name="connsiteY828" fmla="*/ 559205 h 4901727"/>
              <a:gd name="connsiteX829" fmla="*/ 949028 w 4561834"/>
              <a:gd name="connsiteY829" fmla="*/ 552412 h 4901727"/>
              <a:gd name="connsiteX830" fmla="*/ 1105840 w 4561834"/>
              <a:gd name="connsiteY830" fmla="*/ 533730 h 4901727"/>
              <a:gd name="connsiteX831" fmla="*/ 1083196 w 4561834"/>
              <a:gd name="connsiteY831" fmla="*/ 542221 h 4901727"/>
              <a:gd name="connsiteX832" fmla="*/ 1083196 w 4561834"/>
              <a:gd name="connsiteY832" fmla="*/ 542561 h 4901727"/>
              <a:gd name="connsiteX833" fmla="*/ 1105840 w 4561834"/>
              <a:gd name="connsiteY833" fmla="*/ 533730 h 4901727"/>
              <a:gd name="connsiteX834" fmla="*/ 1076403 w 4561834"/>
              <a:gd name="connsiteY834" fmla="*/ 518219 h 4901727"/>
              <a:gd name="connsiteX835" fmla="*/ 1057834 w 4561834"/>
              <a:gd name="connsiteY835" fmla="*/ 521389 h 4901727"/>
              <a:gd name="connsiteX836" fmla="*/ 1059419 w 4561834"/>
              <a:gd name="connsiteY836" fmla="*/ 531239 h 4901727"/>
              <a:gd name="connsiteX837" fmla="*/ 1076403 w 4561834"/>
              <a:gd name="connsiteY837" fmla="*/ 518219 h 4901727"/>
              <a:gd name="connsiteX838" fmla="*/ 3228318 w 4561834"/>
              <a:gd name="connsiteY838" fmla="*/ 515331 h 4901727"/>
              <a:gd name="connsiteX839" fmla="*/ 3222416 w 4561834"/>
              <a:gd name="connsiteY839" fmla="*/ 518445 h 4901727"/>
              <a:gd name="connsiteX840" fmla="*/ 3222869 w 4561834"/>
              <a:gd name="connsiteY840" fmla="*/ 518332 h 4901727"/>
              <a:gd name="connsiteX841" fmla="*/ 3238380 w 4561834"/>
              <a:gd name="connsiteY841" fmla="*/ 518332 h 4901727"/>
              <a:gd name="connsiteX842" fmla="*/ 3228318 w 4561834"/>
              <a:gd name="connsiteY842" fmla="*/ 515331 h 4901727"/>
              <a:gd name="connsiteX843" fmla="*/ 4041459 w 4561834"/>
              <a:gd name="connsiteY843" fmla="*/ 512785 h 4901727"/>
              <a:gd name="connsiteX844" fmla="*/ 4032866 w 4561834"/>
              <a:gd name="connsiteY844" fmla="*/ 515995 h 4901727"/>
              <a:gd name="connsiteX845" fmla="*/ 4032628 w 4561834"/>
              <a:gd name="connsiteY845" fmla="*/ 515857 h 4901727"/>
              <a:gd name="connsiteX846" fmla="*/ 4032628 w 4561834"/>
              <a:gd name="connsiteY846" fmla="*/ 516083 h 4901727"/>
              <a:gd name="connsiteX847" fmla="*/ 4032866 w 4561834"/>
              <a:gd name="connsiteY847" fmla="*/ 515995 h 4901727"/>
              <a:gd name="connsiteX848" fmla="*/ 4042308 w 4561834"/>
              <a:gd name="connsiteY848" fmla="*/ 521461 h 4901727"/>
              <a:gd name="connsiteX849" fmla="*/ 4056065 w 4561834"/>
              <a:gd name="connsiteY849" fmla="*/ 515857 h 4901727"/>
              <a:gd name="connsiteX850" fmla="*/ 4041459 w 4561834"/>
              <a:gd name="connsiteY850" fmla="*/ 512785 h 4901727"/>
              <a:gd name="connsiteX851" fmla="*/ 3030676 w 4561834"/>
              <a:gd name="connsiteY851" fmla="*/ 510918 h 4901727"/>
              <a:gd name="connsiteX852" fmla="*/ 3029598 w 4561834"/>
              <a:gd name="connsiteY852" fmla="*/ 512444 h 4901727"/>
              <a:gd name="connsiteX853" fmla="*/ 3030577 w 4561834"/>
              <a:gd name="connsiteY853" fmla="*/ 513502 h 4901727"/>
              <a:gd name="connsiteX854" fmla="*/ 3183476 w 4561834"/>
              <a:gd name="connsiteY854" fmla="*/ 507887 h 4901727"/>
              <a:gd name="connsiteX855" fmla="*/ 3175089 w 4561834"/>
              <a:gd name="connsiteY855" fmla="*/ 513350 h 4901727"/>
              <a:gd name="connsiteX856" fmla="*/ 3178486 w 4561834"/>
              <a:gd name="connsiteY856" fmla="*/ 517879 h 4901727"/>
              <a:gd name="connsiteX857" fmla="*/ 3178939 w 4561834"/>
              <a:gd name="connsiteY857" fmla="*/ 518332 h 4901727"/>
              <a:gd name="connsiteX858" fmla="*/ 3183476 w 4561834"/>
              <a:gd name="connsiteY858" fmla="*/ 507887 h 4901727"/>
              <a:gd name="connsiteX859" fmla="*/ 3972918 w 4561834"/>
              <a:gd name="connsiteY859" fmla="*/ 505285 h 4901727"/>
              <a:gd name="connsiteX860" fmla="*/ 3960392 w 4561834"/>
              <a:gd name="connsiteY860" fmla="*/ 510875 h 4901727"/>
              <a:gd name="connsiteX861" fmla="*/ 3966167 w 4561834"/>
              <a:gd name="connsiteY861" fmla="*/ 516083 h 4901727"/>
              <a:gd name="connsiteX862" fmla="*/ 3966167 w 4561834"/>
              <a:gd name="connsiteY862" fmla="*/ 515857 h 4901727"/>
              <a:gd name="connsiteX863" fmla="*/ 3972918 w 4561834"/>
              <a:gd name="connsiteY863" fmla="*/ 505285 h 4901727"/>
              <a:gd name="connsiteX864" fmla="*/ 3037680 w 4561834"/>
              <a:gd name="connsiteY864" fmla="*/ 501004 h 4901727"/>
              <a:gd name="connsiteX865" fmla="*/ 3031636 w 4561834"/>
              <a:gd name="connsiteY865" fmla="*/ 509560 h 4901727"/>
              <a:gd name="connsiteX866" fmla="*/ 3041742 w 4561834"/>
              <a:gd name="connsiteY866" fmla="*/ 511255 h 4901727"/>
              <a:gd name="connsiteX867" fmla="*/ 3071717 w 4561834"/>
              <a:gd name="connsiteY867" fmla="*/ 516860 h 4901727"/>
              <a:gd name="connsiteX868" fmla="*/ 1039354 w 4561834"/>
              <a:gd name="connsiteY868" fmla="*/ 498732 h 4901727"/>
              <a:gd name="connsiteX869" fmla="*/ 1065307 w 4561834"/>
              <a:gd name="connsiteY869" fmla="*/ 499990 h 4901727"/>
              <a:gd name="connsiteX870" fmla="*/ 1033491 w 4561834"/>
              <a:gd name="connsiteY870" fmla="*/ 505311 h 4901727"/>
              <a:gd name="connsiteX871" fmla="*/ 1039354 w 4561834"/>
              <a:gd name="connsiteY871" fmla="*/ 498732 h 4901727"/>
              <a:gd name="connsiteX872" fmla="*/ 3130089 w 4561834"/>
              <a:gd name="connsiteY872" fmla="*/ 497962 h 4901727"/>
              <a:gd name="connsiteX873" fmla="*/ 3124932 w 4561834"/>
              <a:gd name="connsiteY873" fmla="*/ 502707 h 4901727"/>
              <a:gd name="connsiteX874" fmla="*/ 3138632 w 4561834"/>
              <a:gd name="connsiteY874" fmla="*/ 507349 h 4901727"/>
              <a:gd name="connsiteX875" fmla="*/ 3139085 w 4561834"/>
              <a:gd name="connsiteY875" fmla="*/ 507802 h 4901727"/>
              <a:gd name="connsiteX876" fmla="*/ 3130089 w 4561834"/>
              <a:gd name="connsiteY876" fmla="*/ 497962 h 4901727"/>
              <a:gd name="connsiteX877" fmla="*/ 3891788 w 4561834"/>
              <a:gd name="connsiteY877" fmla="*/ 496036 h 4901727"/>
              <a:gd name="connsiteX878" fmla="*/ 3884194 w 4561834"/>
              <a:gd name="connsiteY878" fmla="*/ 500799 h 4901727"/>
              <a:gd name="connsiteX879" fmla="*/ 3905593 w 4561834"/>
              <a:gd name="connsiteY879" fmla="*/ 505780 h 4901727"/>
              <a:gd name="connsiteX880" fmla="*/ 3891788 w 4561834"/>
              <a:gd name="connsiteY880" fmla="*/ 496036 h 4901727"/>
              <a:gd name="connsiteX881" fmla="*/ 3175570 w 4561834"/>
              <a:gd name="connsiteY881" fmla="*/ 482511 h 4901727"/>
              <a:gd name="connsiteX882" fmla="*/ 3184147 w 4561834"/>
              <a:gd name="connsiteY882" fmla="*/ 483233 h 4901727"/>
              <a:gd name="connsiteX883" fmla="*/ 3177184 w 4561834"/>
              <a:gd name="connsiteY883" fmla="*/ 488667 h 4901727"/>
              <a:gd name="connsiteX884" fmla="*/ 3172569 w 4561834"/>
              <a:gd name="connsiteY884" fmla="*/ 488305 h 4901727"/>
              <a:gd name="connsiteX885" fmla="*/ 3169713 w 4561834"/>
              <a:gd name="connsiteY885" fmla="*/ 485933 h 4901727"/>
              <a:gd name="connsiteX886" fmla="*/ 3171473 w 4561834"/>
              <a:gd name="connsiteY886" fmla="*/ 482898 h 4901727"/>
              <a:gd name="connsiteX887" fmla="*/ 3175570 w 4561834"/>
              <a:gd name="connsiteY887" fmla="*/ 482511 h 4901727"/>
              <a:gd name="connsiteX888" fmla="*/ 786894 w 4561834"/>
              <a:gd name="connsiteY888" fmla="*/ 481195 h 4901727"/>
              <a:gd name="connsiteX889" fmla="*/ 759494 w 4561834"/>
              <a:gd name="connsiteY889" fmla="*/ 489120 h 4901727"/>
              <a:gd name="connsiteX890" fmla="*/ 786894 w 4561834"/>
              <a:gd name="connsiteY890" fmla="*/ 481195 h 4901727"/>
              <a:gd name="connsiteX891" fmla="*/ 3961142 w 4561834"/>
              <a:gd name="connsiteY891" fmla="*/ 480022 h 4901727"/>
              <a:gd name="connsiteX892" fmla="*/ 3974092 w 4561834"/>
              <a:gd name="connsiteY892" fmla="*/ 480645 h 4901727"/>
              <a:gd name="connsiteX893" fmla="*/ 3963562 w 4561834"/>
              <a:gd name="connsiteY893" fmla="*/ 486532 h 4901727"/>
              <a:gd name="connsiteX894" fmla="*/ 3956636 w 4561834"/>
              <a:gd name="connsiteY894" fmla="*/ 486228 h 4901727"/>
              <a:gd name="connsiteX895" fmla="*/ 3952100 w 4561834"/>
              <a:gd name="connsiteY895" fmla="*/ 483808 h 4901727"/>
              <a:gd name="connsiteX896" fmla="*/ 3954970 w 4561834"/>
              <a:gd name="connsiteY896" fmla="*/ 480422 h 4901727"/>
              <a:gd name="connsiteX897" fmla="*/ 3961142 w 4561834"/>
              <a:gd name="connsiteY897" fmla="*/ 480022 h 4901727"/>
              <a:gd name="connsiteX898" fmla="*/ 845132 w 4561834"/>
              <a:gd name="connsiteY898" fmla="*/ 478336 h 4901727"/>
              <a:gd name="connsiteX899" fmla="*/ 871131 w 4561834"/>
              <a:gd name="connsiteY899" fmla="*/ 482214 h 4901727"/>
              <a:gd name="connsiteX900" fmla="*/ 825842 w 4561834"/>
              <a:gd name="connsiteY900" fmla="*/ 486856 h 4901727"/>
              <a:gd name="connsiteX901" fmla="*/ 845132 w 4561834"/>
              <a:gd name="connsiteY901" fmla="*/ 478336 h 4901727"/>
              <a:gd name="connsiteX902" fmla="*/ 3313214 w 4561834"/>
              <a:gd name="connsiteY902" fmla="*/ 473624 h 4901727"/>
              <a:gd name="connsiteX903" fmla="*/ 3313214 w 4561834"/>
              <a:gd name="connsiteY903" fmla="*/ 473964 h 4901727"/>
              <a:gd name="connsiteX904" fmla="*/ 3313025 w 4561834"/>
              <a:gd name="connsiteY904" fmla="*/ 473744 h 4901727"/>
              <a:gd name="connsiteX905" fmla="*/ 3172366 w 4561834"/>
              <a:gd name="connsiteY905" fmla="*/ 465699 h 4901727"/>
              <a:gd name="connsiteX906" fmla="*/ 3172366 w 4561834"/>
              <a:gd name="connsiteY906" fmla="*/ 480191 h 4901727"/>
              <a:gd name="connsiteX907" fmla="*/ 3168403 w 4561834"/>
              <a:gd name="connsiteY907" fmla="*/ 470341 h 4901727"/>
              <a:gd name="connsiteX908" fmla="*/ 3162516 w 4561834"/>
              <a:gd name="connsiteY908" fmla="*/ 475436 h 4901727"/>
              <a:gd name="connsiteX909" fmla="*/ 3172366 w 4561834"/>
              <a:gd name="connsiteY909" fmla="*/ 465699 h 4901727"/>
              <a:gd name="connsiteX910" fmla="*/ 3309328 w 4561834"/>
              <a:gd name="connsiteY910" fmla="*/ 463815 h 4901727"/>
              <a:gd name="connsiteX911" fmla="*/ 3328166 w 4561834"/>
              <a:gd name="connsiteY911" fmla="*/ 464664 h 4901727"/>
              <a:gd name="connsiteX912" fmla="*/ 3312869 w 4561834"/>
              <a:gd name="connsiteY912" fmla="*/ 473562 h 4901727"/>
              <a:gd name="connsiteX913" fmla="*/ 3313025 w 4561834"/>
              <a:gd name="connsiteY913" fmla="*/ 473744 h 4901727"/>
              <a:gd name="connsiteX914" fmla="*/ 3307645 w 4561834"/>
              <a:gd name="connsiteY914" fmla="*/ 477144 h 4901727"/>
              <a:gd name="connsiteX915" fmla="*/ 3283890 w 4561834"/>
              <a:gd name="connsiteY915" fmla="*/ 473624 h 4901727"/>
              <a:gd name="connsiteX916" fmla="*/ 3291880 w 4561834"/>
              <a:gd name="connsiteY916" fmla="*/ 469850 h 4901727"/>
              <a:gd name="connsiteX917" fmla="*/ 3291482 w 4561834"/>
              <a:gd name="connsiteY917" fmla="*/ 469759 h 4901727"/>
              <a:gd name="connsiteX918" fmla="*/ 3291934 w 4561834"/>
              <a:gd name="connsiteY918" fmla="*/ 469080 h 4901727"/>
              <a:gd name="connsiteX919" fmla="*/ 3309328 w 4561834"/>
              <a:gd name="connsiteY919" fmla="*/ 463815 h 4901727"/>
              <a:gd name="connsiteX920" fmla="*/ 3224349 w 4561834"/>
              <a:gd name="connsiteY920" fmla="*/ 462458 h 4901727"/>
              <a:gd name="connsiteX921" fmla="*/ 3235097 w 4561834"/>
              <a:gd name="connsiteY921" fmla="*/ 473269 h 4901727"/>
              <a:gd name="connsiteX922" fmla="*/ 3220491 w 4561834"/>
              <a:gd name="connsiteY922" fmla="*/ 468740 h 4901727"/>
              <a:gd name="connsiteX923" fmla="*/ 3220944 w 4561834"/>
              <a:gd name="connsiteY923" fmla="*/ 468061 h 4901727"/>
              <a:gd name="connsiteX924" fmla="*/ 3224349 w 4561834"/>
              <a:gd name="connsiteY924" fmla="*/ 462458 h 4901727"/>
              <a:gd name="connsiteX925" fmla="*/ 4162593 w 4561834"/>
              <a:gd name="connsiteY925" fmla="*/ 460604 h 4901727"/>
              <a:gd name="connsiteX926" fmla="*/ 4191139 w 4561834"/>
              <a:gd name="connsiteY926" fmla="*/ 461397 h 4901727"/>
              <a:gd name="connsiteX927" fmla="*/ 4136340 w 4561834"/>
              <a:gd name="connsiteY927" fmla="*/ 466605 h 4901727"/>
              <a:gd name="connsiteX928" fmla="*/ 4136340 w 4561834"/>
              <a:gd name="connsiteY928" fmla="*/ 465926 h 4901727"/>
              <a:gd name="connsiteX929" fmla="*/ 4162593 w 4561834"/>
              <a:gd name="connsiteY929" fmla="*/ 460604 h 4901727"/>
              <a:gd name="connsiteX930" fmla="*/ 4033909 w 4561834"/>
              <a:gd name="connsiteY930" fmla="*/ 460256 h 4901727"/>
              <a:gd name="connsiteX931" fmla="*/ 4050404 w 4561834"/>
              <a:gd name="connsiteY931" fmla="*/ 470907 h 4901727"/>
              <a:gd name="connsiteX932" fmla="*/ 4028892 w 4561834"/>
              <a:gd name="connsiteY932" fmla="*/ 466265 h 4901727"/>
              <a:gd name="connsiteX933" fmla="*/ 4028892 w 4561834"/>
              <a:gd name="connsiteY933" fmla="*/ 465926 h 4901727"/>
              <a:gd name="connsiteX934" fmla="*/ 4033909 w 4561834"/>
              <a:gd name="connsiteY934" fmla="*/ 460256 h 4901727"/>
              <a:gd name="connsiteX935" fmla="*/ 3199639 w 4561834"/>
              <a:gd name="connsiteY935" fmla="*/ 453687 h 4901727"/>
              <a:gd name="connsiteX936" fmla="*/ 3193078 w 4561834"/>
              <a:gd name="connsiteY936" fmla="*/ 461961 h 4901727"/>
              <a:gd name="connsiteX937" fmla="*/ 3183581 w 4561834"/>
              <a:gd name="connsiteY937" fmla="*/ 462513 h 4901727"/>
              <a:gd name="connsiteX938" fmla="*/ 3191195 w 4561834"/>
              <a:gd name="connsiteY938" fmla="*/ 456470 h 4901727"/>
              <a:gd name="connsiteX939" fmla="*/ 3200451 w 4561834"/>
              <a:gd name="connsiteY939" fmla="*/ 452663 h 4901727"/>
              <a:gd name="connsiteX940" fmla="*/ 3199998 w 4561834"/>
              <a:gd name="connsiteY940" fmla="*/ 453569 h 4901727"/>
              <a:gd name="connsiteX941" fmla="*/ 3199639 w 4561834"/>
              <a:gd name="connsiteY941" fmla="*/ 453687 h 4901727"/>
              <a:gd name="connsiteX942" fmla="*/ 3997094 w 4561834"/>
              <a:gd name="connsiteY942" fmla="*/ 451445 h 4901727"/>
              <a:gd name="connsiteX943" fmla="*/ 3986603 w 4561834"/>
              <a:gd name="connsiteY943" fmla="*/ 460336 h 4901727"/>
              <a:gd name="connsiteX944" fmla="*/ 3972167 w 4561834"/>
              <a:gd name="connsiteY944" fmla="*/ 460944 h 4901727"/>
              <a:gd name="connsiteX945" fmla="*/ 3984140 w 4561834"/>
              <a:gd name="connsiteY945" fmla="*/ 454391 h 4901727"/>
              <a:gd name="connsiteX946" fmla="*/ 3997642 w 4561834"/>
              <a:gd name="connsiteY946" fmla="*/ 450981 h 4901727"/>
              <a:gd name="connsiteX947" fmla="*/ 3997642 w 4561834"/>
              <a:gd name="connsiteY947" fmla="*/ 451320 h 4901727"/>
              <a:gd name="connsiteX948" fmla="*/ 3997094 w 4561834"/>
              <a:gd name="connsiteY948" fmla="*/ 451445 h 4901727"/>
              <a:gd name="connsiteX949" fmla="*/ 3242989 w 4561834"/>
              <a:gd name="connsiteY949" fmla="*/ 430874 h 4901727"/>
              <a:gd name="connsiteX950" fmla="*/ 3206452 w 4561834"/>
              <a:gd name="connsiteY950" fmla="*/ 452776 h 4901727"/>
              <a:gd name="connsiteX951" fmla="*/ 3224632 w 4561834"/>
              <a:gd name="connsiteY951" fmla="*/ 437597 h 4901727"/>
              <a:gd name="connsiteX952" fmla="*/ 3246872 w 4561834"/>
              <a:gd name="connsiteY952" fmla="*/ 428547 h 4901727"/>
              <a:gd name="connsiteX953" fmla="*/ 3246872 w 4561834"/>
              <a:gd name="connsiteY953" fmla="*/ 429452 h 4901727"/>
              <a:gd name="connsiteX954" fmla="*/ 3242989 w 4561834"/>
              <a:gd name="connsiteY954" fmla="*/ 430874 h 4901727"/>
              <a:gd name="connsiteX955" fmla="*/ 4068066 w 4561834"/>
              <a:gd name="connsiteY955" fmla="*/ 426751 h 4901727"/>
              <a:gd name="connsiteX956" fmla="*/ 4068066 w 4561834"/>
              <a:gd name="connsiteY956" fmla="*/ 426977 h 4901727"/>
              <a:gd name="connsiteX957" fmla="*/ 4007379 w 4561834"/>
              <a:gd name="connsiteY957" fmla="*/ 451546 h 4901727"/>
              <a:gd name="connsiteX958" fmla="*/ 4068066 w 4561834"/>
              <a:gd name="connsiteY958" fmla="*/ 426751 h 4901727"/>
              <a:gd name="connsiteX959" fmla="*/ 3466569 w 4561834"/>
              <a:gd name="connsiteY959" fmla="*/ 417693 h 4901727"/>
              <a:gd name="connsiteX960" fmla="*/ 3460975 w 4561834"/>
              <a:gd name="connsiteY960" fmla="*/ 456739 h 4901727"/>
              <a:gd name="connsiteX961" fmla="*/ 3458824 w 4561834"/>
              <a:gd name="connsiteY961" fmla="*/ 422093 h 4901727"/>
              <a:gd name="connsiteX962" fmla="*/ 3462433 w 4561834"/>
              <a:gd name="connsiteY962" fmla="*/ 418653 h 4901727"/>
              <a:gd name="connsiteX963" fmla="*/ 3466636 w 4561834"/>
              <a:gd name="connsiteY963" fmla="*/ 417224 h 4901727"/>
              <a:gd name="connsiteX964" fmla="*/ 3466636 w 4561834"/>
              <a:gd name="connsiteY964" fmla="*/ 417677 h 4901727"/>
              <a:gd name="connsiteX965" fmla="*/ 3466569 w 4561834"/>
              <a:gd name="connsiteY965" fmla="*/ 417693 h 4901727"/>
              <a:gd name="connsiteX966" fmla="*/ 4400940 w 4561834"/>
              <a:gd name="connsiteY966" fmla="*/ 414183 h 4901727"/>
              <a:gd name="connsiteX967" fmla="*/ 4392674 w 4561834"/>
              <a:gd name="connsiteY967" fmla="*/ 453698 h 4901727"/>
              <a:gd name="connsiteX968" fmla="*/ 4389051 w 4561834"/>
              <a:gd name="connsiteY968" fmla="*/ 419052 h 4901727"/>
              <a:gd name="connsiteX969" fmla="*/ 4400940 w 4561834"/>
              <a:gd name="connsiteY969" fmla="*/ 414183 h 4901727"/>
              <a:gd name="connsiteX970" fmla="*/ 3464258 w 4561834"/>
              <a:gd name="connsiteY970" fmla="*/ 387446 h 4901727"/>
              <a:gd name="connsiteX971" fmla="*/ 3396325 w 4561834"/>
              <a:gd name="connsiteY971" fmla="*/ 461041 h 4901727"/>
              <a:gd name="connsiteX972" fmla="*/ 3360774 w 4561834"/>
              <a:gd name="connsiteY972" fmla="*/ 415752 h 4901727"/>
              <a:gd name="connsiteX973" fmla="*/ 3397005 w 4561834"/>
              <a:gd name="connsiteY973" fmla="*/ 411223 h 4901727"/>
              <a:gd name="connsiteX974" fmla="*/ 3393268 w 4561834"/>
              <a:gd name="connsiteY974" fmla="*/ 396278 h 4901727"/>
              <a:gd name="connsiteX975" fmla="*/ 3464258 w 4561834"/>
              <a:gd name="connsiteY975" fmla="*/ 387446 h 4901727"/>
              <a:gd name="connsiteX976" fmla="*/ 4396750 w 4561834"/>
              <a:gd name="connsiteY976" fmla="*/ 384405 h 4901727"/>
              <a:gd name="connsiteX977" fmla="*/ 4294850 w 4561834"/>
              <a:gd name="connsiteY977" fmla="*/ 458000 h 4901727"/>
              <a:gd name="connsiteX978" fmla="*/ 4240391 w 4561834"/>
              <a:gd name="connsiteY978" fmla="*/ 412712 h 4901727"/>
              <a:gd name="connsiteX979" fmla="*/ 4295190 w 4561834"/>
              <a:gd name="connsiteY979" fmla="*/ 407956 h 4901727"/>
              <a:gd name="connsiteX980" fmla="*/ 4289416 w 4561834"/>
              <a:gd name="connsiteY980" fmla="*/ 393124 h 4901727"/>
              <a:gd name="connsiteX981" fmla="*/ 4396750 w 4561834"/>
              <a:gd name="connsiteY981" fmla="*/ 384405 h 4901727"/>
              <a:gd name="connsiteX982" fmla="*/ 1183964 w 4561834"/>
              <a:gd name="connsiteY982" fmla="*/ 382691 h 4901727"/>
              <a:gd name="connsiteX983" fmla="*/ 1155658 w 4561834"/>
              <a:gd name="connsiteY983" fmla="*/ 408393 h 4901727"/>
              <a:gd name="connsiteX984" fmla="*/ 1160074 w 4561834"/>
              <a:gd name="connsiteY984" fmla="*/ 402505 h 4901727"/>
              <a:gd name="connsiteX985" fmla="*/ 1110369 w 4561834"/>
              <a:gd name="connsiteY985" fmla="*/ 401826 h 4901727"/>
              <a:gd name="connsiteX986" fmla="*/ 1058853 w 4561834"/>
              <a:gd name="connsiteY986" fmla="*/ 395372 h 4901727"/>
              <a:gd name="connsiteX987" fmla="*/ 1058853 w 4561834"/>
              <a:gd name="connsiteY987" fmla="*/ 394693 h 4901727"/>
              <a:gd name="connsiteX988" fmla="*/ 1119427 w 4561834"/>
              <a:gd name="connsiteY988" fmla="*/ 386767 h 4901727"/>
              <a:gd name="connsiteX989" fmla="*/ 1183964 w 4561834"/>
              <a:gd name="connsiteY989" fmla="*/ 382691 h 4901727"/>
              <a:gd name="connsiteX990" fmla="*/ 812340 w 4561834"/>
              <a:gd name="connsiteY990" fmla="*/ 373945 h 4901727"/>
              <a:gd name="connsiteX991" fmla="*/ 834334 w 4561834"/>
              <a:gd name="connsiteY991" fmla="*/ 376690 h 4901727"/>
              <a:gd name="connsiteX992" fmla="*/ 792555 w 4561834"/>
              <a:gd name="connsiteY992" fmla="*/ 380880 h 4901727"/>
              <a:gd name="connsiteX993" fmla="*/ 812340 w 4561834"/>
              <a:gd name="connsiteY993" fmla="*/ 373945 h 4901727"/>
              <a:gd name="connsiteX994" fmla="*/ 1296247 w 4561834"/>
              <a:gd name="connsiteY994" fmla="*/ 371391 h 4901727"/>
              <a:gd name="connsiteX995" fmla="*/ 1275938 w 4561834"/>
              <a:gd name="connsiteY995" fmla="*/ 379109 h 4901727"/>
              <a:gd name="connsiteX996" fmla="*/ 1194720 w 4561834"/>
              <a:gd name="connsiteY996" fmla="*/ 395938 h 4901727"/>
              <a:gd name="connsiteX997" fmla="*/ 1187587 w 4561834"/>
              <a:gd name="connsiteY997" fmla="*/ 387107 h 4901727"/>
              <a:gd name="connsiteX998" fmla="*/ 1271942 w 4561834"/>
              <a:gd name="connsiteY998" fmla="*/ 371679 h 4901727"/>
              <a:gd name="connsiteX999" fmla="*/ 1298092 w 4561834"/>
              <a:gd name="connsiteY999" fmla="*/ 370690 h 4901727"/>
              <a:gd name="connsiteX1000" fmla="*/ 1298092 w 4561834"/>
              <a:gd name="connsiteY1000" fmla="*/ 371369 h 4901727"/>
              <a:gd name="connsiteX1001" fmla="*/ 1296247 w 4561834"/>
              <a:gd name="connsiteY1001" fmla="*/ 371391 h 4901727"/>
              <a:gd name="connsiteX1002" fmla="*/ 1033378 w 4561834"/>
              <a:gd name="connsiteY1002" fmla="*/ 369558 h 4901727"/>
              <a:gd name="connsiteX1003" fmla="*/ 1035756 w 4561834"/>
              <a:gd name="connsiteY1003" fmla="*/ 384163 h 4901727"/>
              <a:gd name="connsiteX1004" fmla="*/ 1028963 w 4561834"/>
              <a:gd name="connsiteY1004" fmla="*/ 375219 h 4901727"/>
              <a:gd name="connsiteX1005" fmla="*/ 1021943 w 4561834"/>
              <a:gd name="connsiteY1005" fmla="*/ 381446 h 4901727"/>
              <a:gd name="connsiteX1006" fmla="*/ 1033378 w 4561834"/>
              <a:gd name="connsiteY1006" fmla="*/ 369558 h 4901727"/>
              <a:gd name="connsiteX1007" fmla="*/ 1369130 w 4561834"/>
              <a:gd name="connsiteY1007" fmla="*/ 361503 h 4901727"/>
              <a:gd name="connsiteX1008" fmla="*/ 1370781 w 4561834"/>
              <a:gd name="connsiteY1008" fmla="*/ 365821 h 4901727"/>
              <a:gd name="connsiteX1009" fmla="*/ 1338173 w 4561834"/>
              <a:gd name="connsiteY1009" fmla="*/ 372615 h 4901727"/>
              <a:gd name="connsiteX1010" fmla="*/ 1342588 w 4561834"/>
              <a:gd name="connsiteY1010" fmla="*/ 366614 h 4901727"/>
              <a:gd name="connsiteX1011" fmla="*/ 1369130 w 4561834"/>
              <a:gd name="connsiteY1011" fmla="*/ 361503 h 4901727"/>
              <a:gd name="connsiteX1012" fmla="*/ 1214164 w 4561834"/>
              <a:gd name="connsiteY1012" fmla="*/ 340196 h 4901727"/>
              <a:gd name="connsiteX1013" fmla="*/ 1223478 w 4561834"/>
              <a:gd name="connsiteY1013" fmla="*/ 345555 h 4901727"/>
              <a:gd name="connsiteX1014" fmla="*/ 1183737 w 4561834"/>
              <a:gd name="connsiteY1014" fmla="*/ 353141 h 4901727"/>
              <a:gd name="connsiteX1015" fmla="*/ 1214164 w 4561834"/>
              <a:gd name="connsiteY1015" fmla="*/ 340196 h 4901727"/>
              <a:gd name="connsiteX1016" fmla="*/ 1421618 w 4561834"/>
              <a:gd name="connsiteY1016" fmla="*/ 309889 h 4901727"/>
              <a:gd name="connsiteX1017" fmla="*/ 1432034 w 4561834"/>
              <a:gd name="connsiteY1017" fmla="*/ 317928 h 4901727"/>
              <a:gd name="connsiteX1018" fmla="*/ 1413579 w 4561834"/>
              <a:gd name="connsiteY1018" fmla="*/ 326873 h 4901727"/>
              <a:gd name="connsiteX1019" fmla="*/ 1421618 w 4561834"/>
              <a:gd name="connsiteY1019" fmla="*/ 310116 h 4901727"/>
              <a:gd name="connsiteX1020" fmla="*/ 2094737 w 4561834"/>
              <a:gd name="connsiteY1020" fmla="*/ 193865 h 4901727"/>
              <a:gd name="connsiteX1021" fmla="*/ 2059285 w 4561834"/>
              <a:gd name="connsiteY1021" fmla="*/ 202215 h 4901727"/>
              <a:gd name="connsiteX1022" fmla="*/ 2093365 w 4561834"/>
              <a:gd name="connsiteY1022" fmla="*/ 200517 h 4901727"/>
              <a:gd name="connsiteX1023" fmla="*/ 2093251 w 4561834"/>
              <a:gd name="connsiteY1023" fmla="*/ 200970 h 4901727"/>
              <a:gd name="connsiteX1024" fmla="*/ 2094737 w 4561834"/>
              <a:gd name="connsiteY1024" fmla="*/ 193865 h 4901727"/>
              <a:gd name="connsiteX1025" fmla="*/ 3085375 w 4561834"/>
              <a:gd name="connsiteY1025" fmla="*/ 188671 h 4901727"/>
              <a:gd name="connsiteX1026" fmla="*/ 3103533 w 4561834"/>
              <a:gd name="connsiteY1026" fmla="*/ 202668 h 4901727"/>
              <a:gd name="connsiteX1027" fmla="*/ 3063565 w 4561834"/>
              <a:gd name="connsiteY1027" fmla="*/ 190666 h 4901727"/>
              <a:gd name="connsiteX1028" fmla="*/ 3063565 w 4561834"/>
              <a:gd name="connsiteY1028" fmla="*/ 190214 h 4901727"/>
              <a:gd name="connsiteX1029" fmla="*/ 3085375 w 4561834"/>
              <a:gd name="connsiteY1029" fmla="*/ 188671 h 4901727"/>
              <a:gd name="connsiteX1030" fmla="*/ 3034313 w 4561834"/>
              <a:gd name="connsiteY1030" fmla="*/ 185486 h 4901727"/>
              <a:gd name="connsiteX1031" fmla="*/ 3038421 w 4561834"/>
              <a:gd name="connsiteY1031" fmla="*/ 189067 h 4901727"/>
              <a:gd name="connsiteX1032" fmla="*/ 3033721 w 4561834"/>
              <a:gd name="connsiteY1032" fmla="*/ 186100 h 4901727"/>
              <a:gd name="connsiteX1033" fmla="*/ 2210691 w 4561834"/>
              <a:gd name="connsiteY1033" fmla="*/ 181722 h 4901727"/>
              <a:gd name="connsiteX1034" fmla="*/ 2180093 w 4561834"/>
              <a:gd name="connsiteY1034" fmla="*/ 190893 h 4901727"/>
              <a:gd name="connsiteX1035" fmla="*/ 2190283 w 4561834"/>
              <a:gd name="connsiteY1035" fmla="*/ 193837 h 4901727"/>
              <a:gd name="connsiteX1036" fmla="*/ 2190170 w 4561834"/>
              <a:gd name="connsiteY1036" fmla="*/ 194289 h 4901727"/>
              <a:gd name="connsiteX1037" fmla="*/ 2210691 w 4561834"/>
              <a:gd name="connsiteY1037" fmla="*/ 181722 h 4901727"/>
              <a:gd name="connsiteX1038" fmla="*/ 2309930 w 4561834"/>
              <a:gd name="connsiteY1038" fmla="*/ 171815 h 4901727"/>
              <a:gd name="connsiteX1039" fmla="*/ 2296032 w 4561834"/>
              <a:gd name="connsiteY1039" fmla="*/ 176853 h 4901727"/>
              <a:gd name="connsiteX1040" fmla="*/ 2295919 w 4561834"/>
              <a:gd name="connsiteY1040" fmla="*/ 177306 h 4901727"/>
              <a:gd name="connsiteX1041" fmla="*/ 2334188 w 4561834"/>
              <a:gd name="connsiteY1041" fmla="*/ 172211 h 4901727"/>
              <a:gd name="connsiteX1042" fmla="*/ 2309930 w 4561834"/>
              <a:gd name="connsiteY1042" fmla="*/ 171815 h 4901727"/>
              <a:gd name="connsiteX1043" fmla="*/ 2197189 w 4561834"/>
              <a:gd name="connsiteY1043" fmla="*/ 156926 h 4901727"/>
              <a:gd name="connsiteX1044" fmla="*/ 2181268 w 4561834"/>
              <a:gd name="connsiteY1044" fmla="*/ 165630 h 4901727"/>
              <a:gd name="connsiteX1045" fmla="*/ 2168954 w 4561834"/>
              <a:gd name="connsiteY1045" fmla="*/ 167317 h 4901727"/>
              <a:gd name="connsiteX1046" fmla="*/ 2163779 w 4561834"/>
              <a:gd name="connsiteY1046" fmla="*/ 166534 h 4901727"/>
              <a:gd name="connsiteX1047" fmla="*/ 2176343 w 4561834"/>
              <a:gd name="connsiteY1047" fmla="*/ 159955 h 4901727"/>
              <a:gd name="connsiteX1048" fmla="*/ 2197189 w 4561834"/>
              <a:gd name="connsiteY1048" fmla="*/ 156926 h 4901727"/>
              <a:gd name="connsiteX1049" fmla="*/ 2230477 w 4561834"/>
              <a:gd name="connsiteY1049" fmla="*/ 121941 h 4901727"/>
              <a:gd name="connsiteX1050" fmla="*/ 2191189 w 4561834"/>
              <a:gd name="connsiteY1050" fmla="*/ 138471 h 4901727"/>
              <a:gd name="connsiteX1051" fmla="*/ 2230477 w 4561834"/>
              <a:gd name="connsiteY1051" fmla="*/ 121941 h 4901727"/>
              <a:gd name="connsiteX1052" fmla="*/ 2289841 w 4561834"/>
              <a:gd name="connsiteY1052" fmla="*/ 121808 h 4901727"/>
              <a:gd name="connsiteX1053" fmla="*/ 2318563 w 4561834"/>
              <a:gd name="connsiteY1053" fmla="*/ 128734 h 4901727"/>
              <a:gd name="connsiteX1054" fmla="*/ 2300561 w 4561834"/>
              <a:gd name="connsiteY1054" fmla="*/ 141612 h 4901727"/>
              <a:gd name="connsiteX1055" fmla="*/ 2282559 w 4561834"/>
              <a:gd name="connsiteY1055" fmla="*/ 128734 h 4901727"/>
              <a:gd name="connsiteX1056" fmla="*/ 2289841 w 4561834"/>
              <a:gd name="connsiteY1056" fmla="*/ 121808 h 4901727"/>
              <a:gd name="connsiteX1057" fmla="*/ 2460921 w 4561834"/>
              <a:gd name="connsiteY1057" fmla="*/ 105855 h 4901727"/>
              <a:gd name="connsiteX1058" fmla="*/ 2459865 w 4561834"/>
              <a:gd name="connsiteY1058" fmla="*/ 106089 h 4901727"/>
              <a:gd name="connsiteX1059" fmla="*/ 2459865 w 4561834"/>
              <a:gd name="connsiteY1059" fmla="*/ 105863 h 4901727"/>
              <a:gd name="connsiteX1060" fmla="*/ 2552141 w 4561834"/>
              <a:gd name="connsiteY1060" fmla="*/ 92729 h 4901727"/>
              <a:gd name="connsiteX1061" fmla="*/ 2511352 w 4561834"/>
              <a:gd name="connsiteY1061" fmla="*/ 105495 h 4901727"/>
              <a:gd name="connsiteX1062" fmla="*/ 2460921 w 4561834"/>
              <a:gd name="connsiteY1062" fmla="*/ 105855 h 4901727"/>
              <a:gd name="connsiteX1063" fmla="*/ 2503413 w 4561834"/>
              <a:gd name="connsiteY1063" fmla="*/ 96437 h 4901727"/>
              <a:gd name="connsiteX1064" fmla="*/ 2552141 w 4561834"/>
              <a:gd name="connsiteY1064" fmla="*/ 92729 h 4901727"/>
              <a:gd name="connsiteX1065" fmla="*/ 2341548 w 4561834"/>
              <a:gd name="connsiteY1065" fmla="*/ 80727 h 4901727"/>
              <a:gd name="connsiteX1066" fmla="*/ 2295240 w 4561834"/>
              <a:gd name="connsiteY1066" fmla="*/ 101900 h 4901727"/>
              <a:gd name="connsiteX1067" fmla="*/ 2245875 w 4561834"/>
              <a:gd name="connsiteY1067" fmla="*/ 119223 h 4901727"/>
              <a:gd name="connsiteX1068" fmla="*/ 2289692 w 4561834"/>
              <a:gd name="connsiteY1068" fmla="*/ 95560 h 4901727"/>
              <a:gd name="connsiteX1069" fmla="*/ 2341548 w 4561834"/>
              <a:gd name="connsiteY1069" fmla="*/ 80727 h 4901727"/>
              <a:gd name="connsiteX1070" fmla="*/ 2970157 w 4561834"/>
              <a:gd name="connsiteY1070" fmla="*/ 66235 h 4901727"/>
              <a:gd name="connsiteX1071" fmla="*/ 2927586 w 4561834"/>
              <a:gd name="connsiteY1071" fmla="*/ 90125 h 4901727"/>
              <a:gd name="connsiteX1072" fmla="*/ 3018729 w 4561834"/>
              <a:gd name="connsiteY1072" fmla="*/ 88993 h 4901727"/>
              <a:gd name="connsiteX1073" fmla="*/ 2982498 w 4561834"/>
              <a:gd name="connsiteY1073" fmla="*/ 98390 h 4901727"/>
              <a:gd name="connsiteX1074" fmla="*/ 2941172 w 4561834"/>
              <a:gd name="connsiteY1074" fmla="*/ 100088 h 4901727"/>
              <a:gd name="connsiteX1075" fmla="*/ 2983178 w 4561834"/>
              <a:gd name="connsiteY1075" fmla="*/ 132470 h 4901727"/>
              <a:gd name="connsiteX1076" fmla="*/ 3025636 w 4561834"/>
              <a:gd name="connsiteY1076" fmla="*/ 154095 h 4901727"/>
              <a:gd name="connsiteX1077" fmla="*/ 3030731 w 4561834"/>
              <a:gd name="connsiteY1077" fmla="*/ 184213 h 4901727"/>
              <a:gd name="connsiteX1078" fmla="*/ 3033721 w 4561834"/>
              <a:gd name="connsiteY1078" fmla="*/ 186100 h 4901727"/>
              <a:gd name="connsiteX1079" fmla="*/ 3030731 w 4561834"/>
              <a:gd name="connsiteY1079" fmla="*/ 189195 h 4901727"/>
              <a:gd name="connsiteX1080" fmla="*/ 3032656 w 4561834"/>
              <a:gd name="connsiteY1080" fmla="*/ 214217 h 4901727"/>
              <a:gd name="connsiteX1081" fmla="*/ 3110326 w 4561834"/>
              <a:gd name="connsiteY1081" fmla="*/ 253958 h 4901727"/>
              <a:gd name="connsiteX1082" fmla="*/ 3006501 w 4561834"/>
              <a:gd name="connsiteY1082" fmla="*/ 262223 h 4901727"/>
              <a:gd name="connsiteX1083" fmla="*/ 3074435 w 4561834"/>
              <a:gd name="connsiteY1083" fmla="*/ 326307 h 4901727"/>
              <a:gd name="connsiteX1084" fmla="*/ 3078850 w 4561834"/>
              <a:gd name="connsiteY1084" fmla="*/ 351329 h 4901727"/>
              <a:gd name="connsiteX1085" fmla="*/ 3056206 w 4561834"/>
              <a:gd name="connsiteY1085" fmla="*/ 349970 h 4901727"/>
              <a:gd name="connsiteX1086" fmla="*/ 3045903 w 4561834"/>
              <a:gd name="connsiteY1086" fmla="*/ 359255 h 4901727"/>
              <a:gd name="connsiteX1087" fmla="*/ 3059602 w 4561834"/>
              <a:gd name="connsiteY1087" fmla="*/ 389938 h 4901727"/>
              <a:gd name="connsiteX1088" fmla="*/ 3030504 w 4561834"/>
              <a:gd name="connsiteY1088" fmla="*/ 398090 h 4901727"/>
              <a:gd name="connsiteX1089" fmla="*/ 3051790 w 4561834"/>
              <a:gd name="connsiteY1089" fmla="*/ 409412 h 4901727"/>
              <a:gd name="connsiteX1090" fmla="*/ 3035486 w 4561834"/>
              <a:gd name="connsiteY1090" fmla="*/ 418357 h 4901727"/>
              <a:gd name="connsiteX1091" fmla="*/ 3032542 w 4561834"/>
              <a:gd name="connsiteY1091" fmla="*/ 462966 h 4901727"/>
              <a:gd name="connsiteX1092" fmla="*/ 3036884 w 4561834"/>
              <a:gd name="connsiteY1092" fmla="*/ 470621 h 4901727"/>
              <a:gd name="connsiteX1093" fmla="*/ 3091305 w 4561834"/>
              <a:gd name="connsiteY1093" fmla="*/ 483530 h 4901727"/>
              <a:gd name="connsiteX1094" fmla="*/ 3166598 w 4561834"/>
              <a:gd name="connsiteY1094" fmla="*/ 483346 h 4901727"/>
              <a:gd name="connsiteX1095" fmla="*/ 3169713 w 4561834"/>
              <a:gd name="connsiteY1095" fmla="*/ 485933 h 4901727"/>
              <a:gd name="connsiteX1096" fmla="*/ 3168522 w 4561834"/>
              <a:gd name="connsiteY1096" fmla="*/ 487988 h 4901727"/>
              <a:gd name="connsiteX1097" fmla="*/ 3172569 w 4561834"/>
              <a:gd name="connsiteY1097" fmla="*/ 488305 h 4901727"/>
              <a:gd name="connsiteX1098" fmla="*/ 3177971 w 4561834"/>
              <a:gd name="connsiteY1098" fmla="*/ 492793 h 4901727"/>
              <a:gd name="connsiteX1099" fmla="*/ 3191605 w 4561834"/>
              <a:gd name="connsiteY1099" fmla="*/ 496678 h 4901727"/>
              <a:gd name="connsiteX1100" fmla="*/ 3191894 w 4561834"/>
              <a:gd name="connsiteY1100" fmla="*/ 496700 h 4901727"/>
              <a:gd name="connsiteX1101" fmla="*/ 3188330 w 4561834"/>
              <a:gd name="connsiteY1101" fmla="*/ 495250 h 4901727"/>
              <a:gd name="connsiteX1102" fmla="*/ 3188330 w 4561834"/>
              <a:gd name="connsiteY1102" fmla="*/ 494797 h 4901727"/>
              <a:gd name="connsiteX1103" fmla="*/ 3209430 w 4561834"/>
              <a:gd name="connsiteY1103" fmla="*/ 491655 h 4901727"/>
              <a:gd name="connsiteX1104" fmla="*/ 3244590 w 4561834"/>
              <a:gd name="connsiteY1104" fmla="*/ 499419 h 4901727"/>
              <a:gd name="connsiteX1105" fmla="*/ 3277423 w 4561834"/>
              <a:gd name="connsiteY1105" fmla="*/ 500069 h 4901727"/>
              <a:gd name="connsiteX1106" fmla="*/ 3443312 w 4561834"/>
              <a:gd name="connsiteY1106" fmla="*/ 467382 h 4901727"/>
              <a:gd name="connsiteX1107" fmla="*/ 3439237 w 4561834"/>
              <a:gd name="connsiteY1107" fmla="*/ 477232 h 4901727"/>
              <a:gd name="connsiteX1108" fmla="*/ 3451433 w 4561834"/>
              <a:gd name="connsiteY1108" fmla="*/ 481343 h 4901727"/>
              <a:gd name="connsiteX1109" fmla="*/ 3455872 w 4561834"/>
              <a:gd name="connsiteY1109" fmla="*/ 478716 h 4901727"/>
              <a:gd name="connsiteX1110" fmla="*/ 3455988 w 4561834"/>
              <a:gd name="connsiteY1110" fmla="*/ 477701 h 4901727"/>
              <a:gd name="connsiteX1111" fmla="*/ 3455988 w 4561834"/>
              <a:gd name="connsiteY1111" fmla="*/ 477248 h 4901727"/>
              <a:gd name="connsiteX1112" fmla="*/ 3456580 w 4561834"/>
              <a:gd name="connsiteY1112" fmla="*/ 478297 h 4901727"/>
              <a:gd name="connsiteX1113" fmla="*/ 3463354 w 4561834"/>
              <a:gd name="connsiteY1113" fmla="*/ 474288 h 4901727"/>
              <a:gd name="connsiteX1114" fmla="*/ 3486111 w 4561834"/>
              <a:gd name="connsiteY1114" fmla="*/ 453002 h 4901727"/>
              <a:gd name="connsiteX1115" fmla="*/ 3470260 w 4561834"/>
              <a:gd name="connsiteY1115" fmla="*/ 477685 h 4901727"/>
              <a:gd name="connsiteX1116" fmla="*/ 3504227 w 4561834"/>
              <a:gd name="connsiteY1116" fmla="*/ 473156 h 4901727"/>
              <a:gd name="connsiteX1117" fmla="*/ 3474675 w 4561834"/>
              <a:gd name="connsiteY1117" fmla="*/ 486856 h 4901727"/>
              <a:gd name="connsiteX1118" fmla="*/ 3481634 w 4561834"/>
              <a:gd name="connsiteY1118" fmla="*/ 507302 h 4901727"/>
              <a:gd name="connsiteX1119" fmla="*/ 3487432 w 4561834"/>
              <a:gd name="connsiteY1119" fmla="*/ 514153 h 4901727"/>
              <a:gd name="connsiteX1120" fmla="*/ 3493184 w 4561834"/>
              <a:gd name="connsiteY1120" fmla="*/ 512966 h 4901727"/>
              <a:gd name="connsiteX1121" fmla="*/ 3518374 w 4561834"/>
              <a:gd name="connsiteY1121" fmla="*/ 495929 h 4901727"/>
              <a:gd name="connsiteX1122" fmla="*/ 3508750 w 4561834"/>
              <a:gd name="connsiteY1122" fmla="*/ 515857 h 4901727"/>
              <a:gd name="connsiteX1123" fmla="*/ 3633294 w 4561834"/>
              <a:gd name="connsiteY1123" fmla="*/ 510195 h 4901727"/>
              <a:gd name="connsiteX1124" fmla="*/ 3623444 w 4561834"/>
              <a:gd name="connsiteY1124" fmla="*/ 500345 h 4901727"/>
              <a:gd name="connsiteX1125" fmla="*/ 3643710 w 4561834"/>
              <a:gd name="connsiteY1125" fmla="*/ 491401 h 4901727"/>
              <a:gd name="connsiteX1126" fmla="*/ 3720022 w 4561834"/>
              <a:gd name="connsiteY1126" fmla="*/ 520952 h 4901727"/>
              <a:gd name="connsiteX1127" fmla="*/ 3733721 w 4561834"/>
              <a:gd name="connsiteY1127" fmla="*/ 510988 h 4901727"/>
              <a:gd name="connsiteX1128" fmla="*/ 3741534 w 4561834"/>
              <a:gd name="connsiteY1128" fmla="*/ 520952 h 4901727"/>
              <a:gd name="connsiteX1129" fmla="*/ 3804032 w 4561834"/>
              <a:gd name="connsiteY1129" fmla="*/ 515857 h 4901727"/>
              <a:gd name="connsiteX1130" fmla="*/ 3690810 w 4561834"/>
              <a:gd name="connsiteY1130" fmla="*/ 501138 h 4901727"/>
              <a:gd name="connsiteX1131" fmla="*/ 3710284 w 4561834"/>
              <a:gd name="connsiteY1131" fmla="*/ 486192 h 4901727"/>
              <a:gd name="connsiteX1132" fmla="*/ 3700434 w 4561834"/>
              <a:gd name="connsiteY1132" fmla="*/ 471361 h 4901727"/>
              <a:gd name="connsiteX1133" fmla="*/ 3727947 w 4561834"/>
              <a:gd name="connsiteY1133" fmla="*/ 491061 h 4901727"/>
              <a:gd name="connsiteX1134" fmla="*/ 3720022 w 4561834"/>
              <a:gd name="connsiteY1134" fmla="*/ 481210 h 4901727"/>
              <a:gd name="connsiteX1135" fmla="*/ 3723871 w 4561834"/>
              <a:gd name="connsiteY1135" fmla="*/ 466265 h 4901727"/>
              <a:gd name="connsiteX1136" fmla="*/ 3946806 w 4561834"/>
              <a:gd name="connsiteY1136" fmla="*/ 480984 h 4901727"/>
              <a:gd name="connsiteX1137" fmla="*/ 3952100 w 4561834"/>
              <a:gd name="connsiteY1137" fmla="*/ 483808 h 4901727"/>
              <a:gd name="connsiteX1138" fmla="*/ 3950655 w 4561834"/>
              <a:gd name="connsiteY1138" fmla="*/ 485513 h 4901727"/>
              <a:gd name="connsiteX1139" fmla="*/ 3950655 w 4561834"/>
              <a:gd name="connsiteY1139" fmla="*/ 485966 h 4901727"/>
              <a:gd name="connsiteX1140" fmla="*/ 3956636 w 4561834"/>
              <a:gd name="connsiteY1140" fmla="*/ 486228 h 4901727"/>
              <a:gd name="connsiteX1141" fmla="*/ 3964199 w 4561834"/>
              <a:gd name="connsiteY1141" fmla="*/ 490264 h 4901727"/>
              <a:gd name="connsiteX1142" fmla="*/ 4030816 w 4561834"/>
              <a:gd name="connsiteY1142" fmla="*/ 496043 h 4901727"/>
              <a:gd name="connsiteX1143" fmla="*/ 4365388 w 4561834"/>
              <a:gd name="connsiteY1143" fmla="*/ 463208 h 4901727"/>
              <a:gd name="connsiteX1144" fmla="*/ 4359387 w 4561834"/>
              <a:gd name="connsiteY1144" fmla="*/ 473059 h 4901727"/>
              <a:gd name="connsiteX1145" fmla="*/ 4430037 w 4561834"/>
              <a:gd name="connsiteY1145" fmla="*/ 448829 h 4901727"/>
              <a:gd name="connsiteX1146" fmla="*/ 4406374 w 4561834"/>
              <a:gd name="connsiteY1146" fmla="*/ 473512 h 4901727"/>
              <a:gd name="connsiteX1147" fmla="*/ 4457210 w 4561834"/>
              <a:gd name="connsiteY1147" fmla="*/ 468982 h 4901727"/>
              <a:gd name="connsiteX1148" fmla="*/ 4414072 w 4561834"/>
              <a:gd name="connsiteY1148" fmla="*/ 483475 h 4901727"/>
              <a:gd name="connsiteX1149" fmla="*/ 4462418 w 4561834"/>
              <a:gd name="connsiteY1149" fmla="*/ 533633 h 4901727"/>
              <a:gd name="connsiteX1150" fmla="*/ 4466042 w 4561834"/>
              <a:gd name="connsiteY1150" fmla="*/ 563410 h 4901727"/>
              <a:gd name="connsiteX1151" fmla="*/ 4467733 w 4561834"/>
              <a:gd name="connsiteY1151" fmla="*/ 565064 h 4901727"/>
              <a:gd name="connsiteX1152" fmla="*/ 4466042 w 4561834"/>
              <a:gd name="connsiteY1152" fmla="*/ 568392 h 4901727"/>
              <a:gd name="connsiteX1153" fmla="*/ 4467740 w 4561834"/>
              <a:gd name="connsiteY1153" fmla="*/ 593188 h 4901727"/>
              <a:gd name="connsiteX1154" fmla="*/ 4514161 w 4561834"/>
              <a:gd name="connsiteY1154" fmla="*/ 628399 h 4901727"/>
              <a:gd name="connsiteX1155" fmla="*/ 4453587 w 4561834"/>
              <a:gd name="connsiteY1155" fmla="*/ 642665 h 4901727"/>
              <a:gd name="connsiteX1156" fmla="*/ 4495819 w 4561834"/>
              <a:gd name="connsiteY1156" fmla="*/ 702787 h 4901727"/>
              <a:gd name="connsiteX1157" fmla="*/ 4499443 w 4561834"/>
              <a:gd name="connsiteY1157" fmla="*/ 727582 h 4901727"/>
              <a:gd name="connsiteX1158" fmla="*/ 4485855 w 4561834"/>
              <a:gd name="connsiteY1158" fmla="*/ 727582 h 4901727"/>
              <a:gd name="connsiteX1159" fmla="*/ 4479855 w 4561834"/>
              <a:gd name="connsiteY1159" fmla="*/ 737433 h 4901727"/>
              <a:gd name="connsiteX1160" fmla="*/ 4489252 w 4561834"/>
              <a:gd name="connsiteY1160" fmla="*/ 767324 h 4901727"/>
              <a:gd name="connsiteX1161" fmla="*/ 4471703 w 4561834"/>
              <a:gd name="connsiteY1161" fmla="*/ 777174 h 4901727"/>
              <a:gd name="connsiteX1162" fmla="*/ 4485176 w 4561834"/>
              <a:gd name="connsiteY1162" fmla="*/ 787137 h 4901727"/>
              <a:gd name="connsiteX1163" fmla="*/ 4475326 w 4561834"/>
              <a:gd name="connsiteY1163" fmla="*/ 796988 h 4901727"/>
              <a:gd name="connsiteX1164" fmla="*/ 4475326 w 4561834"/>
              <a:gd name="connsiteY1164" fmla="*/ 841597 h 4901727"/>
              <a:gd name="connsiteX1165" fmla="*/ 4497970 w 4561834"/>
              <a:gd name="connsiteY1165" fmla="*/ 881564 h 4901727"/>
              <a:gd name="connsiteX1166" fmla="*/ 4480534 w 4561834"/>
              <a:gd name="connsiteY1166" fmla="*/ 876470 h 4901727"/>
              <a:gd name="connsiteX1167" fmla="*/ 4474533 w 4561834"/>
              <a:gd name="connsiteY1167" fmla="*/ 891301 h 4901727"/>
              <a:gd name="connsiteX1168" fmla="*/ 4491969 w 4561834"/>
              <a:gd name="connsiteY1168" fmla="*/ 896510 h 4901727"/>
              <a:gd name="connsiteX1169" fmla="*/ 4493782 w 4561834"/>
              <a:gd name="connsiteY1169" fmla="*/ 911342 h 4901727"/>
              <a:gd name="connsiteX1170" fmla="*/ 4472495 w 4561834"/>
              <a:gd name="connsiteY1170" fmla="*/ 901152 h 4901727"/>
              <a:gd name="connsiteX1171" fmla="*/ 4472495 w 4561834"/>
              <a:gd name="connsiteY1171" fmla="*/ 911115 h 4901727"/>
              <a:gd name="connsiteX1172" fmla="*/ 4487893 w 4561834"/>
              <a:gd name="connsiteY1172" fmla="*/ 921192 h 4901727"/>
              <a:gd name="connsiteX1173" fmla="*/ 4466381 w 4561834"/>
              <a:gd name="connsiteY1173" fmla="*/ 930930 h 4901727"/>
              <a:gd name="connsiteX1174" fmla="*/ 4472042 w 4561834"/>
              <a:gd name="connsiteY1174" fmla="*/ 945875 h 4901727"/>
              <a:gd name="connsiteX1175" fmla="*/ 4478043 w 4561834"/>
              <a:gd name="connsiteY1175" fmla="*/ 931042 h 4901727"/>
              <a:gd name="connsiteX1176" fmla="*/ 4493215 w 4561834"/>
              <a:gd name="connsiteY1176" fmla="*/ 965915 h 4901727"/>
              <a:gd name="connsiteX1177" fmla="*/ 4491064 w 4561834"/>
              <a:gd name="connsiteY1177" fmla="*/ 980860 h 4901727"/>
              <a:gd name="connsiteX1178" fmla="*/ 4450304 w 4561834"/>
              <a:gd name="connsiteY1178" fmla="*/ 995239 h 4901727"/>
              <a:gd name="connsiteX1179" fmla="*/ 4484950 w 4561834"/>
              <a:gd name="connsiteY1179" fmla="*/ 1005543 h 4901727"/>
              <a:gd name="connsiteX1180" fmla="*/ 4448152 w 4561834"/>
              <a:gd name="connsiteY1180" fmla="*/ 1010185 h 4901727"/>
              <a:gd name="connsiteX1181" fmla="*/ 4461286 w 4561834"/>
              <a:gd name="connsiteY1181" fmla="*/ 1054907 h 4901727"/>
              <a:gd name="connsiteX1182" fmla="*/ 4453474 w 4561834"/>
              <a:gd name="connsiteY1182" fmla="*/ 1059776 h 4901727"/>
              <a:gd name="connsiteX1183" fmla="*/ 4486082 w 4561834"/>
              <a:gd name="connsiteY1183" fmla="*/ 1085024 h 4901727"/>
              <a:gd name="connsiteX1184" fmla="*/ 4487893 w 4561834"/>
              <a:gd name="connsiteY1184" fmla="*/ 1099857 h 4901727"/>
              <a:gd name="connsiteX1185" fmla="*/ 4470457 w 4561834"/>
              <a:gd name="connsiteY1185" fmla="*/ 1104612 h 4901727"/>
              <a:gd name="connsiteX1186" fmla="*/ 4481779 w 4561834"/>
              <a:gd name="connsiteY1186" fmla="*/ 1109707 h 4901727"/>
              <a:gd name="connsiteX1187" fmla="*/ 4468193 w 4561834"/>
              <a:gd name="connsiteY1187" fmla="*/ 1114575 h 4901727"/>
              <a:gd name="connsiteX1188" fmla="*/ 4468193 w 4561834"/>
              <a:gd name="connsiteY1188" fmla="*/ 1099517 h 4901727"/>
              <a:gd name="connsiteX1189" fmla="*/ 4452681 w 4561834"/>
              <a:gd name="connsiteY1189" fmla="*/ 1099517 h 4901727"/>
              <a:gd name="connsiteX1190" fmla="*/ 4466155 w 4561834"/>
              <a:gd name="connsiteY1190" fmla="*/ 1109593 h 4901727"/>
              <a:gd name="connsiteX1191" fmla="*/ 4483138 w 4561834"/>
              <a:gd name="connsiteY1191" fmla="*/ 1149448 h 4901727"/>
              <a:gd name="connsiteX1192" fmla="*/ 4488799 w 4561834"/>
              <a:gd name="connsiteY1192" fmla="*/ 1164393 h 4901727"/>
              <a:gd name="connsiteX1193" fmla="*/ 4490611 w 4561834"/>
              <a:gd name="connsiteY1193" fmla="*/ 1174357 h 4901727"/>
              <a:gd name="connsiteX1194" fmla="*/ 4486648 w 4561834"/>
              <a:gd name="connsiteY1194" fmla="*/ 1179339 h 4901727"/>
              <a:gd name="connsiteX1195" fmla="*/ 4497970 w 4561834"/>
              <a:gd name="connsiteY1195" fmla="*/ 1189302 h 4901727"/>
              <a:gd name="connsiteX1196" fmla="*/ 4457437 w 4561834"/>
              <a:gd name="connsiteY1196" fmla="*/ 1198926 h 4901727"/>
              <a:gd name="connsiteX1197" fmla="*/ 4476684 w 4561834"/>
              <a:gd name="connsiteY1197" fmla="*/ 1198926 h 4901727"/>
              <a:gd name="connsiteX1198" fmla="*/ 4470684 w 4561834"/>
              <a:gd name="connsiteY1198" fmla="*/ 1213758 h 4901727"/>
              <a:gd name="connsiteX1199" fmla="*/ 4503406 w 4561834"/>
              <a:gd name="connsiteY1199" fmla="*/ 1224061 h 4901727"/>
              <a:gd name="connsiteX1200" fmla="*/ 4493669 w 4561834"/>
              <a:gd name="connsiteY1200" fmla="*/ 1233911 h 4901727"/>
              <a:gd name="connsiteX1201" fmla="*/ 4484045 w 4561834"/>
              <a:gd name="connsiteY1201" fmla="*/ 1229003 h 4901727"/>
              <a:gd name="connsiteX1202" fmla="*/ 4474421 w 4561834"/>
              <a:gd name="connsiteY1202" fmla="*/ 1233911 h 4901727"/>
              <a:gd name="connsiteX1203" fmla="*/ 4482007 w 4561834"/>
              <a:gd name="connsiteY1203" fmla="*/ 1243875 h 4901727"/>
              <a:gd name="connsiteX1204" fmla="*/ 4468420 w 4561834"/>
              <a:gd name="connsiteY1204" fmla="*/ 1248744 h 4901727"/>
              <a:gd name="connsiteX1205" fmla="*/ 4458909 w 4561834"/>
              <a:gd name="connsiteY1205" fmla="*/ 1233685 h 4901727"/>
              <a:gd name="connsiteX1206" fmla="*/ 4440907 w 4561834"/>
              <a:gd name="connsiteY1206" fmla="*/ 1297995 h 4901727"/>
              <a:gd name="connsiteX1207" fmla="*/ 4450531 w 4561834"/>
              <a:gd name="connsiteY1207" fmla="*/ 1308070 h 4901727"/>
              <a:gd name="connsiteX1208" fmla="*/ 4444530 w 4561834"/>
              <a:gd name="connsiteY1208" fmla="*/ 1322789 h 4901727"/>
              <a:gd name="connsiteX1209" fmla="*/ 4478497 w 4561834"/>
              <a:gd name="connsiteY1209" fmla="*/ 1343055 h 4901727"/>
              <a:gd name="connsiteX1210" fmla="*/ 4445549 w 4561834"/>
              <a:gd name="connsiteY1210" fmla="*/ 1372606 h 4901727"/>
              <a:gd name="connsiteX1211" fmla="*/ 4401166 w 4561834"/>
              <a:gd name="connsiteY1211" fmla="*/ 1382004 h 4901727"/>
              <a:gd name="connsiteX1212" fmla="*/ 4475893 w 4561834"/>
              <a:gd name="connsiteY1212" fmla="*/ 1412574 h 4901727"/>
              <a:gd name="connsiteX1213" fmla="*/ 4470118 w 4561834"/>
              <a:gd name="connsiteY1213" fmla="*/ 1412574 h 4901727"/>
              <a:gd name="connsiteX1214" fmla="*/ 4468080 w 4561834"/>
              <a:gd name="connsiteY1214" fmla="*/ 1427406 h 4901727"/>
              <a:gd name="connsiteX1215" fmla="*/ 4437397 w 4561834"/>
              <a:gd name="connsiteY1215" fmla="*/ 1417329 h 4901727"/>
              <a:gd name="connsiteX1216" fmla="*/ 4391089 w 4561834"/>
              <a:gd name="connsiteY1216" fmla="*/ 1436690 h 4901727"/>
              <a:gd name="connsiteX1217" fmla="*/ 4431510 w 4561834"/>
              <a:gd name="connsiteY1217" fmla="*/ 1422198 h 4901727"/>
              <a:gd name="connsiteX1218" fmla="*/ 4358481 w 4561834"/>
              <a:gd name="connsiteY1218" fmla="*/ 1421518 h 4901727"/>
              <a:gd name="connsiteX1219" fmla="*/ 4362331 w 4561834"/>
              <a:gd name="connsiteY1219" fmla="*/ 1426387 h 4901727"/>
              <a:gd name="connsiteX1220" fmla="*/ 4354405 w 4561834"/>
              <a:gd name="connsiteY1220" fmla="*/ 1451296 h 4901727"/>
              <a:gd name="connsiteX1221" fmla="*/ 4301629 w 4561834"/>
              <a:gd name="connsiteY1221" fmla="*/ 1474933 h 4901727"/>
              <a:gd name="connsiteX1222" fmla="*/ 4258734 w 4561834"/>
              <a:gd name="connsiteY1222" fmla="*/ 1480221 h 4901727"/>
              <a:gd name="connsiteX1223" fmla="*/ 4260012 w 4561834"/>
              <a:gd name="connsiteY1223" fmla="*/ 1483434 h 4901727"/>
              <a:gd name="connsiteX1224" fmla="*/ 4240094 w 4561834"/>
              <a:gd name="connsiteY1224" fmla="*/ 1484113 h 4901727"/>
              <a:gd name="connsiteX1225" fmla="*/ 4231794 w 4561834"/>
              <a:gd name="connsiteY1225" fmla="*/ 1494303 h 4901727"/>
              <a:gd name="connsiteX1226" fmla="*/ 4247089 w 4561834"/>
              <a:gd name="connsiteY1226" fmla="*/ 1523628 h 4901727"/>
              <a:gd name="connsiteX1227" fmla="*/ 4221835 w 4561834"/>
              <a:gd name="connsiteY1227" fmla="*/ 1534384 h 4901727"/>
              <a:gd name="connsiteX1228" fmla="*/ 4242109 w 4561834"/>
              <a:gd name="connsiteY1228" fmla="*/ 1543555 h 4901727"/>
              <a:gd name="connsiteX1229" fmla="*/ 4228238 w 4561834"/>
              <a:gd name="connsiteY1229" fmla="*/ 1553971 h 4901727"/>
              <a:gd name="connsiteX1230" fmla="*/ 4229779 w 4561834"/>
              <a:gd name="connsiteY1230" fmla="*/ 1599260 h 4901727"/>
              <a:gd name="connsiteX1231" fmla="*/ 4265347 w 4561834"/>
              <a:gd name="connsiteY1231" fmla="*/ 1637756 h 4901727"/>
              <a:gd name="connsiteX1232" fmla="*/ 4239620 w 4561834"/>
              <a:gd name="connsiteY1232" fmla="*/ 1633680 h 4901727"/>
              <a:gd name="connsiteX1233" fmla="*/ 4231557 w 4561834"/>
              <a:gd name="connsiteY1233" fmla="*/ 1648851 h 4901727"/>
              <a:gd name="connsiteX1234" fmla="*/ 4257404 w 4561834"/>
              <a:gd name="connsiteY1234" fmla="*/ 1652927 h 4901727"/>
              <a:gd name="connsiteX1235" fmla="*/ 4260722 w 4561834"/>
              <a:gd name="connsiteY1235" fmla="*/ 1667759 h 4901727"/>
              <a:gd name="connsiteX1236" fmla="*/ 4229185 w 4561834"/>
              <a:gd name="connsiteY1236" fmla="*/ 1658815 h 4901727"/>
              <a:gd name="connsiteX1237" fmla="*/ 4229185 w 4561834"/>
              <a:gd name="connsiteY1237" fmla="*/ 1668778 h 4901727"/>
              <a:gd name="connsiteX1238" fmla="*/ 4252186 w 4561834"/>
              <a:gd name="connsiteY1238" fmla="*/ 1677949 h 4901727"/>
              <a:gd name="connsiteX1239" fmla="*/ 4221360 w 4561834"/>
              <a:gd name="connsiteY1239" fmla="*/ 1689272 h 4901727"/>
              <a:gd name="connsiteX1240" fmla="*/ 4230372 w 4561834"/>
              <a:gd name="connsiteY1240" fmla="*/ 1703764 h 4901727"/>
              <a:gd name="connsiteX1241" fmla="*/ 4238315 w 4561834"/>
              <a:gd name="connsiteY1241" fmla="*/ 1688706 h 4901727"/>
              <a:gd name="connsiteX1242" fmla="*/ 4262028 w 4561834"/>
              <a:gd name="connsiteY1242" fmla="*/ 1722672 h 4901727"/>
              <a:gd name="connsiteX1243" fmla="*/ 4259656 w 4561834"/>
              <a:gd name="connsiteY1243" fmla="*/ 1737618 h 4901727"/>
              <a:gd name="connsiteX1244" fmla="*/ 4200376 w 4561834"/>
              <a:gd name="connsiteY1244" fmla="*/ 1754488 h 4901727"/>
              <a:gd name="connsiteX1245" fmla="*/ 4251712 w 4561834"/>
              <a:gd name="connsiteY1245" fmla="*/ 1762640 h 4901727"/>
              <a:gd name="connsiteX1246" fmla="*/ 4198123 w 4561834"/>
              <a:gd name="connsiteY1246" fmla="*/ 1769433 h 4901727"/>
              <a:gd name="connsiteX1247" fmla="*/ 4219582 w 4561834"/>
              <a:gd name="connsiteY1247" fmla="*/ 1813363 h 4901727"/>
              <a:gd name="connsiteX1248" fmla="*/ 4208437 w 4561834"/>
              <a:gd name="connsiteY1248" fmla="*/ 1818685 h 4901727"/>
              <a:gd name="connsiteX1249" fmla="*/ 4257404 w 4561834"/>
              <a:gd name="connsiteY1249" fmla="*/ 1842008 h 4901727"/>
              <a:gd name="connsiteX1250" fmla="*/ 4260722 w 4561834"/>
              <a:gd name="connsiteY1250" fmla="*/ 1856727 h 4901727"/>
              <a:gd name="connsiteX1251" fmla="*/ 4235469 w 4561834"/>
              <a:gd name="connsiteY1251" fmla="*/ 1862502 h 4901727"/>
              <a:gd name="connsiteX1252" fmla="*/ 4252542 w 4561834"/>
              <a:gd name="connsiteY1252" fmla="*/ 1866917 h 4901727"/>
              <a:gd name="connsiteX1253" fmla="*/ 4232980 w 4561834"/>
              <a:gd name="connsiteY1253" fmla="*/ 1872578 h 4901727"/>
              <a:gd name="connsiteX1254" fmla="*/ 4232980 w 4561834"/>
              <a:gd name="connsiteY1254" fmla="*/ 1857633 h 4901727"/>
              <a:gd name="connsiteX1255" fmla="*/ 4210334 w 4561834"/>
              <a:gd name="connsiteY1255" fmla="*/ 1858426 h 4901727"/>
              <a:gd name="connsiteX1256" fmla="*/ 4230490 w 4561834"/>
              <a:gd name="connsiteY1256" fmla="*/ 1867710 h 4901727"/>
              <a:gd name="connsiteX1257" fmla="*/ 4257285 w 4561834"/>
              <a:gd name="connsiteY1257" fmla="*/ 1906545 h 4901727"/>
              <a:gd name="connsiteX1258" fmla="*/ 4266296 w 4561834"/>
              <a:gd name="connsiteY1258" fmla="*/ 1921151 h 4901727"/>
              <a:gd name="connsiteX1259" fmla="*/ 4269497 w 4561834"/>
              <a:gd name="connsiteY1259" fmla="*/ 1931001 h 4901727"/>
              <a:gd name="connsiteX1260" fmla="*/ 4263924 w 4561834"/>
              <a:gd name="connsiteY1260" fmla="*/ 1936209 h 4901727"/>
              <a:gd name="connsiteX1261" fmla="*/ 4281234 w 4561834"/>
              <a:gd name="connsiteY1261" fmla="*/ 1945493 h 4901727"/>
              <a:gd name="connsiteX1262" fmla="*/ 4221954 w 4561834"/>
              <a:gd name="connsiteY1262" fmla="*/ 1957382 h 4901727"/>
              <a:gd name="connsiteX1263" fmla="*/ 4250053 w 4561834"/>
              <a:gd name="connsiteY1263" fmla="*/ 1956476 h 4901727"/>
              <a:gd name="connsiteX1264" fmla="*/ 4242228 w 4561834"/>
              <a:gd name="connsiteY1264" fmla="*/ 1971534 h 4901727"/>
              <a:gd name="connsiteX1265" fmla="*/ 4290363 w 4561834"/>
              <a:gd name="connsiteY1265" fmla="*/ 1979913 h 4901727"/>
              <a:gd name="connsiteX1266" fmla="*/ 4276610 w 4561834"/>
              <a:gd name="connsiteY1266" fmla="*/ 1990329 h 4901727"/>
              <a:gd name="connsiteX1267" fmla="*/ 4248512 w 4561834"/>
              <a:gd name="connsiteY1267" fmla="*/ 1991235 h 4901727"/>
              <a:gd name="connsiteX1268" fmla="*/ 4260368 w 4561834"/>
              <a:gd name="connsiteY1268" fmla="*/ 2000746 h 4901727"/>
              <a:gd name="connsiteX1269" fmla="*/ 4240805 w 4561834"/>
              <a:gd name="connsiteY1269" fmla="*/ 2006407 h 4901727"/>
              <a:gd name="connsiteX1270" fmla="*/ 4226221 w 4561834"/>
              <a:gd name="connsiteY1270" fmla="*/ 1992028 h 4901727"/>
              <a:gd name="connsiteX1271" fmla="*/ 4203340 w 4561834"/>
              <a:gd name="connsiteY1271" fmla="*/ 2057244 h 4901727"/>
              <a:gd name="connsiteX1272" fmla="*/ 4217685 w 4561834"/>
              <a:gd name="connsiteY1272" fmla="*/ 2066754 h 4901727"/>
              <a:gd name="connsiteX1273" fmla="*/ 4209860 w 4561834"/>
              <a:gd name="connsiteY1273" fmla="*/ 2081813 h 4901727"/>
              <a:gd name="connsiteX1274" fmla="*/ 4261078 w 4561834"/>
              <a:gd name="connsiteY1274" fmla="*/ 2100042 h 4901727"/>
              <a:gd name="connsiteX1275" fmla="*/ 4214484 w 4561834"/>
              <a:gd name="connsiteY1275" fmla="*/ 2131404 h 4901727"/>
              <a:gd name="connsiteX1276" fmla="*/ 4150461 w 4561834"/>
              <a:gd name="connsiteY1276" fmla="*/ 2143519 h 4901727"/>
              <a:gd name="connsiteX1277" fmla="*/ 4260722 w 4561834"/>
              <a:gd name="connsiteY1277" fmla="*/ 2169560 h 4901727"/>
              <a:gd name="connsiteX1278" fmla="*/ 4252306 w 4561834"/>
              <a:gd name="connsiteY1278" fmla="*/ 2169560 h 4901727"/>
              <a:gd name="connsiteX1279" fmla="*/ 4250053 w 4561834"/>
              <a:gd name="connsiteY1279" fmla="*/ 2184505 h 4901727"/>
              <a:gd name="connsiteX1280" fmla="*/ 4204881 w 4561834"/>
              <a:gd name="connsiteY1280" fmla="*/ 2176127 h 4901727"/>
              <a:gd name="connsiteX1281" fmla="*/ 4196234 w 4561834"/>
              <a:gd name="connsiteY1281" fmla="*/ 2181716 h 4901727"/>
              <a:gd name="connsiteX1282" fmla="*/ 4169273 w 4561834"/>
              <a:gd name="connsiteY1282" fmla="*/ 2177518 h 4901727"/>
              <a:gd name="connsiteX1283" fmla="*/ 4089995 w 4561834"/>
              <a:gd name="connsiteY1283" fmla="*/ 2185638 h 4901727"/>
              <a:gd name="connsiteX1284" fmla="*/ 4095803 w 4561834"/>
              <a:gd name="connsiteY1284" fmla="*/ 2190280 h 4901727"/>
              <a:gd name="connsiteX1285" fmla="*/ 4085608 w 4561834"/>
              <a:gd name="connsiteY1285" fmla="*/ 2215528 h 4901727"/>
              <a:gd name="connsiteX1286" fmla="*/ 4010167 w 4561834"/>
              <a:gd name="connsiteY1286" fmla="*/ 2242489 h 4901727"/>
              <a:gd name="connsiteX1287" fmla="*/ 3975186 w 4561834"/>
              <a:gd name="connsiteY1287" fmla="*/ 2247054 h 4901727"/>
              <a:gd name="connsiteX1288" fmla="*/ 3974604 w 4561834"/>
              <a:gd name="connsiteY1288" fmla="*/ 2249304 h 4901727"/>
              <a:gd name="connsiteX1289" fmla="*/ 3943365 w 4561834"/>
              <a:gd name="connsiteY1289" fmla="*/ 2266818 h 4901727"/>
              <a:gd name="connsiteX1290" fmla="*/ 3950695 w 4561834"/>
              <a:gd name="connsiteY1290" fmla="*/ 2271121 h 4901727"/>
              <a:gd name="connsiteX1291" fmla="*/ 3969583 w 4561834"/>
              <a:gd name="connsiteY1291" fmla="*/ 2279386 h 4901727"/>
              <a:gd name="connsiteX1292" fmla="*/ 3940687 w 4561834"/>
              <a:gd name="connsiteY1292" fmla="*/ 2291954 h 4901727"/>
              <a:gd name="connsiteX1293" fmla="*/ 3950977 w 4561834"/>
              <a:gd name="connsiteY1293" fmla="*/ 2315956 h 4901727"/>
              <a:gd name="connsiteX1294" fmla="*/ 3957320 w 4561834"/>
              <a:gd name="connsiteY1294" fmla="*/ 2300331 h 4901727"/>
              <a:gd name="connsiteX1295" fmla="*/ 3959434 w 4561834"/>
              <a:gd name="connsiteY1295" fmla="*/ 2315277 h 4901727"/>
              <a:gd name="connsiteX1296" fmla="*/ 3991572 w 4561834"/>
              <a:gd name="connsiteY1296" fmla="*/ 2312334 h 4901727"/>
              <a:gd name="connsiteX1297" fmla="*/ 3954501 w 4561834"/>
              <a:gd name="connsiteY1297" fmla="*/ 2325693 h 4901727"/>
              <a:gd name="connsiteX1298" fmla="*/ 3997774 w 4561834"/>
              <a:gd name="connsiteY1298" fmla="*/ 2326826 h 4901727"/>
              <a:gd name="connsiteX1299" fmla="*/ 4006936 w 4561834"/>
              <a:gd name="connsiteY1299" fmla="*/ 2330902 h 4901727"/>
              <a:gd name="connsiteX1300" fmla="*/ 4012433 w 4561834"/>
              <a:gd name="connsiteY1300" fmla="*/ 2340413 h 4901727"/>
              <a:gd name="connsiteX1301" fmla="*/ 3993404 w 4561834"/>
              <a:gd name="connsiteY1301" fmla="*/ 2342224 h 4901727"/>
              <a:gd name="connsiteX1302" fmla="*/ 4012856 w 4561834"/>
              <a:gd name="connsiteY1302" fmla="*/ 2360453 h 4901727"/>
              <a:gd name="connsiteX1303" fmla="*/ 3984665 w 4561834"/>
              <a:gd name="connsiteY1303" fmla="*/ 2372907 h 4901727"/>
              <a:gd name="connsiteX1304" fmla="*/ 4008206 w 4561834"/>
              <a:gd name="connsiteY1304" fmla="*/ 2376190 h 4901727"/>
              <a:gd name="connsiteX1305" fmla="*/ 3980015 w 4561834"/>
              <a:gd name="connsiteY1305" fmla="*/ 2398834 h 4901727"/>
              <a:gd name="connsiteX1306" fmla="*/ 4003836 w 4561834"/>
              <a:gd name="connsiteY1306" fmla="*/ 2406647 h 4901727"/>
              <a:gd name="connsiteX1307" fmla="*/ 3971276 w 4561834"/>
              <a:gd name="connsiteY1307" fmla="*/ 2424536 h 4901727"/>
              <a:gd name="connsiteX1308" fmla="*/ 3984243 w 4561834"/>
              <a:gd name="connsiteY1308" fmla="*/ 2428385 h 4901727"/>
              <a:gd name="connsiteX1309" fmla="*/ 4009192 w 4561834"/>
              <a:gd name="connsiteY1309" fmla="*/ 2431216 h 4901727"/>
              <a:gd name="connsiteX1310" fmla="*/ 3949004 w 4561834"/>
              <a:gd name="connsiteY1310" fmla="*/ 2451596 h 4901727"/>
              <a:gd name="connsiteX1311" fmla="*/ 3964787 w 4561834"/>
              <a:gd name="connsiteY1311" fmla="*/ 2456411 h 4901727"/>
              <a:gd name="connsiteX1312" fmla="*/ 3974338 w 4561834"/>
              <a:gd name="connsiteY1312" fmla="*/ 2452547 h 4901727"/>
              <a:gd name="connsiteX1313" fmla="*/ 4005517 w 4561834"/>
              <a:gd name="connsiteY1313" fmla="*/ 2447084 h 4901727"/>
              <a:gd name="connsiteX1314" fmla="*/ 3980367 w 4561834"/>
              <a:gd name="connsiteY1314" fmla="*/ 2461421 h 4901727"/>
              <a:gd name="connsiteX1315" fmla="*/ 3978931 w 4561834"/>
              <a:gd name="connsiteY1315" fmla="*/ 2461514 h 4901727"/>
              <a:gd name="connsiteX1316" fmla="*/ 3993969 w 4561834"/>
              <a:gd name="connsiteY1316" fmla="*/ 2467447 h 4901727"/>
              <a:gd name="connsiteX1317" fmla="*/ 4002568 w 4561834"/>
              <a:gd name="connsiteY1317" fmla="*/ 2471636 h 4901727"/>
              <a:gd name="connsiteX1318" fmla="*/ 4015254 w 4561834"/>
              <a:gd name="connsiteY1318" fmla="*/ 2460314 h 4901727"/>
              <a:gd name="connsiteX1319" fmla="*/ 4011871 w 4561834"/>
              <a:gd name="connsiteY1319" fmla="*/ 2465522 h 4901727"/>
              <a:gd name="connsiteX1320" fmla="*/ 4024535 w 4561834"/>
              <a:gd name="connsiteY1320" fmla="*/ 2467423 h 4901727"/>
              <a:gd name="connsiteX1321" fmla="*/ 4104947 w 4561834"/>
              <a:gd name="connsiteY1321" fmla="*/ 2439043 h 4901727"/>
              <a:gd name="connsiteX1322" fmla="*/ 4194824 w 4561834"/>
              <a:gd name="connsiteY1322" fmla="*/ 2411079 h 4901727"/>
              <a:gd name="connsiteX1323" fmla="*/ 4190295 w 4561834"/>
              <a:gd name="connsiteY1323" fmla="*/ 2422401 h 4901727"/>
              <a:gd name="connsiteX1324" fmla="*/ 4262644 w 4561834"/>
              <a:gd name="connsiteY1324" fmla="*/ 2384019 h 4901727"/>
              <a:gd name="connsiteX1325" fmla="*/ 4241358 w 4561834"/>
              <a:gd name="connsiteY1325" fmla="*/ 2413004 h 4901727"/>
              <a:gd name="connsiteX1326" fmla="*/ 4296045 w 4561834"/>
              <a:gd name="connsiteY1326" fmla="*/ 2398398 h 4901727"/>
              <a:gd name="connsiteX1327" fmla="*/ 4251662 w 4561834"/>
              <a:gd name="connsiteY1327" fmla="*/ 2421043 h 4901727"/>
              <a:gd name="connsiteX1328" fmla="*/ 4313481 w 4561834"/>
              <a:gd name="connsiteY1328" fmla="*/ 2460557 h 4901727"/>
              <a:gd name="connsiteX1329" fmla="*/ 4322878 w 4561834"/>
              <a:gd name="connsiteY1329" fmla="*/ 2489203 h 4901727"/>
              <a:gd name="connsiteX1330" fmla="*/ 4324929 w 4561834"/>
              <a:gd name="connsiteY1330" fmla="*/ 2490438 h 4901727"/>
              <a:gd name="connsiteX1331" fmla="*/ 4323783 w 4561834"/>
              <a:gd name="connsiteY1331" fmla="*/ 2494071 h 4901727"/>
              <a:gd name="connsiteX1332" fmla="*/ 4330124 w 4561834"/>
              <a:gd name="connsiteY1332" fmla="*/ 2518187 h 4901727"/>
              <a:gd name="connsiteX1333" fmla="*/ 4386735 w 4561834"/>
              <a:gd name="connsiteY1333" fmla="*/ 2543549 h 4901727"/>
              <a:gd name="connsiteX1334" fmla="*/ 4323896 w 4561834"/>
              <a:gd name="connsiteY1334" fmla="*/ 2569590 h 4901727"/>
              <a:gd name="connsiteX1335" fmla="*/ 4380508 w 4561834"/>
              <a:gd name="connsiteY1335" fmla="*/ 2620314 h 4901727"/>
              <a:gd name="connsiteX1336" fmla="*/ 4388886 w 4561834"/>
              <a:gd name="connsiteY1336" fmla="*/ 2643977 h 4901727"/>
              <a:gd name="connsiteX1337" fmla="*/ 4374280 w 4561834"/>
              <a:gd name="connsiteY1337" fmla="*/ 2646468 h 4901727"/>
              <a:gd name="connsiteX1338" fmla="*/ 4369638 w 4561834"/>
              <a:gd name="connsiteY1338" fmla="*/ 2657790 h 4901727"/>
              <a:gd name="connsiteX1339" fmla="*/ 4385150 w 4561834"/>
              <a:gd name="connsiteY1339" fmla="*/ 2685303 h 4901727"/>
              <a:gd name="connsiteX1340" fmla="*/ 4368053 w 4561834"/>
              <a:gd name="connsiteY1340" fmla="*/ 2698437 h 4901727"/>
              <a:gd name="connsiteX1341" fmla="*/ 4384357 w 4561834"/>
              <a:gd name="connsiteY1341" fmla="*/ 2705570 h 4901727"/>
              <a:gd name="connsiteX1342" fmla="*/ 4375639 w 4561834"/>
              <a:gd name="connsiteY1342" fmla="*/ 2716892 h 4901727"/>
              <a:gd name="connsiteX1343" fmla="*/ 4383225 w 4561834"/>
              <a:gd name="connsiteY1343" fmla="*/ 2760936 h 4901727"/>
              <a:gd name="connsiteX1344" fmla="*/ 4414927 w 4561834"/>
              <a:gd name="connsiteY1344" fmla="*/ 2795695 h 4901727"/>
              <a:gd name="connsiteX1345" fmla="*/ 4395453 w 4561834"/>
              <a:gd name="connsiteY1345" fmla="*/ 2794110 h 4901727"/>
              <a:gd name="connsiteX1346" fmla="*/ 4391716 w 4561834"/>
              <a:gd name="connsiteY1346" fmla="*/ 2809848 h 4901727"/>
              <a:gd name="connsiteX1347" fmla="*/ 4411191 w 4561834"/>
              <a:gd name="connsiteY1347" fmla="*/ 2811546 h 4901727"/>
              <a:gd name="connsiteX1348" fmla="*/ 4415833 w 4561834"/>
              <a:gd name="connsiteY1348" fmla="*/ 2825812 h 4901727"/>
              <a:gd name="connsiteX1349" fmla="*/ 4391377 w 4561834"/>
              <a:gd name="connsiteY1349" fmla="*/ 2819924 h 4901727"/>
              <a:gd name="connsiteX1350" fmla="*/ 4393075 w 4561834"/>
              <a:gd name="connsiteY1350" fmla="*/ 2829775 h 4901727"/>
              <a:gd name="connsiteX1351" fmla="*/ 4411304 w 4561834"/>
              <a:gd name="connsiteY1351" fmla="*/ 2836681 h 4901727"/>
              <a:gd name="connsiteX1352" fmla="*/ 4390245 w 4561834"/>
              <a:gd name="connsiteY1352" fmla="*/ 2850381 h 4901727"/>
              <a:gd name="connsiteX1353" fmla="*/ 4398963 w 4561834"/>
              <a:gd name="connsiteY1353" fmla="*/ 2863968 h 4901727"/>
              <a:gd name="connsiteX1354" fmla="*/ 4402699 w 4561834"/>
              <a:gd name="connsiteY1354" fmla="*/ 2848230 h 4901727"/>
              <a:gd name="connsiteX1355" fmla="*/ 4425344 w 4561834"/>
              <a:gd name="connsiteY1355" fmla="*/ 2879592 h 4901727"/>
              <a:gd name="connsiteX1356" fmla="*/ 4425344 w 4561834"/>
              <a:gd name="connsiteY1356" fmla="*/ 2894651 h 4901727"/>
              <a:gd name="connsiteX1357" fmla="*/ 4384810 w 4561834"/>
              <a:gd name="connsiteY1357" fmla="*/ 2917295 h 4901727"/>
              <a:gd name="connsiteX1358" fmla="*/ 4423419 w 4561834"/>
              <a:gd name="connsiteY1358" fmla="*/ 2920579 h 4901727"/>
              <a:gd name="connsiteX1359" fmla="*/ 4385376 w 4561834"/>
              <a:gd name="connsiteY1359" fmla="*/ 2931901 h 4901727"/>
              <a:gd name="connsiteX1360" fmla="*/ 4407341 w 4561834"/>
              <a:gd name="connsiteY1360" fmla="*/ 2973454 h 4901727"/>
              <a:gd name="connsiteX1361" fmla="*/ 4399982 w 4561834"/>
              <a:gd name="connsiteY1361" fmla="*/ 2979794 h 4901727"/>
              <a:gd name="connsiteX1362" fmla="*/ 4438930 w 4561834"/>
              <a:gd name="connsiteY1362" fmla="*/ 2998249 h 4901727"/>
              <a:gd name="connsiteX1363" fmla="*/ 4443572 w 4561834"/>
              <a:gd name="connsiteY1363" fmla="*/ 3012515 h 4901727"/>
              <a:gd name="connsiteX1364" fmla="*/ 4426024 w 4561834"/>
              <a:gd name="connsiteY1364" fmla="*/ 3020554 h 4901727"/>
              <a:gd name="connsiteX1365" fmla="*/ 4439044 w 4561834"/>
              <a:gd name="connsiteY1365" fmla="*/ 3023271 h 4901727"/>
              <a:gd name="connsiteX1366" fmla="*/ 4425684 w 4561834"/>
              <a:gd name="connsiteY1366" fmla="*/ 3030744 h 4901727"/>
              <a:gd name="connsiteX1367" fmla="*/ 4423193 w 4561834"/>
              <a:gd name="connsiteY1367" fmla="*/ 3016025 h 4901727"/>
              <a:gd name="connsiteX1368" fmla="*/ 4406889 w 4561834"/>
              <a:gd name="connsiteY1368" fmla="*/ 3018856 h 4901727"/>
              <a:gd name="connsiteX1369" fmla="*/ 4422854 w 4561834"/>
              <a:gd name="connsiteY1369" fmla="*/ 3026102 h 4901727"/>
              <a:gd name="connsiteX1370" fmla="*/ 4447876 w 4561834"/>
              <a:gd name="connsiteY1370" fmla="*/ 3062107 h 4901727"/>
              <a:gd name="connsiteX1371" fmla="*/ 4456480 w 4561834"/>
              <a:gd name="connsiteY1371" fmla="*/ 3075693 h 4901727"/>
              <a:gd name="connsiteX1372" fmla="*/ 4460216 w 4561834"/>
              <a:gd name="connsiteY1372" fmla="*/ 3085204 h 4901727"/>
              <a:gd name="connsiteX1373" fmla="*/ 4457047 w 4561834"/>
              <a:gd name="connsiteY1373" fmla="*/ 3090752 h 4901727"/>
              <a:gd name="connsiteX1374" fmla="*/ 4470860 w 4561834"/>
              <a:gd name="connsiteY1374" fmla="*/ 3098451 h 4901727"/>
              <a:gd name="connsiteX1375" fmla="*/ 4429986 w 4561834"/>
              <a:gd name="connsiteY1375" fmla="*/ 3115661 h 4901727"/>
              <a:gd name="connsiteX1376" fmla="*/ 4450253 w 4561834"/>
              <a:gd name="connsiteY1376" fmla="*/ 3112151 h 4901727"/>
              <a:gd name="connsiteX1377" fmla="*/ 4446743 w 4561834"/>
              <a:gd name="connsiteY1377" fmla="*/ 3127775 h 4901727"/>
              <a:gd name="connsiteX1378" fmla="*/ 4482748 w 4561834"/>
              <a:gd name="connsiteY1378" fmla="*/ 3131625 h 4901727"/>
              <a:gd name="connsiteX1379" fmla="*/ 4474256 w 4561834"/>
              <a:gd name="connsiteY1379" fmla="*/ 3142947 h 4901727"/>
              <a:gd name="connsiteX1380" fmla="*/ 4463351 w 4561834"/>
              <a:gd name="connsiteY1380" fmla="*/ 3139945 h 4901727"/>
              <a:gd name="connsiteX1381" fmla="*/ 4454103 w 4561834"/>
              <a:gd name="connsiteY1381" fmla="*/ 3146457 h 4901727"/>
              <a:gd name="connsiteX1382" fmla="*/ 4463840 w 4561834"/>
              <a:gd name="connsiteY1382" fmla="*/ 3154836 h 4901727"/>
              <a:gd name="connsiteX1383" fmla="*/ 4450592 w 4561834"/>
              <a:gd name="connsiteY1383" fmla="*/ 3162194 h 4901727"/>
              <a:gd name="connsiteX1384" fmla="*/ 4438025 w 4561834"/>
              <a:gd name="connsiteY1384" fmla="*/ 3149287 h 4901727"/>
              <a:gd name="connsiteX1385" fmla="*/ 4431006 w 4561834"/>
              <a:gd name="connsiteY1385" fmla="*/ 3215975 h 4901727"/>
              <a:gd name="connsiteX1386" fmla="*/ 4442328 w 4561834"/>
              <a:gd name="connsiteY1386" fmla="*/ 3223901 h 4901727"/>
              <a:gd name="connsiteX1387" fmla="*/ 4438818 w 4561834"/>
              <a:gd name="connsiteY1387" fmla="*/ 3239639 h 4901727"/>
              <a:gd name="connsiteX1388" fmla="*/ 4478332 w 4561834"/>
              <a:gd name="connsiteY1388" fmla="*/ 3252999 h 4901727"/>
              <a:gd name="connsiteX1389" fmla="*/ 4449461 w 4561834"/>
              <a:gd name="connsiteY1389" fmla="*/ 3288211 h 4901727"/>
              <a:gd name="connsiteX1390" fmla="*/ 4405304 w 4561834"/>
              <a:gd name="connsiteY1390" fmla="*/ 3306099 h 4901727"/>
              <a:gd name="connsiteX1391" fmla="*/ 4488070 w 4561834"/>
              <a:gd name="connsiteY1391" fmla="*/ 3321724 h 4901727"/>
              <a:gd name="connsiteX1392" fmla="*/ 4482182 w 4561834"/>
              <a:gd name="connsiteY1392" fmla="*/ 3322856 h 4901727"/>
              <a:gd name="connsiteX1393" fmla="*/ 4482182 w 4561834"/>
              <a:gd name="connsiteY1393" fmla="*/ 3337803 h 4901727"/>
              <a:gd name="connsiteX1394" fmla="*/ 4448781 w 4561834"/>
              <a:gd name="connsiteY1394" fmla="*/ 3333613 h 4901727"/>
              <a:gd name="connsiteX1395" fmla="*/ 4443680 w 4561834"/>
              <a:gd name="connsiteY1395" fmla="*/ 3339614 h 4901727"/>
              <a:gd name="connsiteX1396" fmla="*/ 4423434 w 4561834"/>
              <a:gd name="connsiteY1396" fmla="*/ 3337788 h 4901727"/>
              <a:gd name="connsiteX1397" fmla="*/ 4401024 w 4561834"/>
              <a:gd name="connsiteY1397" fmla="*/ 3346097 h 4901727"/>
              <a:gd name="connsiteX1398" fmla="*/ 4395964 w 4561834"/>
              <a:gd name="connsiteY1398" fmla="*/ 3359131 h 4901727"/>
              <a:gd name="connsiteX1399" fmla="*/ 4394948 w 4561834"/>
              <a:gd name="connsiteY1399" fmla="*/ 3347921 h 4901727"/>
              <a:gd name="connsiteX1400" fmla="*/ 4368280 w 4561834"/>
              <a:gd name="connsiteY1400" fmla="*/ 3353201 h 4901727"/>
              <a:gd name="connsiteX1401" fmla="*/ 4373036 w 4561834"/>
              <a:gd name="connsiteY1401" fmla="*/ 3357164 h 4901727"/>
              <a:gd name="connsiteX1402" fmla="*/ 4369215 w 4561834"/>
              <a:gd name="connsiteY1402" fmla="*/ 3366830 h 4901727"/>
              <a:gd name="connsiteX1403" fmla="*/ 4369601 w 4561834"/>
              <a:gd name="connsiteY1403" fmla="*/ 3381742 h 4901727"/>
              <a:gd name="connsiteX1404" fmla="*/ 4370692 w 4561834"/>
              <a:gd name="connsiteY1404" fmla="*/ 3381985 h 4901727"/>
              <a:gd name="connsiteX1405" fmla="*/ 4450763 w 4561834"/>
              <a:gd name="connsiteY1405" fmla="*/ 3359471 h 4901727"/>
              <a:gd name="connsiteX1406" fmla="*/ 4413513 w 4561834"/>
              <a:gd name="connsiteY1406" fmla="*/ 3381323 h 4901727"/>
              <a:gd name="connsiteX1407" fmla="*/ 4489938 w 4561834"/>
              <a:gd name="connsiteY1407" fmla="*/ 3383134 h 4901727"/>
              <a:gd name="connsiteX1408" fmla="*/ 4424382 w 4561834"/>
              <a:gd name="connsiteY1408" fmla="*/ 3392192 h 4901727"/>
              <a:gd name="connsiteX1409" fmla="*/ 4492316 w 4561834"/>
              <a:gd name="connsiteY1409" fmla="*/ 3448237 h 4901727"/>
              <a:gd name="connsiteX1410" fmla="*/ 4495372 w 4561834"/>
              <a:gd name="connsiteY1410" fmla="*/ 3478467 h 4901727"/>
              <a:gd name="connsiteX1411" fmla="*/ 4497868 w 4561834"/>
              <a:gd name="connsiteY1411" fmla="*/ 3480395 h 4901727"/>
              <a:gd name="connsiteX1412" fmla="*/ 4495372 w 4561834"/>
              <a:gd name="connsiteY1412" fmla="*/ 3483336 h 4901727"/>
              <a:gd name="connsiteX1413" fmla="*/ 4496052 w 4561834"/>
              <a:gd name="connsiteY1413" fmla="*/ 3508358 h 4901727"/>
              <a:gd name="connsiteX1414" fmla="*/ 4561834 w 4561834"/>
              <a:gd name="connsiteY1414" fmla="*/ 3549345 h 4901727"/>
              <a:gd name="connsiteX1415" fmla="*/ 4471256 w 4561834"/>
              <a:gd name="connsiteY1415" fmla="*/ 3555798 h 4901727"/>
              <a:gd name="connsiteX1416" fmla="*/ 4528660 w 4561834"/>
              <a:gd name="connsiteY1416" fmla="*/ 3621014 h 4901727"/>
              <a:gd name="connsiteX1417" fmla="*/ 4531943 w 4561834"/>
              <a:gd name="connsiteY1417" fmla="*/ 3646263 h 4901727"/>
              <a:gd name="connsiteX1418" fmla="*/ 4512016 w 4561834"/>
              <a:gd name="connsiteY1418" fmla="*/ 3644338 h 4901727"/>
              <a:gd name="connsiteX1419" fmla="*/ 4502506 w 4561834"/>
              <a:gd name="connsiteY1419" fmla="*/ 3653509 h 4901727"/>
              <a:gd name="connsiteX1420" fmla="*/ 4513828 w 4561834"/>
              <a:gd name="connsiteY1420" fmla="*/ 3684419 h 4901727"/>
              <a:gd name="connsiteX1421" fmla="*/ 4487447 w 4561834"/>
              <a:gd name="connsiteY1421" fmla="*/ 3692005 h 4901727"/>
              <a:gd name="connsiteX1422" fmla="*/ 4506355 w 4561834"/>
              <a:gd name="connsiteY1422" fmla="*/ 3703327 h 4901727"/>
              <a:gd name="connsiteX1423" fmla="*/ 4491296 w 4561834"/>
              <a:gd name="connsiteY1423" fmla="*/ 3711932 h 4901727"/>
              <a:gd name="connsiteX1424" fmla="*/ 4487108 w 4561834"/>
              <a:gd name="connsiteY1424" fmla="*/ 3756315 h 4901727"/>
              <a:gd name="connsiteX1425" fmla="*/ 4516886 w 4561834"/>
              <a:gd name="connsiteY1425" fmla="*/ 3799000 h 4901727"/>
              <a:gd name="connsiteX1426" fmla="*/ 4492203 w 4561834"/>
              <a:gd name="connsiteY1426" fmla="*/ 3791754 h 4901727"/>
              <a:gd name="connsiteX1427" fmla="*/ 4482353 w 4561834"/>
              <a:gd name="connsiteY1427" fmla="*/ 3805793 h 4901727"/>
              <a:gd name="connsiteX1428" fmla="*/ 4507035 w 4561834"/>
              <a:gd name="connsiteY1428" fmla="*/ 3813039 h 4901727"/>
              <a:gd name="connsiteX1429" fmla="*/ 4508507 w 4561834"/>
              <a:gd name="connsiteY1429" fmla="*/ 3828211 h 4901727"/>
              <a:gd name="connsiteX1430" fmla="*/ 4478730 w 4561834"/>
              <a:gd name="connsiteY1430" fmla="*/ 3815304 h 4901727"/>
              <a:gd name="connsiteX1431" fmla="*/ 4477711 w 4561834"/>
              <a:gd name="connsiteY1431" fmla="*/ 3825267 h 4901727"/>
              <a:gd name="connsiteX1432" fmla="*/ 4499110 w 4561834"/>
              <a:gd name="connsiteY1432" fmla="*/ 3837269 h 4901727"/>
              <a:gd name="connsiteX1433" fmla="*/ 4467521 w 4561834"/>
              <a:gd name="connsiteY1433" fmla="*/ 3844289 h 4901727"/>
              <a:gd name="connsiteX1434" fmla="*/ 4474540 w 4561834"/>
              <a:gd name="connsiteY1434" fmla="*/ 3859800 h 4901727"/>
              <a:gd name="connsiteX1435" fmla="*/ 4484278 w 4561834"/>
              <a:gd name="connsiteY1435" fmla="*/ 3845874 h 4901727"/>
              <a:gd name="connsiteX1436" fmla="*/ 4503186 w 4561834"/>
              <a:gd name="connsiteY1436" fmla="*/ 3882445 h 4901727"/>
              <a:gd name="connsiteX1437" fmla="*/ 4498996 w 4561834"/>
              <a:gd name="connsiteY1437" fmla="*/ 3897050 h 4901727"/>
              <a:gd name="connsiteX1438" fmla="*/ 4439442 w 4561834"/>
              <a:gd name="connsiteY1438" fmla="*/ 3906448 h 4901727"/>
              <a:gd name="connsiteX1439" fmla="*/ 4488240 w 4561834"/>
              <a:gd name="connsiteY1439" fmla="*/ 3920940 h 4901727"/>
              <a:gd name="connsiteX1440" fmla="*/ 4435365 w 4561834"/>
              <a:gd name="connsiteY1440" fmla="*/ 3920940 h 4901727"/>
              <a:gd name="connsiteX1441" fmla="*/ 4450536 w 4561834"/>
              <a:gd name="connsiteY1441" fmla="*/ 3967135 h 4901727"/>
              <a:gd name="connsiteX1442" fmla="*/ 4439214 w 4561834"/>
              <a:gd name="connsiteY1442" fmla="*/ 3971098 h 4901727"/>
              <a:gd name="connsiteX1443" fmla="*/ 4483484 w 4561834"/>
              <a:gd name="connsiteY1443" fmla="*/ 4000196 h 4901727"/>
              <a:gd name="connsiteX1444" fmla="*/ 4484843 w 4561834"/>
              <a:gd name="connsiteY1444" fmla="*/ 4015254 h 4901727"/>
              <a:gd name="connsiteX1445" fmla="*/ 4459821 w 4561834"/>
              <a:gd name="connsiteY1445" fmla="*/ 4017858 h 4901727"/>
              <a:gd name="connsiteX1446" fmla="*/ 4475672 w 4561834"/>
              <a:gd name="connsiteY1446" fmla="*/ 4024312 h 4901727"/>
              <a:gd name="connsiteX1447" fmla="*/ 4456084 w 4561834"/>
              <a:gd name="connsiteY1447" fmla="*/ 4027482 h 4901727"/>
              <a:gd name="connsiteX1448" fmla="*/ 4457443 w 4561834"/>
              <a:gd name="connsiteY1448" fmla="*/ 4012650 h 4901727"/>
              <a:gd name="connsiteX1449" fmla="*/ 4435591 w 4561834"/>
              <a:gd name="connsiteY1449" fmla="*/ 4010612 h 4901727"/>
              <a:gd name="connsiteX1450" fmla="*/ 4453820 w 4561834"/>
              <a:gd name="connsiteY1450" fmla="*/ 4021934 h 4901727"/>
              <a:gd name="connsiteX1451" fmla="*/ 4474653 w 4561834"/>
              <a:gd name="connsiteY1451" fmla="*/ 4063827 h 4901727"/>
              <a:gd name="connsiteX1452" fmla="*/ 4481333 w 4561834"/>
              <a:gd name="connsiteY1452" fmla="*/ 4079338 h 4901727"/>
              <a:gd name="connsiteX1453" fmla="*/ 4483144 w 4561834"/>
              <a:gd name="connsiteY1453" fmla="*/ 4089528 h 4901727"/>
              <a:gd name="connsiteX1454" fmla="*/ 4477257 w 4561834"/>
              <a:gd name="connsiteY1454" fmla="*/ 4093944 h 4901727"/>
              <a:gd name="connsiteX1455" fmla="*/ 4492542 w 4561834"/>
              <a:gd name="connsiteY1455" fmla="*/ 4105266 h 4901727"/>
              <a:gd name="connsiteX1456" fmla="*/ 4434686 w 4561834"/>
              <a:gd name="connsiteY1456" fmla="*/ 4109908 h 4901727"/>
              <a:gd name="connsiteX1457" fmla="*/ 4461746 w 4561834"/>
              <a:gd name="connsiteY1457" fmla="*/ 4112512 h 4901727"/>
              <a:gd name="connsiteX1458" fmla="*/ 4452236 w 4561834"/>
              <a:gd name="connsiteY1458" fmla="*/ 4126438 h 4901727"/>
              <a:gd name="connsiteX1459" fmla="*/ 4497525 w 4561834"/>
              <a:gd name="connsiteY1459" fmla="*/ 4140591 h 4901727"/>
              <a:gd name="connsiteX1460" fmla="*/ 4483032 w 4561834"/>
              <a:gd name="connsiteY1460" fmla="*/ 4149309 h 4901727"/>
              <a:gd name="connsiteX1461" fmla="*/ 4456085 w 4561834"/>
              <a:gd name="connsiteY1461" fmla="*/ 4146818 h 4901727"/>
              <a:gd name="connsiteX1462" fmla="*/ 4465936 w 4561834"/>
              <a:gd name="connsiteY1462" fmla="*/ 4158141 h 4901727"/>
              <a:gd name="connsiteX1463" fmla="*/ 4446687 w 4561834"/>
              <a:gd name="connsiteY1463" fmla="*/ 4161311 h 4901727"/>
              <a:gd name="connsiteX1464" fmla="*/ 4434572 w 4561834"/>
              <a:gd name="connsiteY1464" fmla="*/ 4145233 h 4901727"/>
              <a:gd name="connsiteX1465" fmla="*/ 4404568 w 4561834"/>
              <a:gd name="connsiteY1465" fmla="*/ 4207166 h 4901727"/>
              <a:gd name="connsiteX1466" fmla="*/ 4417023 w 4561834"/>
              <a:gd name="connsiteY1466" fmla="*/ 4218488 h 4901727"/>
              <a:gd name="connsiteX1467" fmla="*/ 4407738 w 4561834"/>
              <a:gd name="connsiteY1467" fmla="*/ 4232414 h 4901727"/>
              <a:gd name="connsiteX1468" fmla="*/ 4453820 w 4561834"/>
              <a:gd name="connsiteY1468" fmla="*/ 4256757 h 4901727"/>
              <a:gd name="connsiteX1469" fmla="*/ 4405815 w 4561834"/>
              <a:gd name="connsiteY1469" fmla="*/ 4282232 h 4901727"/>
              <a:gd name="connsiteX1470" fmla="*/ 4343995 w 4561834"/>
              <a:gd name="connsiteY1470" fmla="*/ 4286648 h 4901727"/>
              <a:gd name="connsiteX1471" fmla="*/ 4444537 w 4561834"/>
              <a:gd name="connsiteY1471" fmla="*/ 4325709 h 4901727"/>
              <a:gd name="connsiteX1472" fmla="*/ 4436611 w 4561834"/>
              <a:gd name="connsiteY1472" fmla="*/ 4324917 h 4901727"/>
              <a:gd name="connsiteX1473" fmla="*/ 4432535 w 4561834"/>
              <a:gd name="connsiteY1473" fmla="*/ 4339409 h 4901727"/>
              <a:gd name="connsiteX1474" fmla="*/ 4391322 w 4561834"/>
              <a:gd name="connsiteY1474" fmla="*/ 4325709 h 4901727"/>
              <a:gd name="connsiteX1475" fmla="*/ 4326220 w 4561834"/>
              <a:gd name="connsiteY1475" fmla="*/ 4340089 h 4901727"/>
              <a:gd name="connsiteX1476" fmla="*/ 4382830 w 4561834"/>
              <a:gd name="connsiteY1476" fmla="*/ 4330012 h 4901727"/>
              <a:gd name="connsiteX1477" fmla="*/ 4282402 w 4561834"/>
              <a:gd name="connsiteY1477" fmla="*/ 4321747 h 4901727"/>
              <a:gd name="connsiteX1478" fmla="*/ 4287384 w 4561834"/>
              <a:gd name="connsiteY1478" fmla="*/ 4326955 h 4901727"/>
              <a:gd name="connsiteX1479" fmla="*/ 4274930 w 4561834"/>
              <a:gd name="connsiteY1479" fmla="*/ 4351071 h 4901727"/>
              <a:gd name="connsiteX1480" fmla="*/ 3965041 w 4561834"/>
              <a:gd name="connsiteY1480" fmla="*/ 4367375 h 4901727"/>
              <a:gd name="connsiteX1481" fmla="*/ 3970475 w 4561834"/>
              <a:gd name="connsiteY1481" fmla="*/ 4362620 h 4901727"/>
              <a:gd name="connsiteX1482" fmla="*/ 3899372 w 4561834"/>
              <a:gd name="connsiteY1482" fmla="*/ 4360129 h 4901727"/>
              <a:gd name="connsiteX1483" fmla="*/ 3903529 w 4561834"/>
              <a:gd name="connsiteY1483" fmla="*/ 4351726 h 4901727"/>
              <a:gd name="connsiteX1484" fmla="*/ 3912958 w 4561834"/>
              <a:gd name="connsiteY1484" fmla="*/ 4350505 h 4901727"/>
              <a:gd name="connsiteX1485" fmla="*/ 3904000 w 4561834"/>
              <a:gd name="connsiteY1485" fmla="*/ 4350774 h 4901727"/>
              <a:gd name="connsiteX1486" fmla="*/ 3903529 w 4561834"/>
              <a:gd name="connsiteY1486" fmla="*/ 4351726 h 4901727"/>
              <a:gd name="connsiteX1487" fmla="*/ 3849554 w 4561834"/>
              <a:gd name="connsiteY1487" fmla="*/ 4358714 h 4901727"/>
              <a:gd name="connsiteX1488" fmla="*/ 3783772 w 4561834"/>
              <a:gd name="connsiteY1488" fmla="*/ 4351977 h 4901727"/>
              <a:gd name="connsiteX1489" fmla="*/ 3794415 w 4561834"/>
              <a:gd name="connsiteY1489" fmla="*/ 4347108 h 4901727"/>
              <a:gd name="connsiteX1490" fmla="*/ 3738936 w 4561834"/>
              <a:gd name="connsiteY1490" fmla="*/ 4351184 h 4901727"/>
              <a:gd name="connsiteX1491" fmla="*/ 3747088 w 4561834"/>
              <a:gd name="connsiteY1491" fmla="*/ 4341334 h 4901727"/>
              <a:gd name="connsiteX1492" fmla="*/ 3723198 w 4561834"/>
              <a:gd name="connsiteY1492" fmla="*/ 4350845 h 4901727"/>
              <a:gd name="connsiteX1493" fmla="*/ 3728633 w 4561834"/>
              <a:gd name="connsiteY1493" fmla="*/ 4340994 h 4901727"/>
              <a:gd name="connsiteX1494" fmla="*/ 3716550 w 4561834"/>
              <a:gd name="connsiteY1494" fmla="*/ 4340916 h 4901727"/>
              <a:gd name="connsiteX1495" fmla="*/ 3720052 w 4561834"/>
              <a:gd name="connsiteY1495" fmla="*/ 4360525 h 4901727"/>
              <a:gd name="connsiteX1496" fmla="*/ 3709296 w 4561834"/>
              <a:gd name="connsiteY1496" fmla="*/ 4365054 h 4901727"/>
              <a:gd name="connsiteX1497" fmla="*/ 3753000 w 4561834"/>
              <a:gd name="connsiteY1497" fmla="*/ 4391887 h 4901727"/>
              <a:gd name="connsiteX1498" fmla="*/ 3755038 w 4561834"/>
              <a:gd name="connsiteY1498" fmla="*/ 4406833 h 4901727"/>
              <a:gd name="connsiteX1499" fmla="*/ 3731148 w 4561834"/>
              <a:gd name="connsiteY1499" fmla="*/ 4410795 h 4901727"/>
              <a:gd name="connsiteX1500" fmla="*/ 3746660 w 4561834"/>
              <a:gd name="connsiteY1500" fmla="*/ 4416343 h 4901727"/>
              <a:gd name="connsiteX1501" fmla="*/ 3728091 w 4561834"/>
              <a:gd name="connsiteY1501" fmla="*/ 4420533 h 4901727"/>
              <a:gd name="connsiteX1502" fmla="*/ 3728091 w 4561834"/>
              <a:gd name="connsiteY1502" fmla="*/ 4405700 h 4901727"/>
              <a:gd name="connsiteX1503" fmla="*/ 3707032 w 4561834"/>
              <a:gd name="connsiteY1503" fmla="*/ 4404795 h 4901727"/>
              <a:gd name="connsiteX1504" fmla="*/ 3725034 w 4561834"/>
              <a:gd name="connsiteY1504" fmla="*/ 4415438 h 4901727"/>
              <a:gd name="connsiteX1505" fmla="*/ 3746999 w 4561834"/>
              <a:gd name="connsiteY1505" fmla="*/ 4456198 h 4901727"/>
              <a:gd name="connsiteX1506" fmla="*/ 3754246 w 4561834"/>
              <a:gd name="connsiteY1506" fmla="*/ 4471369 h 4901727"/>
              <a:gd name="connsiteX1507" fmla="*/ 3756397 w 4561834"/>
              <a:gd name="connsiteY1507" fmla="*/ 4481446 h 4901727"/>
              <a:gd name="connsiteX1508" fmla="*/ 3750962 w 4561834"/>
              <a:gd name="connsiteY1508" fmla="*/ 4486201 h 4901727"/>
              <a:gd name="connsiteX1509" fmla="*/ 3766247 w 4561834"/>
              <a:gd name="connsiteY1509" fmla="*/ 4496731 h 4901727"/>
              <a:gd name="connsiteX1510" fmla="*/ 3710768 w 4561834"/>
              <a:gd name="connsiteY1510" fmla="*/ 4504317 h 4901727"/>
              <a:gd name="connsiteX1511" fmla="*/ 3736922 w 4561834"/>
              <a:gd name="connsiteY1511" fmla="*/ 4505449 h 4901727"/>
              <a:gd name="connsiteX1512" fmla="*/ 3728431 w 4561834"/>
              <a:gd name="connsiteY1512" fmla="*/ 4519942 h 4901727"/>
              <a:gd name="connsiteX1513" fmla="*/ 3772588 w 4561834"/>
              <a:gd name="connsiteY1513" fmla="*/ 4531264 h 4901727"/>
              <a:gd name="connsiteX1514" fmla="*/ 3759114 w 4561834"/>
              <a:gd name="connsiteY1514" fmla="*/ 4540661 h 4901727"/>
              <a:gd name="connsiteX1515" fmla="*/ 3732846 w 4561834"/>
              <a:gd name="connsiteY1515" fmla="*/ 4539529 h 4901727"/>
              <a:gd name="connsiteX1516" fmla="*/ 3742923 w 4561834"/>
              <a:gd name="connsiteY1516" fmla="*/ 4549945 h 4901727"/>
              <a:gd name="connsiteX1517" fmla="*/ 3724355 w 4561834"/>
              <a:gd name="connsiteY1517" fmla="*/ 4554135 h 4901727"/>
              <a:gd name="connsiteX1518" fmla="*/ 3711900 w 4561834"/>
              <a:gd name="connsiteY1518" fmla="*/ 4538623 h 4901727"/>
              <a:gd name="connsiteX1519" fmla="*/ 3685633 w 4561834"/>
              <a:gd name="connsiteY1519" fmla="*/ 4602141 h 4901727"/>
              <a:gd name="connsiteX1520" fmla="*/ 3698200 w 4561834"/>
              <a:gd name="connsiteY1520" fmla="*/ 4612557 h 4901727"/>
              <a:gd name="connsiteX1521" fmla="*/ 3689822 w 4561834"/>
              <a:gd name="connsiteY1521" fmla="*/ 4627050 h 4901727"/>
              <a:gd name="connsiteX1522" fmla="*/ 3736016 w 4561834"/>
              <a:gd name="connsiteY1522" fmla="*/ 4648902 h 4901727"/>
              <a:gd name="connsiteX1523" fmla="*/ 3690727 w 4561834"/>
              <a:gd name="connsiteY1523" fmla="*/ 4676867 h 4901727"/>
              <a:gd name="connsiteX1524" fmla="*/ 3630266 w 4561834"/>
              <a:gd name="connsiteY1524" fmla="*/ 4684227 h 4901727"/>
              <a:gd name="connsiteX1525" fmla="*/ 3730808 w 4561834"/>
              <a:gd name="connsiteY1525" fmla="*/ 4718194 h 4901727"/>
              <a:gd name="connsiteX1526" fmla="*/ 3722995 w 4561834"/>
              <a:gd name="connsiteY1526" fmla="*/ 4718194 h 4901727"/>
              <a:gd name="connsiteX1527" fmla="*/ 3719712 w 4561834"/>
              <a:gd name="connsiteY1527" fmla="*/ 4732912 h 4901727"/>
              <a:gd name="connsiteX1528" fmla="*/ 3678386 w 4561834"/>
              <a:gd name="connsiteY1528" fmla="*/ 4721590 h 4901727"/>
              <a:gd name="connsiteX1529" fmla="*/ 3614981 w 4561834"/>
              <a:gd name="connsiteY1529" fmla="*/ 4738800 h 4901727"/>
              <a:gd name="connsiteX1530" fmla="*/ 3670348 w 4561834"/>
              <a:gd name="connsiteY1530" fmla="*/ 4726232 h 4901727"/>
              <a:gd name="connsiteX1531" fmla="*/ 3571278 w 4561834"/>
              <a:gd name="connsiteY1531" fmla="*/ 4722269 h 4901727"/>
              <a:gd name="connsiteX1532" fmla="*/ 3576260 w 4561834"/>
              <a:gd name="connsiteY1532" fmla="*/ 4727251 h 4901727"/>
              <a:gd name="connsiteX1533" fmla="*/ 3564938 w 4561834"/>
              <a:gd name="connsiteY1533" fmla="*/ 4751820 h 4901727"/>
              <a:gd name="connsiteX1534" fmla="*/ 3259238 w 4561834"/>
              <a:gd name="connsiteY1534" fmla="*/ 4775710 h 4901727"/>
              <a:gd name="connsiteX1535" fmla="*/ 3264560 w 4561834"/>
              <a:gd name="connsiteY1535" fmla="*/ 4770955 h 4901727"/>
              <a:gd name="connsiteX1536" fmla="*/ 3194248 w 4561834"/>
              <a:gd name="connsiteY1536" fmla="*/ 4768804 h 4901727"/>
              <a:gd name="connsiteX1537" fmla="*/ 3198384 w 4561834"/>
              <a:gd name="connsiteY1537" fmla="*/ 4760430 h 4901727"/>
              <a:gd name="connsiteX1538" fmla="*/ 3207609 w 4561834"/>
              <a:gd name="connsiteY1538" fmla="*/ 4759180 h 4901727"/>
              <a:gd name="connsiteX1539" fmla="*/ 3198763 w 4561834"/>
              <a:gd name="connsiteY1539" fmla="*/ 4759661 h 4901727"/>
              <a:gd name="connsiteX1540" fmla="*/ 3198384 w 4561834"/>
              <a:gd name="connsiteY1540" fmla="*/ 4760430 h 4901727"/>
              <a:gd name="connsiteX1541" fmla="*/ 3144841 w 4561834"/>
              <a:gd name="connsiteY1541" fmla="*/ 4767685 h 4901727"/>
              <a:gd name="connsiteX1542" fmla="*/ 3079780 w 4561834"/>
              <a:gd name="connsiteY1542" fmla="*/ 4760652 h 4901727"/>
              <a:gd name="connsiteX1543" fmla="*/ 3090310 w 4561834"/>
              <a:gd name="connsiteY1543" fmla="*/ 4755896 h 4901727"/>
              <a:gd name="connsiteX1544" fmla="*/ 3035397 w 4561834"/>
              <a:gd name="connsiteY1544" fmla="*/ 4759520 h 4901727"/>
              <a:gd name="connsiteX1545" fmla="*/ 3043549 w 4561834"/>
              <a:gd name="connsiteY1545" fmla="*/ 4749896 h 4901727"/>
              <a:gd name="connsiteX1546" fmla="*/ 3019772 w 4561834"/>
              <a:gd name="connsiteY1546" fmla="*/ 4759180 h 4901727"/>
              <a:gd name="connsiteX1547" fmla="*/ 3025207 w 4561834"/>
              <a:gd name="connsiteY1547" fmla="*/ 4749443 h 4901727"/>
              <a:gd name="connsiteX1548" fmla="*/ 2725055 w 4561834"/>
              <a:gd name="connsiteY1548" fmla="*/ 4762803 h 4901727"/>
              <a:gd name="connsiteX1549" fmla="*/ 2727433 w 4561834"/>
              <a:gd name="connsiteY1549" fmla="*/ 4777748 h 4901727"/>
              <a:gd name="connsiteX1550" fmla="*/ 2740227 w 4561834"/>
              <a:gd name="connsiteY1550" fmla="*/ 4787938 h 4901727"/>
              <a:gd name="connsiteX1551" fmla="*/ 2732075 w 4561834"/>
              <a:gd name="connsiteY1551" fmla="*/ 4807639 h 4901727"/>
              <a:gd name="connsiteX1552" fmla="*/ 2719847 w 4561834"/>
              <a:gd name="connsiteY1552" fmla="*/ 4762350 h 4901727"/>
              <a:gd name="connsiteX1553" fmla="*/ 2568469 w 4561834"/>
              <a:gd name="connsiteY1553" fmla="*/ 4779786 h 4901727"/>
              <a:gd name="connsiteX1554" fmla="*/ 2581263 w 4561834"/>
              <a:gd name="connsiteY1554" fmla="*/ 4794958 h 4901727"/>
              <a:gd name="connsiteX1555" fmla="*/ 2542202 w 4561834"/>
              <a:gd name="connsiteY1555" fmla="*/ 4794958 h 4901727"/>
              <a:gd name="connsiteX1556" fmla="*/ 2451624 w 4561834"/>
              <a:gd name="connsiteY1556" fmla="*/ 4788844 h 4901727"/>
              <a:gd name="connsiteX1557" fmla="*/ 2449246 w 4561834"/>
              <a:gd name="connsiteY1557" fmla="*/ 4769030 h 4901727"/>
              <a:gd name="connsiteX1558" fmla="*/ 2428187 w 4561834"/>
              <a:gd name="connsiteY1558" fmla="*/ 4783748 h 4901727"/>
              <a:gd name="connsiteX1559" fmla="*/ 2438717 w 4561834"/>
              <a:gd name="connsiteY1559" fmla="*/ 4773898 h 4901727"/>
              <a:gd name="connsiteX1560" fmla="*/ 2370783 w 4561834"/>
              <a:gd name="connsiteY1560" fmla="*/ 4778201 h 4901727"/>
              <a:gd name="connsiteX1561" fmla="*/ 2365802 w 4561834"/>
              <a:gd name="connsiteY1561" fmla="*/ 4763255 h 4901727"/>
              <a:gd name="connsiteX1562" fmla="*/ 2357762 w 4561834"/>
              <a:gd name="connsiteY1562" fmla="*/ 4778087 h 4901727"/>
              <a:gd name="connsiteX1563" fmla="*/ 2360480 w 4561834"/>
              <a:gd name="connsiteY1563" fmla="*/ 4768237 h 4901727"/>
              <a:gd name="connsiteX1564" fmla="*/ 2214537 w 4561834"/>
              <a:gd name="connsiteY1564" fmla="*/ 4777182 h 4901727"/>
              <a:gd name="connsiteX1565" fmla="*/ 2230162 w 4561834"/>
              <a:gd name="connsiteY1565" fmla="*/ 4782390 h 4901727"/>
              <a:gd name="connsiteX1566" fmla="*/ 2227444 w 4561834"/>
              <a:gd name="connsiteY1566" fmla="*/ 4792240 h 4901727"/>
              <a:gd name="connsiteX1567" fmla="*/ 2096007 w 4561834"/>
              <a:gd name="connsiteY1567" fmla="*/ 4787145 h 4901727"/>
              <a:gd name="connsiteX1568" fmla="*/ 2051957 w 4561834"/>
              <a:gd name="connsiteY1568" fmla="*/ 4782939 h 4901727"/>
              <a:gd name="connsiteX1569" fmla="*/ 2050866 w 4561834"/>
              <a:gd name="connsiteY1569" fmla="*/ 4788986 h 4901727"/>
              <a:gd name="connsiteX1570" fmla="*/ 2047172 w 4561834"/>
              <a:gd name="connsiteY1570" fmla="*/ 4789298 h 4901727"/>
              <a:gd name="connsiteX1571" fmla="*/ 2047172 w 4561834"/>
              <a:gd name="connsiteY1571" fmla="*/ 4782483 h 4901727"/>
              <a:gd name="connsiteX1572" fmla="*/ 2031971 w 4561834"/>
              <a:gd name="connsiteY1572" fmla="*/ 4781031 h 4901727"/>
              <a:gd name="connsiteX1573" fmla="*/ 1974845 w 4561834"/>
              <a:gd name="connsiteY1573" fmla="*/ 4772200 h 4901727"/>
              <a:gd name="connsiteX1574" fmla="*/ 1991149 w 4561834"/>
              <a:gd name="connsiteY1574" fmla="*/ 4758571 h 4901727"/>
              <a:gd name="connsiteX1575" fmla="*/ 2010909 w 4561834"/>
              <a:gd name="connsiteY1575" fmla="*/ 4757428 h 4901727"/>
              <a:gd name="connsiteX1576" fmla="*/ 1999391 w 4561834"/>
              <a:gd name="connsiteY1576" fmla="*/ 4752127 h 4901727"/>
              <a:gd name="connsiteX1577" fmla="*/ 1987164 w 4561834"/>
              <a:gd name="connsiteY1577" fmla="*/ 4751029 h 4901727"/>
              <a:gd name="connsiteX1578" fmla="*/ 1999732 w 4561834"/>
              <a:gd name="connsiteY1578" fmla="*/ 4730875 h 4901727"/>
              <a:gd name="connsiteX1579" fmla="*/ 1997581 w 4561834"/>
              <a:gd name="connsiteY1579" fmla="*/ 4735970 h 4901727"/>
              <a:gd name="connsiteX1580" fmla="*/ 2014422 w 4561834"/>
              <a:gd name="connsiteY1580" fmla="*/ 4743352 h 4901727"/>
              <a:gd name="connsiteX1581" fmla="*/ 2013907 w 4561834"/>
              <a:gd name="connsiteY1581" fmla="*/ 4737440 h 4901727"/>
              <a:gd name="connsiteX1582" fmla="*/ 2032136 w 4561834"/>
              <a:gd name="connsiteY1582" fmla="*/ 4737440 h 4901727"/>
              <a:gd name="connsiteX1583" fmla="*/ 2021719 w 4561834"/>
              <a:gd name="connsiteY1583" fmla="*/ 4747405 h 4901727"/>
              <a:gd name="connsiteX1584" fmla="*/ 2042551 w 4561834"/>
              <a:gd name="connsiteY1584" fmla="*/ 4737440 h 4901727"/>
              <a:gd name="connsiteX1585" fmla="*/ 1969524 w 4561834"/>
              <a:gd name="connsiteY1585" fmla="*/ 4707777 h 4901727"/>
              <a:gd name="connsiteX1586" fmla="*/ 1966920 w 4561834"/>
              <a:gd name="connsiteY1586" fmla="*/ 4722722 h 4901727"/>
              <a:gd name="connsiteX1587" fmla="*/ 1950013 w 4561834"/>
              <a:gd name="connsiteY1587" fmla="*/ 4715048 h 4901727"/>
              <a:gd name="connsiteX1588" fmla="*/ 1942489 w 4561834"/>
              <a:gd name="connsiteY1588" fmla="*/ 4715711 h 4901727"/>
              <a:gd name="connsiteX1589" fmla="*/ 1942417 w 4561834"/>
              <a:gd name="connsiteY1589" fmla="*/ 4715930 h 4901727"/>
              <a:gd name="connsiteX1590" fmla="*/ 1942341 w 4561834"/>
              <a:gd name="connsiteY1590" fmla="*/ 4715724 h 4901727"/>
              <a:gd name="connsiteX1591" fmla="*/ 1934383 w 4561834"/>
              <a:gd name="connsiteY1591" fmla="*/ 4716426 h 4901727"/>
              <a:gd name="connsiteX1592" fmla="*/ 1933950 w 4561834"/>
              <a:gd name="connsiteY1592" fmla="*/ 4717628 h 4901727"/>
              <a:gd name="connsiteX1593" fmla="*/ 1932982 w 4561834"/>
              <a:gd name="connsiteY1593" fmla="*/ 4716550 h 4901727"/>
              <a:gd name="connsiteX1594" fmla="*/ 1928467 w 4561834"/>
              <a:gd name="connsiteY1594" fmla="*/ 4716948 h 4901727"/>
              <a:gd name="connsiteX1595" fmla="*/ 1907426 w 4561834"/>
              <a:gd name="connsiteY1595" fmla="*/ 4721293 h 4901727"/>
              <a:gd name="connsiteX1596" fmla="*/ 1915608 w 4561834"/>
              <a:gd name="connsiteY1596" fmla="*/ 4723063 h 4901727"/>
              <a:gd name="connsiteX1597" fmla="*/ 1855147 w 4561834"/>
              <a:gd name="connsiteY1597" fmla="*/ 4759747 h 4901727"/>
              <a:gd name="connsiteX1598" fmla="*/ 1859902 w 4561834"/>
              <a:gd name="connsiteY1598" fmla="*/ 4739593 h 4901727"/>
              <a:gd name="connsiteX1599" fmla="*/ 1791063 w 4561834"/>
              <a:gd name="connsiteY1599" fmla="*/ 4747066 h 4901727"/>
              <a:gd name="connsiteX1600" fmla="*/ 1796838 w 4561834"/>
              <a:gd name="connsiteY1600" fmla="*/ 4756803 h 4901727"/>
              <a:gd name="connsiteX1601" fmla="*/ 1787214 w 4561834"/>
              <a:gd name="connsiteY1601" fmla="*/ 4766653 h 4901727"/>
              <a:gd name="connsiteX1602" fmla="*/ 1743850 w 4561834"/>
              <a:gd name="connsiteY1602" fmla="*/ 4738574 h 4901727"/>
              <a:gd name="connsiteX1603" fmla="*/ 1736830 w 4561834"/>
              <a:gd name="connsiteY1603" fmla="*/ 4748877 h 4901727"/>
              <a:gd name="connsiteX1604" fmla="*/ 1731961 w 4561834"/>
              <a:gd name="connsiteY1604" fmla="*/ 4739140 h 4901727"/>
              <a:gd name="connsiteX1605" fmla="*/ 1697995 w 4561834"/>
              <a:gd name="connsiteY1605" fmla="*/ 4745820 h 4901727"/>
              <a:gd name="connsiteX1606" fmla="*/ 1761286 w 4561834"/>
              <a:gd name="connsiteY1606" fmla="*/ 4757822 h 4901727"/>
              <a:gd name="connsiteX1607" fmla="*/ 1751209 w 4561834"/>
              <a:gd name="connsiteY1607" fmla="*/ 4773107 h 4901727"/>
              <a:gd name="connsiteX1608" fmla="*/ 1757210 w 4561834"/>
              <a:gd name="connsiteY1608" fmla="*/ 4787826 h 4901727"/>
              <a:gd name="connsiteX1609" fmla="*/ 1741246 w 4561834"/>
              <a:gd name="connsiteY1609" fmla="*/ 4768691 h 4901727"/>
              <a:gd name="connsiteX1610" fmla="*/ 1746001 w 4561834"/>
              <a:gd name="connsiteY1610" fmla="*/ 4778315 h 4901727"/>
              <a:gd name="connsiteX1611" fmla="*/ 1744529 w 4561834"/>
              <a:gd name="connsiteY1611" fmla="*/ 4793260 h 4901727"/>
              <a:gd name="connsiteX1612" fmla="*/ 1621343 w 4561834"/>
              <a:gd name="connsiteY1612" fmla="*/ 4784769 h 4901727"/>
              <a:gd name="connsiteX1613" fmla="*/ 1616349 w 4561834"/>
              <a:gd name="connsiteY1613" fmla="*/ 4782102 h 4901727"/>
              <a:gd name="connsiteX1614" fmla="*/ 1617994 w 4561834"/>
              <a:gd name="connsiteY1614" fmla="*/ 4780329 h 4901727"/>
              <a:gd name="connsiteX1615" fmla="*/ 1619079 w 4561834"/>
              <a:gd name="connsiteY1615" fmla="*/ 4780353 h 4901727"/>
              <a:gd name="connsiteX1616" fmla="*/ 1618286 w 4561834"/>
              <a:gd name="connsiteY1616" fmla="*/ 4780013 h 4901727"/>
              <a:gd name="connsiteX1617" fmla="*/ 1617994 w 4561834"/>
              <a:gd name="connsiteY1617" fmla="*/ 4780329 h 4901727"/>
              <a:gd name="connsiteX1618" fmla="*/ 1612807 w 4561834"/>
              <a:gd name="connsiteY1618" fmla="*/ 4780212 h 4901727"/>
              <a:gd name="connsiteX1619" fmla="*/ 1599605 w 4561834"/>
              <a:gd name="connsiteY1619" fmla="*/ 4773163 h 4901727"/>
              <a:gd name="connsiteX1620" fmla="*/ 1574130 w 4561834"/>
              <a:gd name="connsiteY1620" fmla="*/ 4772767 h 4901727"/>
              <a:gd name="connsiteX1621" fmla="*/ 1392974 w 4561834"/>
              <a:gd name="connsiteY1621" fmla="*/ 4820773 h 4901727"/>
              <a:gd name="connsiteX1622" fmla="*/ 1395352 w 4561834"/>
              <a:gd name="connsiteY1622" fmla="*/ 4810583 h 4901727"/>
              <a:gd name="connsiteX1623" fmla="*/ 1358894 w 4561834"/>
              <a:gd name="connsiteY1623" fmla="*/ 4838549 h 4901727"/>
              <a:gd name="connsiteX1624" fmla="*/ 1369650 w 4561834"/>
              <a:gd name="connsiteY1624" fmla="*/ 4812735 h 4901727"/>
              <a:gd name="connsiteX1625" fmla="*/ 1342251 w 4561834"/>
              <a:gd name="connsiteY1625" fmla="*/ 4820094 h 4901727"/>
              <a:gd name="connsiteX1626" fmla="*/ 1364895 w 4561834"/>
              <a:gd name="connsiteY1626" fmla="*/ 4803224 h 4901727"/>
              <a:gd name="connsiteX1627" fmla="*/ 1333759 w 4561834"/>
              <a:gd name="connsiteY1627" fmla="*/ 4756124 h 4901727"/>
              <a:gd name="connsiteX1628" fmla="*/ 1329004 w 4561834"/>
              <a:gd name="connsiteY1628" fmla="*/ 4726686 h 4901727"/>
              <a:gd name="connsiteX1629" fmla="*/ 1326923 w 4561834"/>
              <a:gd name="connsiteY1629" fmla="*/ 4723669 h 4901727"/>
              <a:gd name="connsiteX1630" fmla="*/ 1329004 w 4561834"/>
              <a:gd name="connsiteY1630" fmla="*/ 4721704 h 4901727"/>
              <a:gd name="connsiteX1631" fmla="*/ 1325720 w 4561834"/>
              <a:gd name="connsiteY1631" fmla="*/ 4697135 h 4901727"/>
              <a:gd name="connsiteX1632" fmla="*/ 1296509 w 4561834"/>
              <a:gd name="connsiteY1632" fmla="*/ 4664753 h 4901727"/>
              <a:gd name="connsiteX1633" fmla="*/ 1329004 w 4561834"/>
              <a:gd name="connsiteY1633" fmla="*/ 4646977 h 4901727"/>
              <a:gd name="connsiteX1634" fmla="*/ 1319874 w 4561834"/>
              <a:gd name="connsiteY1634" fmla="*/ 4616264 h 4901727"/>
              <a:gd name="connsiteX1635" fmla="*/ 1316548 w 4561834"/>
              <a:gd name="connsiteY1635" fmla="*/ 4617992 h 4901727"/>
              <a:gd name="connsiteX1636" fmla="*/ 1319597 w 4561834"/>
              <a:gd name="connsiteY1636" fmla="*/ 4615334 h 4901727"/>
              <a:gd name="connsiteX1637" fmla="*/ 1316252 w 4561834"/>
              <a:gd name="connsiteY1637" fmla="*/ 4604080 h 4901727"/>
              <a:gd name="connsiteX1638" fmla="*/ 1299679 w 4561834"/>
              <a:gd name="connsiteY1638" fmla="*/ 4589800 h 4901727"/>
              <a:gd name="connsiteX1639" fmla="*/ 1295263 w 4561834"/>
              <a:gd name="connsiteY1639" fmla="*/ 4565231 h 4901727"/>
              <a:gd name="connsiteX1640" fmla="*/ 1297600 w 4561834"/>
              <a:gd name="connsiteY1640" fmla="*/ 4564076 h 4901727"/>
              <a:gd name="connsiteX1641" fmla="*/ 1284393 w 4561834"/>
              <a:gd name="connsiteY1641" fmla="*/ 4560927 h 4901727"/>
              <a:gd name="connsiteX1642" fmla="*/ 1276129 w 4561834"/>
              <a:gd name="connsiteY1642" fmla="*/ 4541041 h 4901727"/>
              <a:gd name="connsiteX1643" fmla="*/ 1268358 w 4561834"/>
              <a:gd name="connsiteY1643" fmla="*/ 4535500 h 4901727"/>
              <a:gd name="connsiteX1644" fmla="*/ 1267269 w 4561834"/>
              <a:gd name="connsiteY1644" fmla="*/ 4535561 h 4901727"/>
              <a:gd name="connsiteX1645" fmla="*/ 1239492 w 4561834"/>
              <a:gd name="connsiteY1645" fmla="*/ 4541405 h 4901727"/>
              <a:gd name="connsiteX1646" fmla="*/ 1239443 w 4561834"/>
              <a:gd name="connsiteY1646" fmla="*/ 4541453 h 4901727"/>
              <a:gd name="connsiteX1647" fmla="*/ 1222474 w 4561834"/>
              <a:gd name="connsiteY1647" fmla="*/ 4551502 h 4901727"/>
              <a:gd name="connsiteX1648" fmla="*/ 1210049 w 4561834"/>
              <a:gd name="connsiteY1648" fmla="*/ 4548297 h 4901727"/>
              <a:gd name="connsiteX1649" fmla="*/ 1152410 w 4561834"/>
              <a:gd name="connsiteY1649" fmla="*/ 4562888 h 4901727"/>
              <a:gd name="connsiteX1650" fmla="*/ 940028 w 4561834"/>
              <a:gd name="connsiteY1650" fmla="*/ 4653086 h 4901727"/>
              <a:gd name="connsiteX1651" fmla="*/ 942745 w 4561834"/>
              <a:gd name="connsiteY1651" fmla="*/ 4641763 h 4901727"/>
              <a:gd name="connsiteX1652" fmla="*/ 886814 w 4561834"/>
              <a:gd name="connsiteY1652" fmla="*/ 4681618 h 4901727"/>
              <a:gd name="connsiteX1653" fmla="*/ 901306 w 4561834"/>
              <a:gd name="connsiteY1653" fmla="*/ 4652293 h 4901727"/>
              <a:gd name="connsiteX1654" fmla="*/ 857716 w 4561834"/>
              <a:gd name="connsiteY1654" fmla="*/ 4668597 h 4901727"/>
              <a:gd name="connsiteX1655" fmla="*/ 891682 w 4561834"/>
              <a:gd name="connsiteY1655" fmla="*/ 4644481 h 4901727"/>
              <a:gd name="connsiteX1656" fmla="*/ 836203 w 4561834"/>
              <a:gd name="connsiteY1656" fmla="*/ 4607344 h 4901727"/>
              <a:gd name="connsiteX1657" fmla="*/ 824881 w 4561834"/>
              <a:gd name="connsiteY1657" fmla="*/ 4579378 h 4901727"/>
              <a:gd name="connsiteX1658" fmla="*/ 822806 w 4561834"/>
              <a:gd name="connsiteY1658" fmla="*/ 4578103 h 4901727"/>
              <a:gd name="connsiteX1659" fmla="*/ 823636 w 4561834"/>
              <a:gd name="connsiteY1659" fmla="*/ 4574509 h 4901727"/>
              <a:gd name="connsiteX1660" fmla="*/ 815710 w 4561834"/>
              <a:gd name="connsiteY1660" fmla="*/ 4550959 h 4901727"/>
              <a:gd name="connsiteX1661" fmla="*/ 765779 w 4561834"/>
              <a:gd name="connsiteY1661" fmla="*/ 4528315 h 4901727"/>
              <a:gd name="connsiteX1662" fmla="*/ 815597 w 4561834"/>
              <a:gd name="connsiteY1662" fmla="*/ 4500349 h 4901727"/>
              <a:gd name="connsiteX1663" fmla="*/ 762835 w 4561834"/>
              <a:gd name="connsiteY1663" fmla="*/ 4452229 h 4901727"/>
              <a:gd name="connsiteX1664" fmla="*/ 753212 w 4561834"/>
              <a:gd name="connsiteY1664" fmla="*/ 4429585 h 4901727"/>
              <a:gd name="connsiteX1665" fmla="*/ 765326 w 4561834"/>
              <a:gd name="connsiteY1665" fmla="*/ 4426528 h 4901727"/>
              <a:gd name="connsiteX1666" fmla="*/ 768044 w 4561834"/>
              <a:gd name="connsiteY1666" fmla="*/ 4415206 h 4901727"/>
              <a:gd name="connsiteX1667" fmla="*/ 753325 w 4561834"/>
              <a:gd name="connsiteY1667" fmla="*/ 4388372 h 4901727"/>
              <a:gd name="connsiteX1668" fmla="*/ 766345 w 4561834"/>
              <a:gd name="connsiteY1668" fmla="*/ 4374672 h 4901727"/>
              <a:gd name="connsiteX1669" fmla="*/ 751853 w 4561834"/>
              <a:gd name="connsiteY1669" fmla="*/ 4368219 h 4901727"/>
              <a:gd name="connsiteX1670" fmla="*/ 757967 w 4561834"/>
              <a:gd name="connsiteY1670" fmla="*/ 4356896 h 4901727"/>
              <a:gd name="connsiteX1671" fmla="*/ 746645 w 4561834"/>
              <a:gd name="connsiteY1671" fmla="*/ 4313532 h 4901727"/>
              <a:gd name="connsiteX1672" fmla="*/ 716075 w 4561834"/>
              <a:gd name="connsiteY1672" fmla="*/ 4280358 h 4901727"/>
              <a:gd name="connsiteX1673" fmla="*/ 732832 w 4561834"/>
              <a:gd name="connsiteY1673" fmla="*/ 4281264 h 4901727"/>
              <a:gd name="connsiteX1674" fmla="*/ 734303 w 4561834"/>
              <a:gd name="connsiteY1674" fmla="*/ 4265413 h 4901727"/>
              <a:gd name="connsiteX1675" fmla="*/ 717547 w 4561834"/>
              <a:gd name="connsiteY1675" fmla="*/ 4264620 h 4901727"/>
              <a:gd name="connsiteX1676" fmla="*/ 712112 w 4561834"/>
              <a:gd name="connsiteY1676" fmla="*/ 4250581 h 4901727"/>
              <a:gd name="connsiteX1677" fmla="*/ 733624 w 4561834"/>
              <a:gd name="connsiteY1677" fmla="*/ 4255449 h 4901727"/>
              <a:gd name="connsiteX1678" fmla="*/ 731133 w 4561834"/>
              <a:gd name="connsiteY1678" fmla="*/ 4245825 h 4901727"/>
              <a:gd name="connsiteX1679" fmla="*/ 714829 w 4561834"/>
              <a:gd name="connsiteY1679" fmla="*/ 4239711 h 4901727"/>
              <a:gd name="connsiteX1680" fmla="*/ 731360 w 4561834"/>
              <a:gd name="connsiteY1680" fmla="*/ 4225219 h 4901727"/>
              <a:gd name="connsiteX1681" fmla="*/ 722528 w 4561834"/>
              <a:gd name="connsiteY1681" fmla="*/ 4212198 h 4901727"/>
              <a:gd name="connsiteX1682" fmla="*/ 721056 w 4561834"/>
              <a:gd name="connsiteY1682" fmla="*/ 4227823 h 4901727"/>
              <a:gd name="connsiteX1683" fmla="*/ 698412 w 4561834"/>
              <a:gd name="connsiteY1683" fmla="*/ 4197819 h 4901727"/>
              <a:gd name="connsiteX1684" fmla="*/ 696487 w 4561834"/>
              <a:gd name="connsiteY1684" fmla="*/ 4182874 h 4901727"/>
              <a:gd name="connsiteX1685" fmla="*/ 728982 w 4561834"/>
              <a:gd name="connsiteY1685" fmla="*/ 4159210 h 4901727"/>
              <a:gd name="connsiteX1686" fmla="*/ 695015 w 4561834"/>
              <a:gd name="connsiteY1686" fmla="*/ 4157512 h 4901727"/>
              <a:gd name="connsiteX1687" fmla="*/ 726604 w 4561834"/>
              <a:gd name="connsiteY1687" fmla="*/ 4144378 h 4901727"/>
              <a:gd name="connsiteX1688" fmla="*/ 703960 w 4561834"/>
              <a:gd name="connsiteY1688" fmla="*/ 4104184 h 4901727"/>
              <a:gd name="connsiteX1689" fmla="*/ 709621 w 4561834"/>
              <a:gd name="connsiteY1689" fmla="*/ 4097618 h 4901727"/>
              <a:gd name="connsiteX1690" fmla="*/ 674182 w 4561834"/>
              <a:gd name="connsiteY1690" fmla="*/ 4080974 h 4901727"/>
              <a:gd name="connsiteX1691" fmla="*/ 668748 w 4561834"/>
              <a:gd name="connsiteY1691" fmla="*/ 4067048 h 4901727"/>
              <a:gd name="connsiteX1692" fmla="*/ 683127 w 4561834"/>
              <a:gd name="connsiteY1692" fmla="*/ 4058329 h 4901727"/>
              <a:gd name="connsiteX1693" fmla="*/ 671805 w 4561834"/>
              <a:gd name="connsiteY1693" fmla="*/ 4056178 h 4901727"/>
              <a:gd name="connsiteX1694" fmla="*/ 683127 w 4561834"/>
              <a:gd name="connsiteY1694" fmla="*/ 4048253 h 4901727"/>
              <a:gd name="connsiteX1695" fmla="*/ 686863 w 4561834"/>
              <a:gd name="connsiteY1695" fmla="*/ 4062632 h 4901727"/>
              <a:gd name="connsiteX1696" fmla="*/ 700676 w 4561834"/>
              <a:gd name="connsiteY1696" fmla="*/ 4059122 h 4901727"/>
              <a:gd name="connsiteX1697" fmla="*/ 685391 w 4561834"/>
              <a:gd name="connsiteY1697" fmla="*/ 4052215 h 4901727"/>
              <a:gd name="connsiteX1698" fmla="*/ 660030 w 4561834"/>
              <a:gd name="connsiteY1698" fmla="*/ 4017683 h 4901727"/>
              <a:gd name="connsiteX1699" fmla="*/ 651198 w 4561834"/>
              <a:gd name="connsiteY1699" fmla="*/ 4004662 h 4901727"/>
              <a:gd name="connsiteX1700" fmla="*/ 647009 w 4561834"/>
              <a:gd name="connsiteY1700" fmla="*/ 3995491 h 4901727"/>
              <a:gd name="connsiteX1701" fmla="*/ 647310 w 4561834"/>
              <a:gd name="connsiteY1701" fmla="*/ 3994724 h 4901727"/>
              <a:gd name="connsiteX1702" fmla="*/ 630406 w 4561834"/>
              <a:gd name="connsiteY1702" fmla="*/ 3996629 h 4901727"/>
              <a:gd name="connsiteX1703" fmla="*/ 587509 w 4561834"/>
              <a:gd name="connsiteY1703" fmla="*/ 4031954 h 4901727"/>
              <a:gd name="connsiteX1704" fmla="*/ 641166 w 4561834"/>
              <a:gd name="connsiteY1704" fmla="*/ 3957138 h 4901727"/>
              <a:gd name="connsiteX1705" fmla="*/ 653363 w 4561834"/>
              <a:gd name="connsiteY1705" fmla="*/ 3951212 h 4901727"/>
              <a:gd name="connsiteX1706" fmla="*/ 646123 w 4561834"/>
              <a:gd name="connsiteY1706" fmla="*/ 3943853 h 4901727"/>
              <a:gd name="connsiteX1707" fmla="*/ 622893 w 4561834"/>
              <a:gd name="connsiteY1707" fmla="*/ 3950429 h 4901727"/>
              <a:gd name="connsiteX1708" fmla="*/ 624501 w 4561834"/>
              <a:gd name="connsiteY1708" fmla="*/ 3944649 h 4901727"/>
              <a:gd name="connsiteX1709" fmla="*/ 626265 w 4561834"/>
              <a:gd name="connsiteY1709" fmla="*/ 3942479 h 4901727"/>
              <a:gd name="connsiteX1710" fmla="*/ 602908 w 4561834"/>
              <a:gd name="connsiteY1710" fmla="*/ 3949642 h 4901727"/>
              <a:gd name="connsiteX1711" fmla="*/ 606757 w 4561834"/>
              <a:gd name="connsiteY1711" fmla="*/ 3939112 h 4901727"/>
              <a:gd name="connsiteX1712" fmla="*/ 547768 w 4561834"/>
              <a:gd name="connsiteY1712" fmla="*/ 3973079 h 4901727"/>
              <a:gd name="connsiteX1713" fmla="*/ 564865 w 4561834"/>
              <a:gd name="connsiteY1713" fmla="*/ 3945339 h 4901727"/>
              <a:gd name="connsiteX1714" fmla="*/ 520935 w 4561834"/>
              <a:gd name="connsiteY1714" fmla="*/ 3956661 h 4901727"/>
              <a:gd name="connsiteX1715" fmla="*/ 556373 w 4561834"/>
              <a:gd name="connsiteY1715" fmla="*/ 3936394 h 4901727"/>
              <a:gd name="connsiteX1716" fmla="*/ 506442 w 4561834"/>
              <a:gd name="connsiteY1716" fmla="*/ 3893596 h 4901727"/>
              <a:gd name="connsiteX1717" fmla="*/ 498630 w 4561834"/>
              <a:gd name="connsiteY1717" fmla="*/ 3864611 h 4901727"/>
              <a:gd name="connsiteX1718" fmla="*/ 496987 w 4561834"/>
              <a:gd name="connsiteY1718" fmla="*/ 3863203 h 4901727"/>
              <a:gd name="connsiteX1719" fmla="*/ 497951 w 4561834"/>
              <a:gd name="connsiteY1719" fmla="*/ 3859629 h 4901727"/>
              <a:gd name="connsiteX1720" fmla="*/ 492629 w 4561834"/>
              <a:gd name="connsiteY1720" fmla="*/ 3835400 h 4901727"/>
              <a:gd name="connsiteX1721" fmla="*/ 447340 w 4561834"/>
              <a:gd name="connsiteY1721" fmla="*/ 3806981 h 4901727"/>
              <a:gd name="connsiteX1722" fmla="*/ 497837 w 4561834"/>
              <a:gd name="connsiteY1722" fmla="*/ 3784336 h 4901727"/>
              <a:gd name="connsiteX1723" fmla="*/ 452548 w 4561834"/>
              <a:gd name="connsiteY1723" fmla="*/ 3730782 h 4901727"/>
              <a:gd name="connsiteX1724" fmla="*/ 445529 w 4561834"/>
              <a:gd name="connsiteY1724" fmla="*/ 3706779 h 4901727"/>
              <a:gd name="connsiteX1725" fmla="*/ 456851 w 4561834"/>
              <a:gd name="connsiteY1725" fmla="*/ 3704968 h 4901727"/>
              <a:gd name="connsiteX1726" fmla="*/ 460474 w 4561834"/>
              <a:gd name="connsiteY1726" fmla="*/ 3694438 h 4901727"/>
              <a:gd name="connsiteX1727" fmla="*/ 447793 w 4561834"/>
              <a:gd name="connsiteY1727" fmla="*/ 3666246 h 4901727"/>
              <a:gd name="connsiteX1728" fmla="*/ 461493 w 4561834"/>
              <a:gd name="connsiteY1728" fmla="*/ 3654131 h 4901727"/>
              <a:gd name="connsiteX1729" fmla="*/ 448246 w 4561834"/>
              <a:gd name="connsiteY1729" fmla="*/ 3646092 h 4901727"/>
              <a:gd name="connsiteX1730" fmla="*/ 455266 w 4561834"/>
              <a:gd name="connsiteY1730" fmla="*/ 3634770 h 4901727"/>
              <a:gd name="connsiteX1731" fmla="*/ 448812 w 4561834"/>
              <a:gd name="connsiteY1731" fmla="*/ 3590613 h 4901727"/>
              <a:gd name="connsiteX1732" fmla="*/ 442639 w 4561834"/>
              <a:gd name="connsiteY1732" fmla="*/ 3579157 h 4901727"/>
              <a:gd name="connsiteX1733" fmla="*/ 417564 w 4561834"/>
              <a:gd name="connsiteY1733" fmla="*/ 3565365 h 4901727"/>
              <a:gd name="connsiteX1734" fmla="*/ 380880 w 4561834"/>
              <a:gd name="connsiteY1734" fmla="*/ 3565365 h 4901727"/>
              <a:gd name="connsiteX1735" fmla="*/ 379088 w 4561834"/>
              <a:gd name="connsiteY1735" fmla="*/ 3562289 h 4901727"/>
              <a:gd name="connsiteX1736" fmla="*/ 380540 w 4561834"/>
              <a:gd name="connsiteY1736" fmla="*/ 3560044 h 4901727"/>
              <a:gd name="connsiteX1737" fmla="*/ 380314 w 4561834"/>
              <a:gd name="connsiteY1737" fmla="*/ 3560383 h 4901727"/>
              <a:gd name="connsiteX1738" fmla="*/ 377719 w 4561834"/>
              <a:gd name="connsiteY1738" fmla="*/ 3559938 h 4901727"/>
              <a:gd name="connsiteX1739" fmla="*/ 375426 w 4561834"/>
              <a:gd name="connsiteY1739" fmla="*/ 3556001 h 4901727"/>
              <a:gd name="connsiteX1740" fmla="*/ 353820 w 4561834"/>
              <a:gd name="connsiteY1740" fmla="*/ 3549967 h 4901727"/>
              <a:gd name="connsiteX1741" fmla="*/ 247844 w 4561834"/>
              <a:gd name="connsiteY1741" fmla="*/ 3588689 h 4901727"/>
              <a:gd name="connsiteX1742" fmla="*/ 248863 w 4561834"/>
              <a:gd name="connsiteY1742" fmla="*/ 3578725 h 4901727"/>
              <a:gd name="connsiteX1743" fmla="*/ 228936 w 4561834"/>
              <a:gd name="connsiteY1743" fmla="*/ 3605333 h 4901727"/>
              <a:gd name="connsiteX1744" fmla="*/ 234031 w 4561834"/>
              <a:gd name="connsiteY1744" fmla="*/ 3579971 h 4901727"/>
              <a:gd name="connsiteX1745" fmla="*/ 218406 w 4561834"/>
              <a:gd name="connsiteY1745" fmla="*/ 3586538 h 4901727"/>
              <a:gd name="connsiteX1746" fmla="*/ 230634 w 4561834"/>
              <a:gd name="connsiteY1746" fmla="*/ 3570234 h 4901727"/>
              <a:gd name="connsiteX1747" fmla="*/ 209801 w 4561834"/>
              <a:gd name="connsiteY1747" fmla="*/ 3522567 h 4901727"/>
              <a:gd name="connsiteX1748" fmla="*/ 205386 w 4561834"/>
              <a:gd name="connsiteY1748" fmla="*/ 3493017 h 4901727"/>
              <a:gd name="connsiteX1749" fmla="*/ 204533 w 4561834"/>
              <a:gd name="connsiteY1749" fmla="*/ 3491306 h 4901727"/>
              <a:gd name="connsiteX1750" fmla="*/ 204819 w 4561834"/>
              <a:gd name="connsiteY1750" fmla="*/ 3488034 h 4901727"/>
              <a:gd name="connsiteX1751" fmla="*/ 201536 w 4561834"/>
              <a:gd name="connsiteY1751" fmla="*/ 3463578 h 4901727"/>
              <a:gd name="connsiteX1752" fmla="*/ 181156 w 4561834"/>
              <a:gd name="connsiteY1752" fmla="*/ 3430745 h 4901727"/>
              <a:gd name="connsiteX1753" fmla="*/ 201196 w 4561834"/>
              <a:gd name="connsiteY1753" fmla="*/ 3413648 h 4901727"/>
              <a:gd name="connsiteX1754" fmla="*/ 178552 w 4561834"/>
              <a:gd name="connsiteY1754" fmla="*/ 3356132 h 4901727"/>
              <a:gd name="connsiteX1755" fmla="*/ 174249 w 4561834"/>
              <a:gd name="connsiteY1755" fmla="*/ 3331676 h 4901727"/>
              <a:gd name="connsiteX1756" fmla="*/ 179458 w 4561834"/>
              <a:gd name="connsiteY1756" fmla="*/ 3331110 h 4901727"/>
              <a:gd name="connsiteX1757" fmla="*/ 180590 w 4561834"/>
              <a:gd name="connsiteY1757" fmla="*/ 3320920 h 4901727"/>
              <a:gd name="connsiteX1758" fmla="*/ 173457 w 4561834"/>
              <a:gd name="connsiteY1758" fmla="*/ 3291821 h 4901727"/>
              <a:gd name="connsiteX1759" fmla="*/ 179344 w 4561834"/>
              <a:gd name="connsiteY1759" fmla="*/ 3281179 h 4901727"/>
              <a:gd name="connsiteX1760" fmla="*/ 172778 w 4561834"/>
              <a:gd name="connsiteY1760" fmla="*/ 3271894 h 4901727"/>
              <a:gd name="connsiteX1761" fmla="*/ 175608 w 4561834"/>
              <a:gd name="connsiteY1761" fmla="*/ 3261590 h 4901727"/>
              <a:gd name="connsiteX1762" fmla="*/ 170740 w 4561834"/>
              <a:gd name="connsiteY1762" fmla="*/ 3217207 h 4901727"/>
              <a:gd name="connsiteX1763" fmla="*/ 156587 w 4561834"/>
              <a:gd name="connsiteY1763" fmla="*/ 3178825 h 4901727"/>
              <a:gd name="connsiteX1764" fmla="*/ 164512 w 4561834"/>
              <a:gd name="connsiteY1764" fmla="*/ 3182901 h 4901727"/>
              <a:gd name="connsiteX1765" fmla="*/ 165305 w 4561834"/>
              <a:gd name="connsiteY1765" fmla="*/ 3167842 h 4901727"/>
              <a:gd name="connsiteX1766" fmla="*/ 157379 w 4561834"/>
              <a:gd name="connsiteY1766" fmla="*/ 3163766 h 4901727"/>
              <a:gd name="connsiteX1767" fmla="*/ 154775 w 4561834"/>
              <a:gd name="connsiteY1767" fmla="*/ 3149047 h 4901727"/>
              <a:gd name="connsiteX1768" fmla="*/ 165078 w 4561834"/>
              <a:gd name="connsiteY1768" fmla="*/ 3157993 h 4901727"/>
              <a:gd name="connsiteX1769" fmla="*/ 164059 w 4561834"/>
              <a:gd name="connsiteY1769" fmla="*/ 3148028 h 4901727"/>
              <a:gd name="connsiteX1770" fmla="*/ 156247 w 4561834"/>
              <a:gd name="connsiteY1770" fmla="*/ 3138858 h 4901727"/>
              <a:gd name="connsiteX1771" fmla="*/ 164399 w 4561834"/>
              <a:gd name="connsiteY1771" fmla="*/ 3127536 h 4901727"/>
              <a:gd name="connsiteX1772" fmla="*/ 160323 w 4561834"/>
              <a:gd name="connsiteY1772" fmla="*/ 3113044 h 4901727"/>
              <a:gd name="connsiteX1773" fmla="*/ 159304 w 4561834"/>
              <a:gd name="connsiteY1773" fmla="*/ 3128101 h 4901727"/>
              <a:gd name="connsiteX1774" fmla="*/ 148661 w 4561834"/>
              <a:gd name="connsiteY1774" fmla="*/ 3094135 h 4901727"/>
              <a:gd name="connsiteX1775" fmla="*/ 147869 w 4561834"/>
              <a:gd name="connsiteY1775" fmla="*/ 3079189 h 4901727"/>
              <a:gd name="connsiteX1776" fmla="*/ 164512 w 4561834"/>
              <a:gd name="connsiteY1776" fmla="*/ 3062432 h 4901727"/>
              <a:gd name="connsiteX1777" fmla="*/ 147642 w 4561834"/>
              <a:gd name="connsiteY1777" fmla="*/ 3054280 h 4901727"/>
              <a:gd name="connsiteX1778" fmla="*/ 163946 w 4561834"/>
              <a:gd name="connsiteY1778" fmla="*/ 3047600 h 4901727"/>
              <a:gd name="connsiteX1779" fmla="*/ 152624 w 4561834"/>
              <a:gd name="connsiteY1779" fmla="*/ 3003783 h 4901727"/>
              <a:gd name="connsiteX1780" fmla="*/ 155794 w 4561834"/>
              <a:gd name="connsiteY1780" fmla="*/ 2998462 h 4901727"/>
              <a:gd name="connsiteX1781" fmla="*/ 137565 w 4561834"/>
              <a:gd name="connsiteY1781" fmla="*/ 2975818 h 4901727"/>
              <a:gd name="connsiteX1782" fmla="*/ 134961 w 4561834"/>
              <a:gd name="connsiteY1782" fmla="*/ 2961099 h 4901727"/>
              <a:gd name="connsiteX1783" fmla="*/ 142774 w 4561834"/>
              <a:gd name="connsiteY1783" fmla="*/ 2955324 h 4901727"/>
              <a:gd name="connsiteX1784" fmla="*/ 136660 w 4561834"/>
              <a:gd name="connsiteY1784" fmla="*/ 2951022 h 4901727"/>
              <a:gd name="connsiteX1785" fmla="*/ 142660 w 4561834"/>
              <a:gd name="connsiteY1785" fmla="*/ 2945361 h 4901727"/>
              <a:gd name="connsiteX1786" fmla="*/ 144246 w 4561834"/>
              <a:gd name="connsiteY1786" fmla="*/ 2960080 h 4901727"/>
              <a:gd name="connsiteX1787" fmla="*/ 151605 w 4561834"/>
              <a:gd name="connsiteY1787" fmla="*/ 2959287 h 4901727"/>
              <a:gd name="connsiteX1788" fmla="*/ 144132 w 4561834"/>
              <a:gd name="connsiteY1788" fmla="*/ 2950229 h 4901727"/>
              <a:gd name="connsiteX1789" fmla="*/ 131225 w 4561834"/>
              <a:gd name="connsiteY1789" fmla="*/ 2911621 h 4901727"/>
              <a:gd name="connsiteX1790" fmla="*/ 126696 w 4561834"/>
              <a:gd name="connsiteY1790" fmla="*/ 2897128 h 4901727"/>
              <a:gd name="connsiteX1791" fmla="*/ 124545 w 4561834"/>
              <a:gd name="connsiteY1791" fmla="*/ 2887278 h 4901727"/>
              <a:gd name="connsiteX1792" fmla="*/ 126017 w 4561834"/>
              <a:gd name="connsiteY1792" fmla="*/ 2882183 h 4901727"/>
              <a:gd name="connsiteX1793" fmla="*/ 118997 w 4561834"/>
              <a:gd name="connsiteY1793" fmla="*/ 2873012 h 4901727"/>
              <a:gd name="connsiteX1794" fmla="*/ 138471 w 4561834"/>
              <a:gd name="connsiteY1794" fmla="*/ 2860897 h 4901727"/>
              <a:gd name="connsiteX1795" fmla="*/ 128621 w 4561834"/>
              <a:gd name="connsiteY1795" fmla="*/ 2861916 h 4901727"/>
              <a:gd name="connsiteX1796" fmla="*/ 129980 w 4561834"/>
              <a:gd name="connsiteY1796" fmla="*/ 2846857 h 4901727"/>
              <a:gd name="connsiteX1797" fmla="*/ 111977 w 4561834"/>
              <a:gd name="connsiteY1797" fmla="*/ 2838819 h 4901727"/>
              <a:gd name="connsiteX1798" fmla="*/ 115827 w 4561834"/>
              <a:gd name="connsiteY1798" fmla="*/ 2828402 h 4901727"/>
              <a:gd name="connsiteX1799" fmla="*/ 125790 w 4561834"/>
              <a:gd name="connsiteY1799" fmla="*/ 2827270 h 4901727"/>
              <a:gd name="connsiteX1800" fmla="*/ 120695 w 4561834"/>
              <a:gd name="connsiteY1800" fmla="*/ 2817873 h 4901727"/>
              <a:gd name="connsiteX1801" fmla="*/ 127149 w 4561834"/>
              <a:gd name="connsiteY1801" fmla="*/ 2812212 h 4901727"/>
              <a:gd name="connsiteX1802" fmla="*/ 133829 w 4561834"/>
              <a:gd name="connsiteY1802" fmla="*/ 2826478 h 4901727"/>
              <a:gd name="connsiteX1803" fmla="*/ 136207 w 4561834"/>
              <a:gd name="connsiteY1803" fmla="*/ 2761375 h 4901727"/>
              <a:gd name="connsiteX1804" fmla="*/ 130093 w 4561834"/>
              <a:gd name="connsiteY1804" fmla="*/ 2751977 h 4901727"/>
              <a:gd name="connsiteX1805" fmla="*/ 131678 w 4561834"/>
              <a:gd name="connsiteY1805" fmla="*/ 2736919 h 4901727"/>
              <a:gd name="connsiteX1806" fmla="*/ 110732 w 4561834"/>
              <a:gd name="connsiteY1806" fmla="*/ 2719143 h 4901727"/>
              <a:gd name="connsiteX1807" fmla="*/ 125451 w 4561834"/>
              <a:gd name="connsiteY1807" fmla="*/ 2687554 h 4901727"/>
              <a:gd name="connsiteX1808" fmla="*/ 149114 w 4561834"/>
              <a:gd name="connsiteY1808" fmla="*/ 2675213 h 4901727"/>
              <a:gd name="connsiteX1809" fmla="*/ 103825 w 4561834"/>
              <a:gd name="connsiteY1809" fmla="*/ 2649964 h 4901727"/>
              <a:gd name="connsiteX1810" fmla="*/ 107109 w 4561834"/>
              <a:gd name="connsiteY1810" fmla="*/ 2649964 h 4901727"/>
              <a:gd name="connsiteX1811" fmla="*/ 107109 w 4561834"/>
              <a:gd name="connsiteY1811" fmla="*/ 2635132 h 4901727"/>
              <a:gd name="connsiteX1812" fmla="*/ 125564 w 4561834"/>
              <a:gd name="connsiteY1812" fmla="*/ 2643058 h 4901727"/>
              <a:gd name="connsiteX1813" fmla="*/ 128490 w 4561834"/>
              <a:gd name="connsiteY1813" fmla="*/ 2637432 h 4901727"/>
              <a:gd name="connsiteX1814" fmla="*/ 139455 w 4561834"/>
              <a:gd name="connsiteY1814" fmla="*/ 2641494 h 4901727"/>
              <a:gd name="connsiteX1815" fmla="*/ 169834 w 4561834"/>
              <a:gd name="connsiteY1815" fmla="*/ 2633660 h 4901727"/>
              <a:gd name="connsiteX1816" fmla="*/ 167230 w 4561834"/>
              <a:gd name="connsiteY1816" fmla="*/ 2629018 h 4901727"/>
              <a:gd name="connsiteX1817" fmla="*/ 169607 w 4561834"/>
              <a:gd name="connsiteY1817" fmla="*/ 2603770 h 4901727"/>
              <a:gd name="connsiteX1818" fmla="*/ 198385 w 4561834"/>
              <a:gd name="connsiteY1818" fmla="*/ 2577506 h 4901727"/>
              <a:gd name="connsiteX1819" fmla="*/ 200534 w 4561834"/>
              <a:gd name="connsiteY1819" fmla="*/ 2576898 h 4901727"/>
              <a:gd name="connsiteX1820" fmla="*/ 196058 w 4561834"/>
              <a:gd name="connsiteY1820" fmla="*/ 2573962 h 4901727"/>
              <a:gd name="connsiteX1821" fmla="*/ 188854 w 4561834"/>
              <a:gd name="connsiteY1821" fmla="*/ 2573311 h 4901727"/>
              <a:gd name="connsiteX1822" fmla="*/ 189987 w 4561834"/>
              <a:gd name="connsiteY1822" fmla="*/ 2557007 h 4901727"/>
              <a:gd name="connsiteX1823" fmla="*/ 142773 w 4561834"/>
              <a:gd name="connsiteY1823" fmla="*/ 2554517 h 4901727"/>
              <a:gd name="connsiteX1824" fmla="*/ 169946 w 4561834"/>
              <a:gd name="connsiteY1824" fmla="*/ 2511379 h 4901727"/>
              <a:gd name="connsiteX1825" fmla="*/ 194516 w 4561834"/>
              <a:gd name="connsiteY1825" fmla="*/ 2502095 h 4901727"/>
              <a:gd name="connsiteX1826" fmla="*/ 218066 w 4561834"/>
              <a:gd name="connsiteY1826" fmla="*/ 2483526 h 4901727"/>
              <a:gd name="connsiteX1827" fmla="*/ 118091 w 4561834"/>
              <a:gd name="connsiteY1827" fmla="*/ 2489527 h 4901727"/>
              <a:gd name="connsiteX1828" fmla="*/ 125110 w 4561834"/>
              <a:gd name="connsiteY1828" fmla="*/ 2486696 h 4901727"/>
              <a:gd name="connsiteX1829" fmla="*/ 121827 w 4561834"/>
              <a:gd name="connsiteY1829" fmla="*/ 2471978 h 4901727"/>
              <a:gd name="connsiteX1830" fmla="*/ 163153 w 4561834"/>
              <a:gd name="connsiteY1830" fmla="*/ 2466203 h 4901727"/>
              <a:gd name="connsiteX1831" fmla="*/ 168497 w 4561834"/>
              <a:gd name="connsiteY1831" fmla="*/ 2458540 h 4901727"/>
              <a:gd name="connsiteX1832" fmla="*/ 192200 w 4561834"/>
              <a:gd name="connsiteY1832" fmla="*/ 2455393 h 4901727"/>
              <a:gd name="connsiteX1833" fmla="*/ 254184 w 4561834"/>
              <a:gd name="connsiteY1833" fmla="*/ 2429520 h 4901727"/>
              <a:gd name="connsiteX1834" fmla="*/ 248296 w 4561834"/>
              <a:gd name="connsiteY1834" fmla="*/ 2426350 h 4901727"/>
              <a:gd name="connsiteX1835" fmla="*/ 249881 w 4561834"/>
              <a:gd name="connsiteY1835" fmla="*/ 2399743 h 4901727"/>
              <a:gd name="connsiteX1836" fmla="*/ 365028 w 4561834"/>
              <a:gd name="connsiteY1836" fmla="*/ 2335885 h 4901727"/>
              <a:gd name="connsiteX1837" fmla="*/ 370349 w 4561834"/>
              <a:gd name="connsiteY1837" fmla="*/ 2334601 h 4901727"/>
              <a:gd name="connsiteX1838" fmla="*/ 367053 w 4561834"/>
              <a:gd name="connsiteY1838" fmla="*/ 2330220 h 4901727"/>
              <a:gd name="connsiteX1839" fmla="*/ 345781 w 4561834"/>
              <a:gd name="connsiteY1839" fmla="*/ 2311289 h 4901727"/>
              <a:gd name="connsiteX1840" fmla="*/ 361858 w 4561834"/>
              <a:gd name="connsiteY1840" fmla="*/ 2311289 h 4901727"/>
              <a:gd name="connsiteX1841" fmla="*/ 361858 w 4561834"/>
              <a:gd name="connsiteY1841" fmla="*/ 2295438 h 4901727"/>
              <a:gd name="connsiteX1842" fmla="*/ 345781 w 4561834"/>
              <a:gd name="connsiteY1842" fmla="*/ 2295438 h 4901727"/>
              <a:gd name="connsiteX1843" fmla="*/ 339780 w 4561834"/>
              <a:gd name="connsiteY1843" fmla="*/ 2281738 h 4901727"/>
              <a:gd name="connsiteX1844" fmla="*/ 360613 w 4561834"/>
              <a:gd name="connsiteY1844" fmla="*/ 2285814 h 4901727"/>
              <a:gd name="connsiteX1845" fmla="*/ 357669 w 4561834"/>
              <a:gd name="connsiteY1845" fmla="*/ 2276190 h 4901727"/>
              <a:gd name="connsiteX1846" fmla="*/ 341705 w 4561834"/>
              <a:gd name="connsiteY1846" fmla="*/ 2270755 h 4901727"/>
              <a:gd name="connsiteX1847" fmla="*/ 356763 w 4561834"/>
              <a:gd name="connsiteY1847" fmla="*/ 2255697 h 4901727"/>
              <a:gd name="connsiteX1848" fmla="*/ 347479 w 4561834"/>
              <a:gd name="connsiteY1848" fmla="*/ 2243016 h 4901727"/>
              <a:gd name="connsiteX1849" fmla="*/ 347479 w 4561834"/>
              <a:gd name="connsiteY1849" fmla="*/ 2258754 h 4901727"/>
              <a:gd name="connsiteX1850" fmla="*/ 324155 w 4561834"/>
              <a:gd name="connsiteY1850" fmla="*/ 2229655 h 4901727"/>
              <a:gd name="connsiteX1851" fmla="*/ 321438 w 4561834"/>
              <a:gd name="connsiteY1851" fmla="*/ 2214823 h 4901727"/>
              <a:gd name="connsiteX1852" fmla="*/ 351555 w 4561834"/>
              <a:gd name="connsiteY1852" fmla="*/ 2190028 h 4901727"/>
              <a:gd name="connsiteX1853" fmla="*/ 319060 w 4561834"/>
              <a:gd name="connsiteY1853" fmla="*/ 2190028 h 4901727"/>
              <a:gd name="connsiteX1854" fmla="*/ 348838 w 4561834"/>
              <a:gd name="connsiteY1854" fmla="*/ 2175648 h 4901727"/>
              <a:gd name="connsiteX1855" fmla="*/ 324269 w 4561834"/>
              <a:gd name="connsiteY1855" fmla="*/ 2136474 h 4901727"/>
              <a:gd name="connsiteX1856" fmla="*/ 329364 w 4561834"/>
              <a:gd name="connsiteY1856" fmla="*/ 2129680 h 4901727"/>
              <a:gd name="connsiteX1857" fmla="*/ 293925 w 4561834"/>
              <a:gd name="connsiteY1857" fmla="*/ 2114622 h 4901727"/>
              <a:gd name="connsiteX1858" fmla="*/ 287811 w 4561834"/>
              <a:gd name="connsiteY1858" fmla="*/ 2100922 h 4901727"/>
              <a:gd name="connsiteX1859" fmla="*/ 301398 w 4561834"/>
              <a:gd name="connsiteY1859" fmla="*/ 2091638 h 4901727"/>
              <a:gd name="connsiteX1860" fmla="*/ 290076 w 4561834"/>
              <a:gd name="connsiteY1860" fmla="*/ 2089939 h 4901727"/>
              <a:gd name="connsiteX1861" fmla="*/ 300266 w 4561834"/>
              <a:gd name="connsiteY1861" fmla="*/ 2081561 h 4901727"/>
              <a:gd name="connsiteX1862" fmla="*/ 304568 w 4561834"/>
              <a:gd name="connsiteY1862" fmla="*/ 2095827 h 4901727"/>
              <a:gd name="connsiteX1863" fmla="*/ 317928 w 4561834"/>
              <a:gd name="connsiteY1863" fmla="*/ 2091751 h 4901727"/>
              <a:gd name="connsiteX1864" fmla="*/ 303323 w 4561834"/>
              <a:gd name="connsiteY1864" fmla="*/ 2085863 h 4901727"/>
              <a:gd name="connsiteX1865" fmla="*/ 276602 w 4561834"/>
              <a:gd name="connsiteY1865" fmla="*/ 2052463 h 4901727"/>
              <a:gd name="connsiteX1866" fmla="*/ 267205 w 4561834"/>
              <a:gd name="connsiteY1866" fmla="*/ 2039782 h 4901727"/>
              <a:gd name="connsiteX1867" fmla="*/ 262563 w 4561834"/>
              <a:gd name="connsiteY1867" fmla="*/ 2030837 h 4901727"/>
              <a:gd name="connsiteX1868" fmla="*/ 264487 w 4561834"/>
              <a:gd name="connsiteY1868" fmla="*/ 2025063 h 4901727"/>
              <a:gd name="connsiteX1869" fmla="*/ 251467 w 4561834"/>
              <a:gd name="connsiteY1869" fmla="*/ 2018723 h 4901727"/>
              <a:gd name="connsiteX1870" fmla="*/ 283848 w 4561834"/>
              <a:gd name="connsiteY1870" fmla="*/ 1998343 h 4901727"/>
              <a:gd name="connsiteX1871" fmla="*/ 266978 w 4561834"/>
              <a:gd name="connsiteY1871" fmla="*/ 2003438 h 4901727"/>
              <a:gd name="connsiteX1872" fmla="*/ 267658 w 4561834"/>
              <a:gd name="connsiteY1872" fmla="*/ 1987813 h 4901727"/>
              <a:gd name="connsiteX1873" fmla="*/ 236069 w 4561834"/>
              <a:gd name="connsiteY1873" fmla="*/ 1987020 h 4901727"/>
              <a:gd name="connsiteX1874" fmla="*/ 241617 w 4561834"/>
              <a:gd name="connsiteY1874" fmla="*/ 1975019 h 4901727"/>
              <a:gd name="connsiteX1875" fmla="*/ 251464 w 4561834"/>
              <a:gd name="connsiteY1875" fmla="*/ 1976992 h 4901727"/>
              <a:gd name="connsiteX1876" fmla="*/ 258487 w 4561834"/>
              <a:gd name="connsiteY1876" fmla="*/ 1969811 h 4901727"/>
              <a:gd name="connsiteX1877" fmla="*/ 248750 w 4561834"/>
              <a:gd name="connsiteY1877" fmla="*/ 1962338 h 4901727"/>
              <a:gd name="connsiteX1878" fmla="*/ 259166 w 4561834"/>
              <a:gd name="connsiteY1878" fmla="*/ 1954073 h 4901727"/>
              <a:gd name="connsiteX1879" fmla="*/ 271960 w 4561834"/>
              <a:gd name="connsiteY1879" fmla="*/ 1965395 h 4901727"/>
              <a:gd name="connsiteX1880" fmla="*/ 268337 w 4561834"/>
              <a:gd name="connsiteY1880" fmla="*/ 1899047 h 4901727"/>
              <a:gd name="connsiteX1881" fmla="*/ 257015 w 4561834"/>
              <a:gd name="connsiteY1881" fmla="*/ 1892140 h 4901727"/>
              <a:gd name="connsiteX1882" fmla="*/ 257807 w 4561834"/>
              <a:gd name="connsiteY1882" fmla="*/ 1876516 h 4901727"/>
              <a:gd name="connsiteX1883" fmla="*/ 221350 w 4561834"/>
              <a:gd name="connsiteY1883" fmla="*/ 1866778 h 4901727"/>
              <a:gd name="connsiteX1884" fmla="*/ 241617 w 4561834"/>
              <a:gd name="connsiteY1884" fmla="*/ 1829415 h 4901727"/>
              <a:gd name="connsiteX1885" fmla="*/ 278187 w 4561834"/>
              <a:gd name="connsiteY1885" fmla="*/ 1807903 h 4901727"/>
              <a:gd name="connsiteX1886" fmla="*/ 202555 w 4561834"/>
              <a:gd name="connsiteY1886" fmla="*/ 1799977 h 4901727"/>
              <a:gd name="connsiteX1887" fmla="*/ 207650 w 4561834"/>
              <a:gd name="connsiteY1887" fmla="*/ 1798392 h 4901727"/>
              <a:gd name="connsiteX1888" fmla="*/ 205046 w 4561834"/>
              <a:gd name="connsiteY1888" fmla="*/ 1783673 h 4901727"/>
              <a:gd name="connsiteX1889" fmla="*/ 235389 w 4561834"/>
              <a:gd name="connsiteY1889" fmla="*/ 1784579 h 4901727"/>
              <a:gd name="connsiteX1890" fmla="*/ 271054 w 4561834"/>
              <a:gd name="connsiteY1890" fmla="*/ 1753103 h 4901727"/>
              <a:gd name="connsiteX1891" fmla="*/ 239126 w 4561834"/>
              <a:gd name="connsiteY1891" fmla="*/ 1778239 h 4901727"/>
              <a:gd name="connsiteX1892" fmla="*/ 304681 w 4561834"/>
              <a:gd name="connsiteY1892" fmla="*/ 1758651 h 4901727"/>
              <a:gd name="connsiteX1893" fmla="*/ 299813 w 4561834"/>
              <a:gd name="connsiteY1893" fmla="*/ 1755028 h 4901727"/>
              <a:gd name="connsiteX1894" fmla="*/ 299813 w 4561834"/>
              <a:gd name="connsiteY1894" fmla="*/ 1728987 h 4901727"/>
              <a:gd name="connsiteX1895" fmla="*/ 446485 w 4561834"/>
              <a:gd name="connsiteY1895" fmla="*/ 1653406 h 4901727"/>
              <a:gd name="connsiteX1896" fmla="*/ 470531 w 4561834"/>
              <a:gd name="connsiteY1896" fmla="*/ 1645815 h 4901727"/>
              <a:gd name="connsiteX1897" fmla="*/ 455718 w 4561834"/>
              <a:gd name="connsiteY1897" fmla="*/ 1635932 h 4901727"/>
              <a:gd name="connsiteX1898" fmla="*/ 420732 w 4561834"/>
              <a:gd name="connsiteY1898" fmla="*/ 1640701 h 4901727"/>
              <a:gd name="connsiteX1899" fmla="*/ 425290 w 4561834"/>
              <a:gd name="connsiteY1899" fmla="*/ 1634050 h 4901727"/>
              <a:gd name="connsiteX1900" fmla="*/ 432389 w 4561834"/>
              <a:gd name="connsiteY1900" fmla="*/ 1631231 h 4901727"/>
              <a:gd name="connsiteX1901" fmla="*/ 432975 w 4561834"/>
              <a:gd name="connsiteY1901" fmla="*/ 1625180 h 4901727"/>
              <a:gd name="connsiteX1902" fmla="*/ 410189 w 4561834"/>
              <a:gd name="connsiteY1902" fmla="*/ 1620420 h 4901727"/>
              <a:gd name="connsiteX1903" fmla="*/ 381784 w 4561834"/>
              <a:gd name="connsiteY1903" fmla="*/ 1628813 h 4901727"/>
              <a:gd name="connsiteX1904" fmla="*/ 461832 w 4561834"/>
              <a:gd name="connsiteY1904" fmla="*/ 1611603 h 4901727"/>
              <a:gd name="connsiteX1905" fmla="*/ 483118 w 4561834"/>
              <a:gd name="connsiteY1905" fmla="*/ 1591789 h 4901727"/>
              <a:gd name="connsiteX1906" fmla="*/ 481646 w 4561834"/>
              <a:gd name="connsiteY1906" fmla="*/ 1602206 h 4901727"/>
              <a:gd name="connsiteX1907" fmla="*/ 491172 w 4561834"/>
              <a:gd name="connsiteY1907" fmla="*/ 1600120 h 4901727"/>
              <a:gd name="connsiteX1908" fmla="*/ 492387 w 4561834"/>
              <a:gd name="connsiteY1908" fmla="*/ 1598102 h 4901727"/>
              <a:gd name="connsiteX1909" fmla="*/ 491158 w 4561834"/>
              <a:gd name="connsiteY1909" fmla="*/ 1597876 h 4901727"/>
              <a:gd name="connsiteX1910" fmla="*/ 491724 w 4561834"/>
              <a:gd name="connsiteY1910" fmla="*/ 1597536 h 4901727"/>
              <a:gd name="connsiteX1911" fmla="*/ 496154 w 4561834"/>
              <a:gd name="connsiteY1911" fmla="*/ 1590573 h 4901727"/>
              <a:gd name="connsiteX1912" fmla="*/ 496613 w 4561834"/>
              <a:gd name="connsiteY1912" fmla="*/ 1590488 h 4901727"/>
              <a:gd name="connsiteX1913" fmla="*/ 498890 w 4561834"/>
              <a:gd name="connsiteY1913" fmla="*/ 1585631 h 4901727"/>
              <a:gd name="connsiteX1914" fmla="*/ 506442 w 4561834"/>
              <a:gd name="connsiteY1914" fmla="*/ 1581826 h 4901727"/>
              <a:gd name="connsiteX1915" fmla="*/ 471682 w 4561834"/>
              <a:gd name="connsiteY1915" fmla="*/ 1589185 h 4901727"/>
              <a:gd name="connsiteX1916" fmla="*/ 489458 w 4561834"/>
              <a:gd name="connsiteY1916" fmla="*/ 1570164 h 4901727"/>
              <a:gd name="connsiteX1917" fmla="*/ 451189 w 4561834"/>
              <a:gd name="connsiteY1917" fmla="*/ 1578316 h 4901727"/>
              <a:gd name="connsiteX1918" fmla="*/ 423676 w 4561834"/>
              <a:gd name="connsiteY1918" fmla="*/ 1569032 h 4901727"/>
              <a:gd name="connsiteX1919" fmla="*/ 480967 w 4561834"/>
              <a:gd name="connsiteY1919" fmla="*/ 1546387 h 4901727"/>
              <a:gd name="connsiteX1920" fmla="*/ 475419 w 4561834"/>
              <a:gd name="connsiteY1920" fmla="*/ 1537443 h 4901727"/>
              <a:gd name="connsiteX1921" fmla="*/ 405561 w 4561834"/>
              <a:gd name="connsiteY1921" fmla="*/ 1552388 h 4901727"/>
              <a:gd name="connsiteX1922" fmla="*/ 444396 w 4561834"/>
              <a:gd name="connsiteY1922" fmla="*/ 1528838 h 4901727"/>
              <a:gd name="connsiteX1923" fmla="*/ 406353 w 4561834"/>
              <a:gd name="connsiteY1923" fmla="*/ 1521705 h 4901727"/>
              <a:gd name="connsiteX1924" fmla="*/ 421751 w 4561834"/>
              <a:gd name="connsiteY1924" fmla="*/ 1508231 h 4901727"/>
              <a:gd name="connsiteX1925" fmla="*/ 342496 w 4561834"/>
              <a:gd name="connsiteY1925" fmla="*/ 1515138 h 4901727"/>
              <a:gd name="connsiteX1926" fmla="*/ 420393 w 4561834"/>
              <a:gd name="connsiteY1926" fmla="*/ 1467924 h 4901727"/>
              <a:gd name="connsiteX1927" fmla="*/ 375104 w 4561834"/>
              <a:gd name="connsiteY1927" fmla="*/ 1477661 h 4901727"/>
              <a:gd name="connsiteX1928" fmla="*/ 387105 w 4561834"/>
              <a:gd name="connsiteY1928" fmla="*/ 1464980 h 4901727"/>
              <a:gd name="connsiteX1929" fmla="*/ 352007 w 4561834"/>
              <a:gd name="connsiteY1929" fmla="*/ 1472453 h 4901727"/>
              <a:gd name="connsiteX1930" fmla="*/ 376915 w 4561834"/>
              <a:gd name="connsiteY1930" fmla="*/ 1451960 h 4901727"/>
              <a:gd name="connsiteX1931" fmla="*/ 366386 w 4561834"/>
              <a:gd name="connsiteY1931" fmla="*/ 1454224 h 4901727"/>
              <a:gd name="connsiteX1932" fmla="*/ 420959 w 4561834"/>
              <a:gd name="connsiteY1932" fmla="*/ 1417088 h 4901727"/>
              <a:gd name="connsiteX1933" fmla="*/ 409637 w 4561834"/>
              <a:gd name="connsiteY1933" fmla="*/ 1414483 h 4901727"/>
              <a:gd name="connsiteX1934" fmla="*/ 379406 w 4561834"/>
              <a:gd name="connsiteY1934" fmla="*/ 1410860 h 4901727"/>
              <a:gd name="connsiteX1935" fmla="*/ 426620 w 4561834"/>
              <a:gd name="connsiteY1935" fmla="*/ 1390594 h 4901727"/>
              <a:gd name="connsiteX1936" fmla="*/ 410995 w 4561834"/>
              <a:gd name="connsiteY1936" fmla="*/ 1368628 h 4901727"/>
              <a:gd name="connsiteX1937" fmla="*/ 399673 w 4561834"/>
              <a:gd name="connsiteY1937" fmla="*/ 1386291 h 4901727"/>
              <a:gd name="connsiteX1938" fmla="*/ 396616 w 4561834"/>
              <a:gd name="connsiteY1938" fmla="*/ 1371572 h 4901727"/>
              <a:gd name="connsiteX1939" fmla="*/ 343741 w 4561834"/>
              <a:gd name="connsiteY1939" fmla="*/ 1382894 h 4901727"/>
              <a:gd name="connsiteX1940" fmla="*/ 405108 w 4561834"/>
              <a:gd name="connsiteY1940" fmla="*/ 1359457 h 4901727"/>
              <a:gd name="connsiteX1941" fmla="*/ 333551 w 4561834"/>
              <a:gd name="connsiteY1941" fmla="*/ 1369761 h 4901727"/>
              <a:gd name="connsiteX1942" fmla="*/ 318380 w 4561834"/>
              <a:gd name="connsiteY1942" fmla="*/ 1367949 h 4901727"/>
              <a:gd name="connsiteX1943" fmla="*/ 309209 w 4561834"/>
              <a:gd name="connsiteY1943" fmla="*/ 1359797 h 4901727"/>
              <a:gd name="connsiteX1944" fmla="*/ 341024 w 4561834"/>
              <a:gd name="connsiteY1944" fmla="*/ 1353004 h 4901727"/>
              <a:gd name="connsiteX1945" fmla="*/ 308529 w 4561834"/>
              <a:gd name="connsiteY1945" fmla="*/ 1339644 h 4901727"/>
              <a:gd name="connsiteX1946" fmla="*/ 355969 w 4561834"/>
              <a:gd name="connsiteY1946" fmla="*/ 1319264 h 4901727"/>
              <a:gd name="connsiteX1947" fmla="*/ 319512 w 4561834"/>
              <a:gd name="connsiteY1947" fmla="*/ 1321981 h 4901727"/>
              <a:gd name="connsiteX1948" fmla="*/ 368424 w 4561834"/>
              <a:gd name="connsiteY1948" fmla="*/ 1291300 h 4901727"/>
              <a:gd name="connsiteX1949" fmla="*/ 327437 w 4561834"/>
              <a:gd name="connsiteY1949" fmla="*/ 1289828 h 4901727"/>
              <a:gd name="connsiteX1950" fmla="*/ 384615 w 4561834"/>
              <a:gd name="connsiteY1950" fmla="*/ 1262429 h 4901727"/>
              <a:gd name="connsiteX1951" fmla="*/ 361970 w 4561834"/>
              <a:gd name="connsiteY1951" fmla="*/ 1262429 h 4901727"/>
              <a:gd name="connsiteX1952" fmla="*/ 318380 w 4561834"/>
              <a:gd name="connsiteY1952" fmla="*/ 1266618 h 4901727"/>
              <a:gd name="connsiteX1953" fmla="*/ 425375 w 4561834"/>
              <a:gd name="connsiteY1953" fmla="*/ 1228575 h 4901727"/>
              <a:gd name="connsiteX1954" fmla="*/ 346685 w 4561834"/>
              <a:gd name="connsiteY1954" fmla="*/ 1225179 h 4901727"/>
              <a:gd name="connsiteX1955" fmla="*/ 331400 w 4561834"/>
              <a:gd name="connsiteY1955" fmla="*/ 1223367 h 4901727"/>
              <a:gd name="connsiteX1956" fmla="*/ 308756 w 4561834"/>
              <a:gd name="connsiteY1956" fmla="*/ 1238312 h 4901727"/>
              <a:gd name="connsiteX1957" fmla="*/ 314757 w 4561834"/>
              <a:gd name="connsiteY1957" fmla="*/ 1231972 h 4901727"/>
              <a:gd name="connsiteX1958" fmla="*/ 165869 w 4561834"/>
              <a:gd name="connsiteY1958" fmla="*/ 1249408 h 4901727"/>
              <a:gd name="connsiteX1959" fmla="*/ 364122 w 4561834"/>
              <a:gd name="connsiteY1959" fmla="*/ 1194495 h 4901727"/>
              <a:gd name="connsiteX1960" fmla="*/ 130998 w 4561834"/>
              <a:gd name="connsiteY1960" fmla="*/ 1220083 h 4901727"/>
              <a:gd name="connsiteX1961" fmla="*/ 277394 w 4561834"/>
              <a:gd name="connsiteY1961" fmla="*/ 1172530 h 4901727"/>
              <a:gd name="connsiteX1962" fmla="*/ 285093 w 4561834"/>
              <a:gd name="connsiteY1962" fmla="*/ 1191099 h 4901727"/>
              <a:gd name="connsiteX1963" fmla="*/ 388465 w 4561834"/>
              <a:gd name="connsiteY1963" fmla="*/ 1168454 h 4901727"/>
              <a:gd name="connsiteX1964" fmla="*/ 377143 w 4561834"/>
              <a:gd name="connsiteY1964" fmla="*/ 1165963 h 4901727"/>
              <a:gd name="connsiteX1965" fmla="*/ 404769 w 4561834"/>
              <a:gd name="connsiteY1965" fmla="*/ 1154641 h 4901727"/>
              <a:gd name="connsiteX1966" fmla="*/ 342044 w 4561834"/>
              <a:gd name="connsiteY1966" fmla="*/ 1157924 h 4901727"/>
              <a:gd name="connsiteX1967" fmla="*/ 353366 w 4561834"/>
              <a:gd name="connsiteY1967" fmla="*/ 1160528 h 4901727"/>
              <a:gd name="connsiteX1968" fmla="*/ 331967 w 4561834"/>
              <a:gd name="connsiteY1968" fmla="*/ 1165058 h 4901727"/>
              <a:gd name="connsiteX1969" fmla="*/ 339440 w 4561834"/>
              <a:gd name="connsiteY1969" fmla="*/ 1148187 h 4901727"/>
              <a:gd name="connsiteX1970" fmla="*/ 335364 w 4561834"/>
              <a:gd name="connsiteY1970" fmla="*/ 1128826 h 4901727"/>
              <a:gd name="connsiteX1971" fmla="*/ 316909 w 4561834"/>
              <a:gd name="connsiteY1971" fmla="*/ 1112409 h 4901727"/>
              <a:gd name="connsiteX1972" fmla="*/ 307285 w 4561834"/>
              <a:gd name="connsiteY1972" fmla="*/ 1119542 h 4901727"/>
              <a:gd name="connsiteX1973" fmla="*/ 275130 w 4561834"/>
              <a:gd name="connsiteY1973" fmla="*/ 1126448 h 4901727"/>
              <a:gd name="connsiteX1974" fmla="*/ 302643 w 4561834"/>
              <a:gd name="connsiteY1974" fmla="*/ 1115126 h 4901727"/>
              <a:gd name="connsiteX1975" fmla="*/ 401938 w 4561834"/>
              <a:gd name="connsiteY1975" fmla="*/ 1053421 h 4901727"/>
              <a:gd name="connsiteX1976" fmla="*/ 454700 w 4561834"/>
              <a:gd name="connsiteY1976" fmla="*/ 1037569 h 4901727"/>
              <a:gd name="connsiteX1977" fmla="*/ 404429 w 4561834"/>
              <a:gd name="connsiteY1977" fmla="*/ 1047760 h 4901727"/>
              <a:gd name="connsiteX1978" fmla="*/ 401372 w 4561834"/>
              <a:gd name="connsiteY1978" fmla="*/ 1033267 h 4901727"/>
              <a:gd name="connsiteX1979" fmla="*/ 382464 w 4561834"/>
              <a:gd name="connsiteY1979" fmla="*/ 1032021 h 4901727"/>
              <a:gd name="connsiteX1980" fmla="*/ 380879 w 4561834"/>
              <a:gd name="connsiteY1980" fmla="*/ 1042551 h 4901727"/>
              <a:gd name="connsiteX1981" fmla="*/ 340912 w 4561834"/>
              <a:gd name="connsiteY1981" fmla="*/ 1031228 h 4901727"/>
              <a:gd name="connsiteX1982" fmla="*/ 350083 w 4561834"/>
              <a:gd name="connsiteY1982" fmla="*/ 1039381 h 4901727"/>
              <a:gd name="connsiteX1983" fmla="*/ 131677 w 4561834"/>
              <a:gd name="connsiteY1983" fmla="*/ 1071762 h 4901727"/>
              <a:gd name="connsiteX1984" fmla="*/ 147415 w 4561834"/>
              <a:gd name="connsiteY1984" fmla="*/ 1057949 h 4901727"/>
              <a:gd name="connsiteX1985" fmla="*/ 88992 w 4561834"/>
              <a:gd name="connsiteY1985" fmla="*/ 1066101 h 4901727"/>
              <a:gd name="connsiteX1986" fmla="*/ 112656 w 4561834"/>
              <a:gd name="connsiteY1986" fmla="*/ 1070970 h 4901727"/>
              <a:gd name="connsiteX1987" fmla="*/ 80387 w 4561834"/>
              <a:gd name="connsiteY1987" fmla="*/ 1078103 h 4901727"/>
              <a:gd name="connsiteX1988" fmla="*/ 152397 w 4561834"/>
              <a:gd name="connsiteY1988" fmla="*/ 1046627 h 4901727"/>
              <a:gd name="connsiteX1989" fmla="*/ 152397 w 4561834"/>
              <a:gd name="connsiteY1989" fmla="*/ 1062025 h 4901727"/>
              <a:gd name="connsiteX1990" fmla="*/ 163719 w 4561834"/>
              <a:gd name="connsiteY1990" fmla="*/ 1059648 h 4901727"/>
              <a:gd name="connsiteX1991" fmla="*/ 165531 w 4561834"/>
              <a:gd name="connsiteY1991" fmla="*/ 1033720 h 4901727"/>
              <a:gd name="connsiteX1992" fmla="*/ 180929 w 4561834"/>
              <a:gd name="connsiteY1992" fmla="*/ 1035418 h 4901727"/>
              <a:gd name="connsiteX1993" fmla="*/ 203573 w 4561834"/>
              <a:gd name="connsiteY1993" fmla="*/ 1050816 h 4901727"/>
              <a:gd name="connsiteX1994" fmla="*/ 347818 w 4561834"/>
              <a:gd name="connsiteY1994" fmla="*/ 1004622 h 4901727"/>
              <a:gd name="connsiteX1995" fmla="*/ 359141 w 4561834"/>
              <a:gd name="connsiteY1995" fmla="*/ 1022624 h 4901727"/>
              <a:gd name="connsiteX1996" fmla="*/ 407600 w 4561834"/>
              <a:gd name="connsiteY1996" fmla="*/ 1007678 h 4901727"/>
              <a:gd name="connsiteX1997" fmla="*/ 407600 w 4561834"/>
              <a:gd name="connsiteY1997" fmla="*/ 987525 h 4901727"/>
              <a:gd name="connsiteX1998" fmla="*/ 387559 w 4561834"/>
              <a:gd name="connsiteY1998" fmla="*/ 981411 h 4901727"/>
              <a:gd name="connsiteX1999" fmla="*/ 403637 w 4561834"/>
              <a:gd name="connsiteY1999" fmla="*/ 968051 h 4901727"/>
              <a:gd name="connsiteX2000" fmla="*/ 415865 w 4561834"/>
              <a:gd name="connsiteY2000" fmla="*/ 990696 h 4901727"/>
              <a:gd name="connsiteX2001" fmla="*/ 430810 w 4561834"/>
              <a:gd name="connsiteY2001" fmla="*/ 972467 h 4901727"/>
              <a:gd name="connsiteX2002" fmla="*/ 411789 w 4561834"/>
              <a:gd name="connsiteY2002" fmla="*/ 971334 h 4901727"/>
              <a:gd name="connsiteX2003" fmla="*/ 416997 w 4561834"/>
              <a:gd name="connsiteY2003" fmla="*/ 960013 h 4901727"/>
              <a:gd name="connsiteX2004" fmla="*/ 375331 w 4561834"/>
              <a:gd name="connsiteY2004" fmla="*/ 958427 h 4901727"/>
              <a:gd name="connsiteX2005" fmla="*/ 456964 w 4561834"/>
              <a:gd name="connsiteY2005" fmla="*/ 916422 h 4901727"/>
              <a:gd name="connsiteX2006" fmla="*/ 462626 w 4561834"/>
              <a:gd name="connsiteY2006" fmla="*/ 925366 h 4901727"/>
              <a:gd name="connsiteX2007" fmla="*/ 507914 w 4561834"/>
              <a:gd name="connsiteY2007" fmla="*/ 906005 h 4901727"/>
              <a:gd name="connsiteX2008" fmla="*/ 500329 w 4561834"/>
              <a:gd name="connsiteY2008" fmla="*/ 887437 h 4901727"/>
              <a:gd name="connsiteX2009" fmla="*/ 475986 w 4561834"/>
              <a:gd name="connsiteY2009" fmla="*/ 897400 h 4901727"/>
              <a:gd name="connsiteX2010" fmla="*/ 475533 w 4561834"/>
              <a:gd name="connsiteY2010" fmla="*/ 882455 h 4901727"/>
              <a:gd name="connsiteX2011" fmla="*/ 457417 w 4561834"/>
              <a:gd name="connsiteY2011" fmla="*/ 886192 h 4901727"/>
              <a:gd name="connsiteX2012" fmla="*/ 744775 w 4561834"/>
              <a:gd name="connsiteY2012" fmla="*/ 814748 h 4901727"/>
              <a:gd name="connsiteX2013" fmla="*/ 768439 w 4561834"/>
              <a:gd name="connsiteY2013" fmla="*/ 820522 h 4901727"/>
              <a:gd name="connsiteX2014" fmla="*/ 776591 w 4561834"/>
              <a:gd name="connsiteY2014" fmla="*/ 803766 h 4901727"/>
              <a:gd name="connsiteX2015" fmla="*/ 924075 w 4561834"/>
              <a:gd name="connsiteY2015" fmla="*/ 785790 h 4901727"/>
              <a:gd name="connsiteX2016" fmla="*/ 934488 w 4561834"/>
              <a:gd name="connsiteY2016" fmla="*/ 783171 h 4901727"/>
              <a:gd name="connsiteX2017" fmla="*/ 924685 w 4561834"/>
              <a:gd name="connsiteY2017" fmla="*/ 782819 h 4901727"/>
              <a:gd name="connsiteX2018" fmla="*/ 873924 w 4561834"/>
              <a:gd name="connsiteY2018" fmla="*/ 783469 h 4901727"/>
              <a:gd name="connsiteX2019" fmla="*/ 837844 w 4561834"/>
              <a:gd name="connsiteY2019" fmla="*/ 787575 h 4901727"/>
              <a:gd name="connsiteX2020" fmla="*/ 944966 w 4561834"/>
              <a:gd name="connsiteY2020" fmla="*/ 755604 h 4901727"/>
              <a:gd name="connsiteX2021" fmla="*/ 962020 w 4561834"/>
              <a:gd name="connsiteY2021" fmla="*/ 750775 h 4901727"/>
              <a:gd name="connsiteX2022" fmla="*/ 933177 w 4561834"/>
              <a:gd name="connsiteY2022" fmla="*/ 748852 h 4901727"/>
              <a:gd name="connsiteX2023" fmla="*/ 837164 w 4561834"/>
              <a:gd name="connsiteY2023" fmla="*/ 751230 h 4901727"/>
              <a:gd name="connsiteX2024" fmla="*/ 950386 w 4561834"/>
              <a:gd name="connsiteY2024" fmla="*/ 723490 h 4901727"/>
              <a:gd name="connsiteX2025" fmla="*/ 955595 w 4561834"/>
              <a:gd name="connsiteY2025" fmla="*/ 742738 h 4901727"/>
              <a:gd name="connsiteX2026" fmla="*/ 991826 w 4561834"/>
              <a:gd name="connsiteY2026" fmla="*/ 735336 h 4901727"/>
              <a:gd name="connsiteX2027" fmla="*/ 1006796 w 4561834"/>
              <a:gd name="connsiteY2027" fmla="*/ 734880 h 4901727"/>
              <a:gd name="connsiteX2028" fmla="*/ 1028226 w 4561834"/>
              <a:gd name="connsiteY2028" fmla="*/ 722930 h 4901727"/>
              <a:gd name="connsiteX2029" fmla="*/ 1029495 w 4561834"/>
              <a:gd name="connsiteY2029" fmla="*/ 719577 h 4901727"/>
              <a:gd name="connsiteX2030" fmla="*/ 1034185 w 4561834"/>
              <a:gd name="connsiteY2030" fmla="*/ 718424 h 4901727"/>
              <a:gd name="connsiteX2031" fmla="*/ 1036013 w 4561834"/>
              <a:gd name="connsiteY2031" fmla="*/ 718588 h 4901727"/>
              <a:gd name="connsiteX2032" fmla="*/ 1039606 w 4561834"/>
              <a:gd name="connsiteY2032" fmla="*/ 716584 h 4901727"/>
              <a:gd name="connsiteX2033" fmla="*/ 1038663 w 4561834"/>
              <a:gd name="connsiteY2033" fmla="*/ 718825 h 4901727"/>
              <a:gd name="connsiteX2034" fmla="*/ 1047757 w 4561834"/>
              <a:gd name="connsiteY2034" fmla="*/ 719641 h 4901727"/>
              <a:gd name="connsiteX2035" fmla="*/ 999638 w 4561834"/>
              <a:gd name="connsiteY2035" fmla="*/ 716244 h 4901727"/>
              <a:gd name="connsiteX2036" fmla="*/ 1008583 w 4561834"/>
              <a:gd name="connsiteY2036" fmla="*/ 720094 h 4901727"/>
              <a:gd name="connsiteX2037" fmla="*/ 992165 w 4561834"/>
              <a:gd name="connsiteY2037" fmla="*/ 722358 h 4901727"/>
              <a:gd name="connsiteX2038" fmla="*/ 998279 w 4561834"/>
              <a:gd name="connsiteY2038" fmla="*/ 706394 h 4901727"/>
              <a:gd name="connsiteX2039" fmla="*/ 995449 w 4561834"/>
              <a:gd name="connsiteY2039" fmla="*/ 686807 h 4901727"/>
              <a:gd name="connsiteX2040" fmla="*/ 981862 w 4561834"/>
              <a:gd name="connsiteY2040" fmla="*/ 668578 h 4901727"/>
              <a:gd name="connsiteX2041" fmla="*/ 974389 w 4561834"/>
              <a:gd name="connsiteY2041" fmla="*/ 674692 h 4901727"/>
              <a:gd name="connsiteX2042" fmla="*/ 950047 w 4561834"/>
              <a:gd name="connsiteY2042" fmla="*/ 678089 h 4901727"/>
              <a:gd name="connsiteX2043" fmla="*/ 970993 w 4561834"/>
              <a:gd name="connsiteY2043" fmla="*/ 670163 h 4901727"/>
              <a:gd name="connsiteX2044" fmla="*/ 1046286 w 4561834"/>
              <a:gd name="connsiteY2044" fmla="*/ 619439 h 4901727"/>
              <a:gd name="connsiteX2045" fmla="*/ 1086140 w 4561834"/>
              <a:gd name="connsiteY2045" fmla="*/ 608117 h 4901727"/>
              <a:gd name="connsiteX2046" fmla="*/ 1048210 w 4561834"/>
              <a:gd name="connsiteY2046" fmla="*/ 614457 h 4901727"/>
              <a:gd name="connsiteX2047" fmla="*/ 1045946 w 4561834"/>
              <a:gd name="connsiteY2047" fmla="*/ 599852 h 4901727"/>
              <a:gd name="connsiteX2048" fmla="*/ 1031680 w 4561834"/>
              <a:gd name="connsiteY2048" fmla="*/ 597021 h 4901727"/>
              <a:gd name="connsiteX2049" fmla="*/ 1030548 w 4561834"/>
              <a:gd name="connsiteY2049" fmla="*/ 607211 h 4901727"/>
              <a:gd name="connsiteX2050" fmla="*/ 1000883 w 4561834"/>
              <a:gd name="connsiteY2050" fmla="*/ 591247 h 4901727"/>
              <a:gd name="connsiteX2051" fmla="*/ 1007677 w 4561834"/>
              <a:gd name="connsiteY2051" fmla="*/ 600305 h 4901727"/>
              <a:gd name="connsiteX2052" fmla="*/ 930120 w 4561834"/>
              <a:gd name="connsiteY2052" fmla="*/ 604607 h 4901727"/>
              <a:gd name="connsiteX2053" fmla="*/ 846562 w 4561834"/>
              <a:gd name="connsiteY2053" fmla="*/ 605740 h 4901727"/>
              <a:gd name="connsiteX2054" fmla="*/ 858563 w 4561834"/>
              <a:gd name="connsiteY2054" fmla="*/ 594417 h 4901727"/>
              <a:gd name="connsiteX2055" fmla="*/ 816218 w 4561834"/>
              <a:gd name="connsiteY2055" fmla="*/ 594417 h 4901727"/>
              <a:gd name="connsiteX2056" fmla="*/ 832862 w 4561834"/>
              <a:gd name="connsiteY2056" fmla="*/ 602569 h 4901727"/>
              <a:gd name="connsiteX2057" fmla="*/ 809312 w 4561834"/>
              <a:gd name="connsiteY2057" fmla="*/ 605060 h 4901727"/>
              <a:gd name="connsiteX2058" fmla="*/ 862752 w 4561834"/>
              <a:gd name="connsiteY2058" fmla="*/ 584567 h 4901727"/>
              <a:gd name="connsiteX2059" fmla="*/ 861733 w 4561834"/>
              <a:gd name="connsiteY2059" fmla="*/ 599739 h 4901727"/>
              <a:gd name="connsiteX2060" fmla="*/ 869659 w 4561834"/>
              <a:gd name="connsiteY2060" fmla="*/ 598946 h 4901727"/>
              <a:gd name="connsiteX2061" fmla="*/ 871810 w 4561834"/>
              <a:gd name="connsiteY2061" fmla="*/ 572452 h 4901727"/>
              <a:gd name="connsiteX2062" fmla="*/ 883132 w 4561834"/>
              <a:gd name="connsiteY2062" fmla="*/ 576302 h 4901727"/>
              <a:gd name="connsiteX2063" fmla="*/ 898644 w 4561834"/>
              <a:gd name="connsiteY2063" fmla="*/ 594644 h 4901727"/>
              <a:gd name="connsiteX2064" fmla="*/ 1005299 w 4561834"/>
              <a:gd name="connsiteY2064" fmla="*/ 564866 h 4901727"/>
              <a:gd name="connsiteX2065" fmla="*/ 1013564 w 4561834"/>
              <a:gd name="connsiteY2065" fmla="*/ 583774 h 4901727"/>
              <a:gd name="connsiteX2066" fmla="*/ 1050248 w 4561834"/>
              <a:gd name="connsiteY2066" fmla="*/ 573131 h 4901727"/>
              <a:gd name="connsiteX2067" fmla="*/ 1050248 w 4561834"/>
              <a:gd name="connsiteY2067" fmla="*/ 553091 h 4901727"/>
              <a:gd name="connsiteX2068" fmla="*/ 1035416 w 4561834"/>
              <a:gd name="connsiteY2068" fmla="*/ 545505 h 4901727"/>
              <a:gd name="connsiteX2069" fmla="*/ 1046738 w 4561834"/>
              <a:gd name="connsiteY2069" fmla="*/ 533390 h 4901727"/>
              <a:gd name="connsiteX2070" fmla="*/ 1056023 w 4561834"/>
              <a:gd name="connsiteY2070" fmla="*/ 557054 h 4901727"/>
              <a:gd name="connsiteX2071" fmla="*/ 1067345 w 4561834"/>
              <a:gd name="connsiteY2071" fmla="*/ 540070 h 4901727"/>
              <a:gd name="connsiteX2072" fmla="*/ 1053192 w 4561834"/>
              <a:gd name="connsiteY2072" fmla="*/ 537353 h 4901727"/>
              <a:gd name="connsiteX2073" fmla="*/ 1056928 w 4561834"/>
              <a:gd name="connsiteY2073" fmla="*/ 526710 h 4901727"/>
              <a:gd name="connsiteX2074" fmla="*/ 1026132 w 4561834"/>
              <a:gd name="connsiteY2074" fmla="*/ 521842 h 4901727"/>
              <a:gd name="connsiteX2075" fmla="*/ 1085913 w 4561834"/>
              <a:gd name="connsiteY2075" fmla="*/ 486629 h 4901727"/>
              <a:gd name="connsiteX2076" fmla="*/ 1090216 w 4561834"/>
              <a:gd name="connsiteY2076" fmla="*/ 496027 h 4901727"/>
              <a:gd name="connsiteX2077" fmla="*/ 1122937 w 4561834"/>
              <a:gd name="connsiteY2077" fmla="*/ 480402 h 4901727"/>
              <a:gd name="connsiteX2078" fmla="*/ 1116936 w 4561834"/>
              <a:gd name="connsiteY2078" fmla="*/ 461381 h 4901727"/>
              <a:gd name="connsiteX2079" fmla="*/ 1099274 w 4561834"/>
              <a:gd name="connsiteY2079" fmla="*/ 469306 h 4901727"/>
              <a:gd name="connsiteX2080" fmla="*/ 1099274 w 4561834"/>
              <a:gd name="connsiteY2080" fmla="*/ 454248 h 4901727"/>
              <a:gd name="connsiteX2081" fmla="*/ 1086140 w 4561834"/>
              <a:gd name="connsiteY2081" fmla="*/ 456399 h 4901727"/>
              <a:gd name="connsiteX2082" fmla="*/ 1135844 w 4561834"/>
              <a:gd name="connsiteY2082" fmla="*/ 445077 h 4901727"/>
              <a:gd name="connsiteX2083" fmla="*/ 1190870 w 4561834"/>
              <a:gd name="connsiteY2083" fmla="*/ 430698 h 4901727"/>
              <a:gd name="connsiteX2084" fmla="*/ 1296733 w 4561834"/>
              <a:gd name="connsiteY2084" fmla="*/ 402279 h 4901727"/>
              <a:gd name="connsiteX2085" fmla="*/ 1315075 w 4561834"/>
              <a:gd name="connsiteY2085" fmla="*/ 408733 h 4901727"/>
              <a:gd name="connsiteX2086" fmla="*/ 1320284 w 4561834"/>
              <a:gd name="connsiteY2086" fmla="*/ 392428 h 4901727"/>
              <a:gd name="connsiteX2087" fmla="*/ 1469284 w 4561834"/>
              <a:gd name="connsiteY2087" fmla="*/ 366161 h 4901727"/>
              <a:gd name="connsiteX2088" fmla="*/ 1415956 w 4561834"/>
              <a:gd name="connsiteY2088" fmla="*/ 372275 h 4901727"/>
              <a:gd name="connsiteX2089" fmla="*/ 1365573 w 4561834"/>
              <a:gd name="connsiteY2089" fmla="*/ 378049 h 4901727"/>
              <a:gd name="connsiteX2090" fmla="*/ 1515252 w 4561834"/>
              <a:gd name="connsiteY2090" fmla="*/ 310116 h 4901727"/>
              <a:gd name="connsiteX2091" fmla="*/ 1505628 w 4561834"/>
              <a:gd name="connsiteY2091" fmla="*/ 332760 h 4901727"/>
              <a:gd name="connsiteX2092" fmla="*/ 1556805 w 4561834"/>
              <a:gd name="connsiteY2092" fmla="*/ 325741 h 4901727"/>
              <a:gd name="connsiteX2093" fmla="*/ 1602094 w 4561834"/>
              <a:gd name="connsiteY2093" fmla="*/ 312154 h 4901727"/>
              <a:gd name="connsiteX2094" fmla="*/ 1685312 w 4561834"/>
              <a:gd name="connsiteY2094" fmla="*/ 288604 h 4901727"/>
              <a:gd name="connsiteX2095" fmla="*/ 1669121 w 4561834"/>
              <a:gd name="connsiteY2095" fmla="*/ 281924 h 4901727"/>
              <a:gd name="connsiteX2096" fmla="*/ 1693917 w 4561834"/>
              <a:gd name="connsiteY2096" fmla="*/ 266186 h 4901727"/>
              <a:gd name="connsiteX2097" fmla="*/ 1693804 w 4561834"/>
              <a:gd name="connsiteY2097" fmla="*/ 266639 h 4901727"/>
              <a:gd name="connsiteX2098" fmla="*/ 1812913 w 4561834"/>
              <a:gd name="connsiteY2098" fmla="*/ 271621 h 4901727"/>
              <a:gd name="connsiteX2099" fmla="*/ 1831142 w 4561834"/>
              <a:gd name="connsiteY2099" fmla="*/ 257468 h 4901727"/>
              <a:gd name="connsiteX2100" fmla="*/ 1844842 w 4561834"/>
              <a:gd name="connsiteY2100" fmla="*/ 264827 h 4901727"/>
              <a:gd name="connsiteX2101" fmla="*/ 1938477 w 4561834"/>
              <a:gd name="connsiteY2101" fmla="*/ 240710 h 4901727"/>
              <a:gd name="connsiteX2102" fmla="*/ 1847899 w 4561834"/>
              <a:gd name="connsiteY2102" fmla="*/ 241616 h 4901727"/>
              <a:gd name="connsiteX2103" fmla="*/ 1765700 w 4561834"/>
              <a:gd name="connsiteY2103" fmla="*/ 261431 h 4901727"/>
              <a:gd name="connsiteX2104" fmla="*/ 1791628 w 4561834"/>
              <a:gd name="connsiteY2104" fmla="*/ 240710 h 4901727"/>
              <a:gd name="connsiteX2105" fmla="*/ 1773965 w 4561834"/>
              <a:gd name="connsiteY2105" fmla="*/ 229388 h 4901727"/>
              <a:gd name="connsiteX2106" fmla="*/ 1819254 w 4561834"/>
              <a:gd name="connsiteY2106" fmla="*/ 240031 h 4901727"/>
              <a:gd name="connsiteX2107" fmla="*/ 1805554 w 4561834"/>
              <a:gd name="connsiteY2107" fmla="*/ 232785 h 4901727"/>
              <a:gd name="connsiteX2108" fmla="*/ 1808271 w 4561834"/>
              <a:gd name="connsiteY2108" fmla="*/ 217047 h 4901727"/>
              <a:gd name="connsiteX2109" fmla="*/ 1976859 w 4561834"/>
              <a:gd name="connsiteY2109" fmla="*/ 199045 h 4901727"/>
              <a:gd name="connsiteX2110" fmla="*/ 2064946 w 4561834"/>
              <a:gd name="connsiteY2110" fmla="*/ 185685 h 4901727"/>
              <a:gd name="connsiteX2111" fmla="*/ 2154165 w 4561834"/>
              <a:gd name="connsiteY2111" fmla="*/ 165078 h 4901727"/>
              <a:gd name="connsiteX2112" fmla="*/ 2163779 w 4561834"/>
              <a:gd name="connsiteY2112" fmla="*/ 166534 h 4901727"/>
              <a:gd name="connsiteX2113" fmla="*/ 2160505 w 4561834"/>
              <a:gd name="connsiteY2113" fmla="*/ 168248 h 4901727"/>
              <a:gd name="connsiteX2114" fmla="*/ 2160505 w 4561834"/>
              <a:gd name="connsiteY2114" fmla="*/ 168475 h 4901727"/>
              <a:gd name="connsiteX2115" fmla="*/ 2168954 w 4561834"/>
              <a:gd name="connsiteY2115" fmla="*/ 167317 h 4901727"/>
              <a:gd name="connsiteX2116" fmla="*/ 2183527 w 4561834"/>
              <a:gd name="connsiteY2116" fmla="*/ 169524 h 4901727"/>
              <a:gd name="connsiteX2117" fmla="*/ 2290824 w 4561834"/>
              <a:gd name="connsiteY2117" fmla="*/ 158171 h 4901727"/>
              <a:gd name="connsiteX2118" fmla="*/ 2428276 w 4561834"/>
              <a:gd name="connsiteY2118" fmla="*/ 140396 h 4901727"/>
              <a:gd name="connsiteX2119" fmla="*/ 2496888 w 4561834"/>
              <a:gd name="connsiteY2119" fmla="*/ 129074 h 4901727"/>
              <a:gd name="connsiteX2120" fmla="*/ 2566067 w 4561834"/>
              <a:gd name="connsiteY2120" fmla="*/ 116845 h 4901727"/>
              <a:gd name="connsiteX2121" fmla="*/ 2707482 w 4561834"/>
              <a:gd name="connsiteY2121" fmla="*/ 94201 h 4901727"/>
              <a:gd name="connsiteX2122" fmla="*/ 2779944 w 4561834"/>
              <a:gd name="connsiteY2122" fmla="*/ 84690 h 4901727"/>
              <a:gd name="connsiteX2123" fmla="*/ 2855010 w 4561834"/>
              <a:gd name="connsiteY2123" fmla="*/ 79822 h 4901727"/>
              <a:gd name="connsiteX2124" fmla="*/ 2844594 w 4561834"/>
              <a:gd name="connsiteY2124" fmla="*/ 89672 h 4901727"/>
              <a:gd name="connsiteX2125" fmla="*/ 2970157 w 4561834"/>
              <a:gd name="connsiteY2125" fmla="*/ 66235 h 4901727"/>
              <a:gd name="connsiteX2126" fmla="*/ 2917388 w 4561834"/>
              <a:gd name="connsiteY2126" fmla="*/ 29911 h 4901727"/>
              <a:gd name="connsiteX2127" fmla="*/ 2902677 w 4561834"/>
              <a:gd name="connsiteY2127" fmla="*/ 69405 h 4901727"/>
              <a:gd name="connsiteX2128" fmla="*/ 2896223 w 4561834"/>
              <a:gd name="connsiteY2128" fmla="*/ 34646 h 4901727"/>
              <a:gd name="connsiteX2129" fmla="*/ 2906116 w 4561834"/>
              <a:gd name="connsiteY2129" fmla="*/ 30910 h 4901727"/>
              <a:gd name="connsiteX2130" fmla="*/ 2917396 w 4561834"/>
              <a:gd name="connsiteY2130" fmla="*/ 29891 h 4901727"/>
              <a:gd name="connsiteX2131" fmla="*/ 2917622 w 4561834"/>
              <a:gd name="connsiteY2131" fmla="*/ 29891 h 4901727"/>
              <a:gd name="connsiteX2132" fmla="*/ 2917388 w 4561834"/>
              <a:gd name="connsiteY2132" fmla="*/ 29911 h 4901727"/>
              <a:gd name="connsiteX2133" fmla="*/ 2911168 w 4561834"/>
              <a:gd name="connsiteY2133" fmla="*/ 0 h 4901727"/>
              <a:gd name="connsiteX2134" fmla="*/ 2830214 w 4561834"/>
              <a:gd name="connsiteY2134" fmla="*/ 53667 h 4901727"/>
              <a:gd name="connsiteX2135" fmla="*/ 2783793 w 4561834"/>
              <a:gd name="connsiteY2135" fmla="*/ 64990 h 4901727"/>
              <a:gd name="connsiteX2136" fmla="*/ 2730579 w 4561834"/>
              <a:gd name="connsiteY2136" fmla="*/ 76312 h 4901727"/>
              <a:gd name="connsiteX2137" fmla="*/ 2632528 w 4561834"/>
              <a:gd name="connsiteY2137" fmla="*/ 36231 h 4901727"/>
              <a:gd name="connsiteX2138" fmla="*/ 2728654 w 4561834"/>
              <a:gd name="connsiteY2138" fmla="*/ 26721 h 4901727"/>
              <a:gd name="connsiteX2139" fmla="*/ 2717332 w 4561834"/>
              <a:gd name="connsiteY2139" fmla="*/ 12341 h 4901727"/>
              <a:gd name="connsiteX2140" fmla="*/ 2814930 w 4561834"/>
              <a:gd name="connsiteY2140" fmla="*/ 27966 h 4901727"/>
              <a:gd name="connsiteX2141" fmla="*/ 2911168 w 4561834"/>
              <a:gd name="connsiteY2141" fmla="*/ 0 h 4901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</a:cxnLst>
            <a:rect l="l" t="t" r="r" b="b"/>
            <a:pathLst>
              <a:path w="4561834" h="4901727">
                <a:moveTo>
                  <a:pt x="2565413" y="4860187"/>
                </a:moveTo>
                <a:cubicBezTo>
                  <a:pt x="2571668" y="4861249"/>
                  <a:pt x="2577980" y="4865551"/>
                  <a:pt x="2582396" y="4869684"/>
                </a:cubicBezTo>
                <a:lnTo>
                  <a:pt x="2582736" y="4870137"/>
                </a:lnTo>
                <a:cubicBezTo>
                  <a:pt x="2575037" y="4882591"/>
                  <a:pt x="2557714" y="4871609"/>
                  <a:pt x="2548770" y="4870137"/>
                </a:cubicBezTo>
                <a:cubicBezTo>
                  <a:pt x="2552959" y="4861306"/>
                  <a:pt x="2559158" y="4859126"/>
                  <a:pt x="2565413" y="4860187"/>
                </a:cubicBezTo>
                <a:close/>
                <a:moveTo>
                  <a:pt x="1378708" y="4832435"/>
                </a:moveTo>
                <a:cubicBezTo>
                  <a:pt x="1381518" y="4843560"/>
                  <a:pt x="1383188" y="4854940"/>
                  <a:pt x="1383690" y="4866402"/>
                </a:cubicBezTo>
                <a:cubicBezTo>
                  <a:pt x="1381312" y="4866855"/>
                  <a:pt x="1381312" y="4875573"/>
                  <a:pt x="1377689" y="4872289"/>
                </a:cubicBezTo>
                <a:cubicBezTo>
                  <a:pt x="1378702" y="4859031"/>
                  <a:pt x="1379042" y="4845729"/>
                  <a:pt x="1378708" y="4832435"/>
                </a:cubicBezTo>
                <a:close/>
                <a:moveTo>
                  <a:pt x="1431809" y="4823038"/>
                </a:moveTo>
                <a:cubicBezTo>
                  <a:pt x="1440980" y="4867761"/>
                  <a:pt x="1451736" y="4842625"/>
                  <a:pt x="1465097" y="4865270"/>
                </a:cubicBezTo>
                <a:cubicBezTo>
                  <a:pt x="1456605" y="4871837"/>
                  <a:pt x="1446981" y="4867081"/>
                  <a:pt x="1435659" y="4872516"/>
                </a:cubicBezTo>
                <a:cubicBezTo>
                  <a:pt x="1436112" y="4884404"/>
                  <a:pt x="1439961" y="4869346"/>
                  <a:pt x="1439961" y="4887122"/>
                </a:cubicBezTo>
                <a:cubicBezTo>
                  <a:pt x="1420714" y="4852362"/>
                  <a:pt x="1395578" y="4874214"/>
                  <a:pt x="1382331" y="4901727"/>
                </a:cubicBezTo>
                <a:cubicBezTo>
                  <a:pt x="1392974" y="4841153"/>
                  <a:pt x="1408259" y="4837417"/>
                  <a:pt x="1431809" y="4823038"/>
                </a:cubicBezTo>
                <a:close/>
                <a:moveTo>
                  <a:pt x="3431903" y="4821225"/>
                </a:moveTo>
                <a:lnTo>
                  <a:pt x="3432964" y="4821471"/>
                </a:lnTo>
                <a:lnTo>
                  <a:pt x="3431903" y="4821678"/>
                </a:lnTo>
                <a:close/>
                <a:moveTo>
                  <a:pt x="3456285" y="4816915"/>
                </a:moveTo>
                <a:cubicBezTo>
                  <a:pt x="3481027" y="4817000"/>
                  <a:pt x="3506120" y="4829886"/>
                  <a:pt x="3524972" y="4839906"/>
                </a:cubicBezTo>
                <a:cubicBezTo>
                  <a:pt x="3511895" y="4841888"/>
                  <a:pt x="3496638" y="4837529"/>
                  <a:pt x="3480645" y="4832519"/>
                </a:cubicBezTo>
                <a:lnTo>
                  <a:pt x="3432964" y="4821471"/>
                </a:lnTo>
                <a:close/>
                <a:moveTo>
                  <a:pt x="3232625" y="4811198"/>
                </a:moveTo>
                <a:cubicBezTo>
                  <a:pt x="3236964" y="4810190"/>
                  <a:pt x="3241511" y="4811598"/>
                  <a:pt x="3244520" y="4814884"/>
                </a:cubicBezTo>
                <a:lnTo>
                  <a:pt x="3244520" y="4815337"/>
                </a:lnTo>
                <a:cubicBezTo>
                  <a:pt x="3242256" y="4826659"/>
                  <a:pt x="3229914" y="4816809"/>
                  <a:pt x="3223574" y="4819753"/>
                </a:cubicBezTo>
                <a:cubicBezTo>
                  <a:pt x="3224825" y="4815477"/>
                  <a:pt x="3228285" y="4812207"/>
                  <a:pt x="3232625" y="4811198"/>
                </a:cubicBezTo>
                <a:close/>
                <a:moveTo>
                  <a:pt x="1517858" y="4806281"/>
                </a:moveTo>
                <a:lnTo>
                  <a:pt x="1517858" y="4806734"/>
                </a:lnTo>
                <a:lnTo>
                  <a:pt x="1517175" y="4806602"/>
                </a:lnTo>
                <a:close/>
                <a:moveTo>
                  <a:pt x="3693951" y="4805717"/>
                </a:moveTo>
                <a:cubicBezTo>
                  <a:pt x="3700792" y="4805834"/>
                  <a:pt x="3707712" y="4818847"/>
                  <a:pt x="3715524" y="4817148"/>
                </a:cubicBezTo>
                <a:cubicBezTo>
                  <a:pt x="3710656" y="4824735"/>
                  <a:pt x="3701372" y="4823149"/>
                  <a:pt x="3694352" y="4826206"/>
                </a:cubicBezTo>
                <a:cubicBezTo>
                  <a:pt x="3695824" y="4815677"/>
                  <a:pt x="3693446" y="4810582"/>
                  <a:pt x="3687672" y="4811261"/>
                </a:cubicBezTo>
                <a:lnTo>
                  <a:pt x="3687106" y="4810921"/>
                </a:lnTo>
                <a:cubicBezTo>
                  <a:pt x="3689399" y="4807072"/>
                  <a:pt x="3691670" y="4805678"/>
                  <a:pt x="3693951" y="4805717"/>
                </a:cubicBezTo>
                <a:close/>
                <a:moveTo>
                  <a:pt x="1607870" y="4805375"/>
                </a:moveTo>
                <a:cubicBezTo>
                  <a:pt x="1605039" y="4813980"/>
                  <a:pt x="1599378" y="4813414"/>
                  <a:pt x="1594849" y="4816697"/>
                </a:cubicBezTo>
                <a:lnTo>
                  <a:pt x="1594510" y="4816697"/>
                </a:lnTo>
                <a:cubicBezTo>
                  <a:pt x="1596774" y="4805375"/>
                  <a:pt x="1602435" y="4805375"/>
                  <a:pt x="1607870" y="4805375"/>
                </a:cubicBezTo>
                <a:close/>
                <a:moveTo>
                  <a:pt x="1500946" y="4803479"/>
                </a:moveTo>
                <a:lnTo>
                  <a:pt x="1517175" y="4806602"/>
                </a:lnTo>
                <a:lnTo>
                  <a:pt x="1503875" y="4812848"/>
                </a:lnTo>
                <a:cubicBezTo>
                  <a:pt x="1498526" y="4812593"/>
                  <a:pt x="1492893" y="4811320"/>
                  <a:pt x="1488194" y="4813301"/>
                </a:cubicBezTo>
                <a:cubicBezTo>
                  <a:pt x="1492044" y="4807357"/>
                  <a:pt x="1496148" y="4804328"/>
                  <a:pt x="1500946" y="4803479"/>
                </a:cubicBezTo>
                <a:close/>
                <a:moveTo>
                  <a:pt x="1576847" y="4802431"/>
                </a:moveTo>
                <a:lnTo>
                  <a:pt x="1576847" y="4802884"/>
                </a:lnTo>
                <a:lnTo>
                  <a:pt x="1576752" y="4802660"/>
                </a:lnTo>
                <a:close/>
                <a:moveTo>
                  <a:pt x="2134475" y="4802260"/>
                </a:moveTo>
                <a:cubicBezTo>
                  <a:pt x="2135878" y="4801402"/>
                  <a:pt x="2137502" y="4801660"/>
                  <a:pt x="2139208" y="4802446"/>
                </a:cubicBezTo>
                <a:cubicBezTo>
                  <a:pt x="2142618" y="4804017"/>
                  <a:pt x="2146355" y="4807696"/>
                  <a:pt x="2149298" y="4808772"/>
                </a:cubicBezTo>
                <a:cubicBezTo>
                  <a:pt x="2144543" y="4822585"/>
                  <a:pt x="2136617" y="4808092"/>
                  <a:pt x="2131070" y="4808772"/>
                </a:cubicBezTo>
                <a:cubicBezTo>
                  <a:pt x="2131891" y="4805092"/>
                  <a:pt x="2133073" y="4803118"/>
                  <a:pt x="2134475" y="4802260"/>
                </a:cubicBezTo>
                <a:close/>
                <a:moveTo>
                  <a:pt x="2234667" y="4802044"/>
                </a:moveTo>
                <a:lnTo>
                  <a:pt x="2234465" y="4802317"/>
                </a:lnTo>
                <a:lnTo>
                  <a:pt x="2234465" y="4802090"/>
                </a:lnTo>
                <a:close/>
                <a:moveTo>
                  <a:pt x="3341438" y="4798580"/>
                </a:moveTo>
                <a:cubicBezTo>
                  <a:pt x="3341438" y="4813865"/>
                  <a:pt x="3327059" y="4815903"/>
                  <a:pt x="3322983" y="4807864"/>
                </a:cubicBezTo>
                <a:cubicBezTo>
                  <a:pt x="3326266" y="4798580"/>
                  <a:pt x="3336683" y="4804015"/>
                  <a:pt x="3341438" y="4798580"/>
                </a:cubicBezTo>
                <a:close/>
                <a:moveTo>
                  <a:pt x="2241994" y="4792155"/>
                </a:moveTo>
                <a:cubicBezTo>
                  <a:pt x="2246750" y="4791447"/>
                  <a:pt x="2252467" y="4793316"/>
                  <a:pt x="2255298" y="4797448"/>
                </a:cubicBezTo>
                <a:cubicBezTo>
                  <a:pt x="2258525" y="4799486"/>
                  <a:pt x="2254901" y="4798864"/>
                  <a:pt x="2249679" y="4798623"/>
                </a:cubicBezTo>
                <a:lnTo>
                  <a:pt x="2234667" y="4802044"/>
                </a:lnTo>
                <a:close/>
                <a:moveTo>
                  <a:pt x="3573770" y="4791674"/>
                </a:moveTo>
                <a:lnTo>
                  <a:pt x="3574096" y="4791685"/>
                </a:lnTo>
                <a:lnTo>
                  <a:pt x="3573770" y="4791900"/>
                </a:lnTo>
                <a:close/>
                <a:moveTo>
                  <a:pt x="1570393" y="4787656"/>
                </a:moveTo>
                <a:lnTo>
                  <a:pt x="1576752" y="4802660"/>
                </a:lnTo>
                <a:lnTo>
                  <a:pt x="1574427" y="4808241"/>
                </a:lnTo>
                <a:cubicBezTo>
                  <a:pt x="1571476" y="4809366"/>
                  <a:pt x="1567251" y="4798837"/>
                  <a:pt x="1564619" y="4798242"/>
                </a:cubicBezTo>
                <a:cubicBezTo>
                  <a:pt x="1565072" y="4790373"/>
                  <a:pt x="1567676" y="4786863"/>
                  <a:pt x="1570393" y="4787656"/>
                </a:cubicBezTo>
                <a:close/>
                <a:moveTo>
                  <a:pt x="3581966" y="4786478"/>
                </a:moveTo>
                <a:cubicBezTo>
                  <a:pt x="3590464" y="4785815"/>
                  <a:pt x="3599869" y="4796599"/>
                  <a:pt x="3610229" y="4793372"/>
                </a:cubicBezTo>
                <a:cubicBezTo>
                  <a:pt x="3610144" y="4803902"/>
                  <a:pt x="3596811" y="4795198"/>
                  <a:pt x="3584800" y="4792051"/>
                </a:cubicBezTo>
                <a:lnTo>
                  <a:pt x="3574096" y="4791685"/>
                </a:lnTo>
                <a:close/>
                <a:moveTo>
                  <a:pt x="2049326" y="4782688"/>
                </a:moveTo>
                <a:lnTo>
                  <a:pt x="2049436" y="4784316"/>
                </a:lnTo>
                <a:lnTo>
                  <a:pt x="2050406" y="4782791"/>
                </a:lnTo>
                <a:close/>
                <a:moveTo>
                  <a:pt x="1611550" y="4780183"/>
                </a:moveTo>
                <a:lnTo>
                  <a:pt x="1612807" y="4780212"/>
                </a:lnTo>
                <a:lnTo>
                  <a:pt x="1616349" y="4782102"/>
                </a:lnTo>
                <a:lnTo>
                  <a:pt x="1612852" y="4785873"/>
                </a:lnTo>
                <a:cubicBezTo>
                  <a:pt x="1610361" y="4785477"/>
                  <a:pt x="1607587" y="4784089"/>
                  <a:pt x="1605719" y="4785788"/>
                </a:cubicBezTo>
                <a:cubicBezTo>
                  <a:pt x="1606738" y="4780183"/>
                  <a:pt x="1609002" y="4779702"/>
                  <a:pt x="1611550" y="4780183"/>
                </a:cubicBezTo>
                <a:close/>
                <a:moveTo>
                  <a:pt x="1972654" y="4777240"/>
                </a:moveTo>
                <a:cubicBezTo>
                  <a:pt x="1973861" y="4777211"/>
                  <a:pt x="1975234" y="4778089"/>
                  <a:pt x="1976691" y="4779108"/>
                </a:cubicBezTo>
                <a:cubicBezTo>
                  <a:pt x="1979607" y="4781146"/>
                  <a:pt x="1982862" y="4783750"/>
                  <a:pt x="1985806" y="4780806"/>
                </a:cubicBezTo>
                <a:cubicBezTo>
                  <a:pt x="1981390" y="4787260"/>
                  <a:pt x="1973351" y="4795638"/>
                  <a:pt x="1970068" y="4781259"/>
                </a:cubicBezTo>
                <a:lnTo>
                  <a:pt x="1969615" y="4780806"/>
                </a:lnTo>
                <a:cubicBezTo>
                  <a:pt x="1970408" y="4778202"/>
                  <a:pt x="1971448" y="4777268"/>
                  <a:pt x="1972654" y="4777240"/>
                </a:cubicBezTo>
                <a:close/>
                <a:moveTo>
                  <a:pt x="1890175" y="4762379"/>
                </a:moveTo>
                <a:cubicBezTo>
                  <a:pt x="1891746" y="4762860"/>
                  <a:pt x="1893586" y="4764389"/>
                  <a:pt x="1894662" y="4762917"/>
                </a:cubicBezTo>
                <a:cubicBezTo>
                  <a:pt x="1894888" y="4773447"/>
                  <a:pt x="1890133" y="4764615"/>
                  <a:pt x="1890812" y="4777975"/>
                </a:cubicBezTo>
                <a:cubicBezTo>
                  <a:pt x="1889340" y="4776164"/>
                  <a:pt x="1888887" y="4769257"/>
                  <a:pt x="1887302" y="4768125"/>
                </a:cubicBezTo>
                <a:cubicBezTo>
                  <a:pt x="1887302" y="4762464"/>
                  <a:pt x="1888604" y="4761898"/>
                  <a:pt x="1890175" y="4762379"/>
                </a:cubicBezTo>
                <a:close/>
                <a:moveTo>
                  <a:pt x="1642176" y="4758728"/>
                </a:moveTo>
                <a:cubicBezTo>
                  <a:pt x="1623042" y="4756690"/>
                  <a:pt x="1655763" y="4777183"/>
                  <a:pt x="1654291" y="4763030"/>
                </a:cubicBezTo>
                <a:cubicBezTo>
                  <a:pt x="1649083" y="4766653"/>
                  <a:pt x="1645346" y="4759520"/>
                  <a:pt x="1641723" y="4759181"/>
                </a:cubicBezTo>
                <a:close/>
                <a:moveTo>
                  <a:pt x="1608210" y="4750689"/>
                </a:moveTo>
                <a:cubicBezTo>
                  <a:pt x="1594283" y="4755444"/>
                  <a:pt x="1602096" y="4769823"/>
                  <a:pt x="1611719" y="4755444"/>
                </a:cubicBezTo>
                <a:cubicBezTo>
                  <a:pt x="1610361" y="4755331"/>
                  <a:pt x="1608662" y="4757029"/>
                  <a:pt x="1607757" y="4751142"/>
                </a:cubicBezTo>
                <a:close/>
                <a:moveTo>
                  <a:pt x="1565794" y="4747660"/>
                </a:moveTo>
                <a:cubicBezTo>
                  <a:pt x="1563175" y="4747915"/>
                  <a:pt x="1560316" y="4750066"/>
                  <a:pt x="1558618" y="4753746"/>
                </a:cubicBezTo>
                <a:cubicBezTo>
                  <a:pt x="1562468" y="4759407"/>
                  <a:pt x="1572092" y="4756463"/>
                  <a:pt x="1571526" y="4753406"/>
                </a:cubicBezTo>
                <a:lnTo>
                  <a:pt x="1571526" y="4752953"/>
                </a:lnTo>
                <a:cubicBezTo>
                  <a:pt x="1570790" y="4749047"/>
                  <a:pt x="1568412" y="4747405"/>
                  <a:pt x="1565794" y="4747660"/>
                </a:cubicBezTo>
                <a:close/>
                <a:moveTo>
                  <a:pt x="2732756" y="4743668"/>
                </a:moveTo>
                <a:cubicBezTo>
                  <a:pt x="2732756" y="4746272"/>
                  <a:pt x="2732642" y="4749555"/>
                  <a:pt x="2732642" y="4753291"/>
                </a:cubicBezTo>
                <a:cubicBezTo>
                  <a:pt x="2738077" y="4750348"/>
                  <a:pt x="2750645" y="4761557"/>
                  <a:pt x="2748494" y="4743668"/>
                </a:cubicBezTo>
                <a:close/>
                <a:moveTo>
                  <a:pt x="1983541" y="4736196"/>
                </a:moveTo>
                <a:cubicBezTo>
                  <a:pt x="1982182" y="4745028"/>
                  <a:pt x="1982862" y="4747519"/>
                  <a:pt x="1985919" y="4746160"/>
                </a:cubicBezTo>
                <a:cubicBezTo>
                  <a:pt x="1975502" y="4758954"/>
                  <a:pt x="1952971" y="4747519"/>
                  <a:pt x="1941762" y="4742084"/>
                </a:cubicBezTo>
                <a:lnTo>
                  <a:pt x="1941536" y="4742084"/>
                </a:lnTo>
                <a:cubicBezTo>
                  <a:pt x="1951386" y="4730762"/>
                  <a:pt x="1971540" y="4747179"/>
                  <a:pt x="1983541" y="4736196"/>
                </a:cubicBezTo>
                <a:close/>
                <a:moveTo>
                  <a:pt x="1926251" y="4732573"/>
                </a:moveTo>
                <a:cubicBezTo>
                  <a:pt x="1926251" y="4738348"/>
                  <a:pt x="1924666" y="4745254"/>
                  <a:pt x="1924213" y="4737555"/>
                </a:cubicBezTo>
                <a:cubicBezTo>
                  <a:pt x="1921269" y="4735857"/>
                  <a:pt x="1911192" y="4742537"/>
                  <a:pt x="1912890" y="4732913"/>
                </a:cubicBezTo>
                <a:close/>
                <a:moveTo>
                  <a:pt x="1317115" y="4722610"/>
                </a:moveTo>
                <a:lnTo>
                  <a:pt x="1317115" y="4723063"/>
                </a:lnTo>
                <a:lnTo>
                  <a:pt x="1316891" y="4722728"/>
                </a:lnTo>
                <a:close/>
                <a:moveTo>
                  <a:pt x="1326138" y="4722532"/>
                </a:moveTo>
                <a:lnTo>
                  <a:pt x="1326923" y="4723669"/>
                </a:lnTo>
                <a:lnTo>
                  <a:pt x="1326456" y="4724110"/>
                </a:lnTo>
                <a:cubicBezTo>
                  <a:pt x="1326032" y="4723261"/>
                  <a:pt x="1325819" y="4722419"/>
                  <a:pt x="1326138" y="4722532"/>
                </a:cubicBezTo>
                <a:close/>
                <a:moveTo>
                  <a:pt x="1305270" y="4709513"/>
                </a:moveTo>
                <a:cubicBezTo>
                  <a:pt x="1306267" y="4709098"/>
                  <a:pt x="1307548" y="4709653"/>
                  <a:pt x="1308935" y="4710849"/>
                </a:cubicBezTo>
                <a:lnTo>
                  <a:pt x="1316891" y="4722728"/>
                </a:lnTo>
                <a:lnTo>
                  <a:pt x="1310379" y="4726162"/>
                </a:lnTo>
                <a:cubicBezTo>
                  <a:pt x="1307492" y="4724110"/>
                  <a:pt x="1304548" y="4719440"/>
                  <a:pt x="1303302" y="4714005"/>
                </a:cubicBezTo>
                <a:cubicBezTo>
                  <a:pt x="1303557" y="4711316"/>
                  <a:pt x="1304272" y="4709929"/>
                  <a:pt x="1305270" y="4709513"/>
                </a:cubicBezTo>
                <a:close/>
                <a:moveTo>
                  <a:pt x="921780" y="4708757"/>
                </a:moveTo>
                <a:lnTo>
                  <a:pt x="921799" y="4709017"/>
                </a:lnTo>
                <a:lnTo>
                  <a:pt x="921460" y="4708904"/>
                </a:lnTo>
                <a:close/>
                <a:moveTo>
                  <a:pt x="1907555" y="4705372"/>
                </a:moveTo>
                <a:cubicBezTo>
                  <a:pt x="1896020" y="4707410"/>
                  <a:pt x="1883509" y="4712986"/>
                  <a:pt x="1875301" y="4714345"/>
                </a:cubicBezTo>
                <a:lnTo>
                  <a:pt x="1893943" y="4718377"/>
                </a:lnTo>
                <a:lnTo>
                  <a:pt x="1918604" y="4708140"/>
                </a:lnTo>
                <a:lnTo>
                  <a:pt x="1924783" y="4707408"/>
                </a:lnTo>
                <a:lnTo>
                  <a:pt x="1923464" y="4705938"/>
                </a:lnTo>
                <a:cubicBezTo>
                  <a:pt x="1918845" y="4704218"/>
                  <a:pt x="1913322" y="4704353"/>
                  <a:pt x="1907555" y="4705372"/>
                </a:cubicBezTo>
                <a:close/>
                <a:moveTo>
                  <a:pt x="1936780" y="4702683"/>
                </a:moveTo>
                <a:lnTo>
                  <a:pt x="1936511" y="4706019"/>
                </a:lnTo>
                <a:lnTo>
                  <a:pt x="1939037" y="4705719"/>
                </a:lnTo>
                <a:lnTo>
                  <a:pt x="1938829" y="4705032"/>
                </a:lnTo>
                <a:cubicBezTo>
                  <a:pt x="1938153" y="4703235"/>
                  <a:pt x="1937460" y="4702117"/>
                  <a:pt x="1936780" y="4702683"/>
                </a:cubicBezTo>
                <a:close/>
                <a:moveTo>
                  <a:pt x="2028145" y="4696101"/>
                </a:moveTo>
                <a:lnTo>
                  <a:pt x="1993606" y="4702274"/>
                </a:lnTo>
                <a:lnTo>
                  <a:pt x="1995740" y="4702199"/>
                </a:lnTo>
                <a:cubicBezTo>
                  <a:pt x="2007991" y="4701542"/>
                  <a:pt x="2019483" y="4700304"/>
                  <a:pt x="2029532" y="4697361"/>
                </a:cubicBezTo>
                <a:close/>
                <a:moveTo>
                  <a:pt x="2024678" y="4692950"/>
                </a:moveTo>
                <a:lnTo>
                  <a:pt x="2024527" y="4695776"/>
                </a:lnTo>
                <a:lnTo>
                  <a:pt x="2025429" y="4693632"/>
                </a:lnTo>
                <a:close/>
                <a:moveTo>
                  <a:pt x="918856" y="4668823"/>
                </a:moveTo>
                <a:cubicBezTo>
                  <a:pt x="924666" y="4678989"/>
                  <a:pt x="928759" y="4690045"/>
                  <a:pt x="930970" y="4701545"/>
                </a:cubicBezTo>
                <a:cubicBezTo>
                  <a:pt x="928763" y="4701997"/>
                  <a:pt x="927942" y="4704403"/>
                  <a:pt x="926894" y="4706413"/>
                </a:cubicBezTo>
                <a:lnTo>
                  <a:pt x="921780" y="4708757"/>
                </a:lnTo>
                <a:close/>
                <a:moveTo>
                  <a:pt x="1003885" y="4641877"/>
                </a:moveTo>
                <a:cubicBezTo>
                  <a:pt x="1024265" y="4683429"/>
                  <a:pt x="1038758" y="4655010"/>
                  <a:pt x="1063214" y="4672786"/>
                </a:cubicBezTo>
                <a:cubicBezTo>
                  <a:pt x="1050193" y="4682297"/>
                  <a:pt x="1033210" y="4680938"/>
                  <a:pt x="1016227" y="4690109"/>
                </a:cubicBezTo>
                <a:cubicBezTo>
                  <a:pt x="1018491" y="4701771"/>
                  <a:pt x="1023360" y="4685354"/>
                  <a:pt x="1025058" y="4703130"/>
                </a:cubicBezTo>
                <a:cubicBezTo>
                  <a:pt x="989166" y="4674937"/>
                  <a:pt x="950897" y="4705055"/>
                  <a:pt x="932669" y="4736983"/>
                </a:cubicBezTo>
                <a:cubicBezTo>
                  <a:pt x="943198" y="4672786"/>
                  <a:pt x="967541" y="4664521"/>
                  <a:pt x="1003885" y="4641877"/>
                </a:cubicBezTo>
                <a:close/>
                <a:moveTo>
                  <a:pt x="1212210" y="4618969"/>
                </a:moveTo>
                <a:lnTo>
                  <a:pt x="1211308" y="4619685"/>
                </a:lnTo>
                <a:lnTo>
                  <a:pt x="1210969" y="4619685"/>
                </a:lnTo>
                <a:close/>
                <a:moveTo>
                  <a:pt x="1140884" y="4596588"/>
                </a:moveTo>
                <a:cubicBezTo>
                  <a:pt x="1131034" y="4611080"/>
                  <a:pt x="1108503" y="4606551"/>
                  <a:pt x="1093784" y="4613684"/>
                </a:cubicBezTo>
                <a:cubicBezTo>
                  <a:pt x="1104313" y="4598739"/>
                  <a:pt x="1118806" y="4595682"/>
                  <a:pt x="1140884" y="4596588"/>
                </a:cubicBezTo>
                <a:close/>
                <a:moveTo>
                  <a:pt x="1258749" y="4581982"/>
                </a:moveTo>
                <a:cubicBezTo>
                  <a:pt x="1252783" y="4590451"/>
                  <a:pt x="1245650" y="4597960"/>
                  <a:pt x="1237603" y="4604310"/>
                </a:cubicBezTo>
                <a:lnTo>
                  <a:pt x="1212210" y="4618969"/>
                </a:lnTo>
                <a:close/>
                <a:moveTo>
                  <a:pt x="819703" y="4576197"/>
                </a:moveTo>
                <a:lnTo>
                  <a:pt x="822806" y="4578103"/>
                </a:lnTo>
                <a:lnTo>
                  <a:pt x="822636" y="4578837"/>
                </a:lnTo>
                <a:cubicBezTo>
                  <a:pt x="821076" y="4579339"/>
                  <a:pt x="818518" y="4576204"/>
                  <a:pt x="819703" y="4576197"/>
                </a:cubicBezTo>
                <a:close/>
                <a:moveTo>
                  <a:pt x="793108" y="4569740"/>
                </a:moveTo>
                <a:cubicBezTo>
                  <a:pt x="797736" y="4571198"/>
                  <a:pt x="803369" y="4575132"/>
                  <a:pt x="807445" y="4579265"/>
                </a:cubicBezTo>
                <a:cubicBezTo>
                  <a:pt x="805294" y="4590021"/>
                  <a:pt x="790235" y="4585039"/>
                  <a:pt x="784801" y="4575075"/>
                </a:cubicBezTo>
                <a:cubicBezTo>
                  <a:pt x="784857" y="4569301"/>
                  <a:pt x="788480" y="4568282"/>
                  <a:pt x="793108" y="4569740"/>
                </a:cubicBezTo>
                <a:close/>
                <a:moveTo>
                  <a:pt x="1286941" y="4564319"/>
                </a:moveTo>
                <a:cubicBezTo>
                  <a:pt x="1282978" y="4573604"/>
                  <a:pt x="1274147" y="4574962"/>
                  <a:pt x="1267014" y="4579831"/>
                </a:cubicBezTo>
                <a:cubicBezTo>
                  <a:pt x="1269052" y="4567829"/>
                  <a:pt x="1278336" y="4566357"/>
                  <a:pt x="1286941" y="4564319"/>
                </a:cubicBezTo>
                <a:close/>
                <a:moveTo>
                  <a:pt x="1223126" y="4559578"/>
                </a:moveTo>
                <a:cubicBezTo>
                  <a:pt x="1227612" y="4559394"/>
                  <a:pt x="1232934" y="4563470"/>
                  <a:pt x="1235765" y="4572358"/>
                </a:cubicBezTo>
                <a:cubicBezTo>
                  <a:pt x="1234066" y="4588209"/>
                  <a:pt x="1221272" y="4572358"/>
                  <a:pt x="1215498" y="4572358"/>
                </a:cubicBezTo>
                <a:cubicBezTo>
                  <a:pt x="1214988" y="4564206"/>
                  <a:pt x="1218640" y="4559762"/>
                  <a:pt x="1223126" y="4559578"/>
                </a:cubicBezTo>
                <a:close/>
                <a:moveTo>
                  <a:pt x="1209200" y="4521861"/>
                </a:moveTo>
                <a:cubicBezTo>
                  <a:pt x="1205024" y="4523022"/>
                  <a:pt x="1200722" y="4526164"/>
                  <a:pt x="1198514" y="4530466"/>
                </a:cubicBezTo>
                <a:cubicBezTo>
                  <a:pt x="1206893" y="4534089"/>
                  <a:pt x="1221272" y="4527749"/>
                  <a:pt x="1219913" y="4525144"/>
                </a:cubicBezTo>
                <a:lnTo>
                  <a:pt x="1219121" y="4525144"/>
                </a:lnTo>
                <a:cubicBezTo>
                  <a:pt x="1217422" y="4521521"/>
                  <a:pt x="1213375" y="4520700"/>
                  <a:pt x="1209200" y="4521861"/>
                </a:cubicBezTo>
                <a:close/>
                <a:moveTo>
                  <a:pt x="4139063" y="4415721"/>
                </a:moveTo>
                <a:lnTo>
                  <a:pt x="4140147" y="4415996"/>
                </a:lnTo>
                <a:lnTo>
                  <a:pt x="4139063" y="4416174"/>
                </a:lnTo>
                <a:close/>
                <a:moveTo>
                  <a:pt x="4163634" y="4412123"/>
                </a:moveTo>
                <a:cubicBezTo>
                  <a:pt x="4188435" y="4412876"/>
                  <a:pt x="4213253" y="4426336"/>
                  <a:pt x="4232019" y="4437120"/>
                </a:cubicBezTo>
                <a:cubicBezTo>
                  <a:pt x="4218828" y="4438309"/>
                  <a:pt x="4203628" y="4433440"/>
                  <a:pt x="4187706" y="4428034"/>
                </a:cubicBezTo>
                <a:lnTo>
                  <a:pt x="4140147" y="4415996"/>
                </a:lnTo>
                <a:close/>
                <a:moveTo>
                  <a:pt x="4404338" y="4410469"/>
                </a:moveTo>
                <a:cubicBezTo>
                  <a:pt x="4411200" y="4410973"/>
                  <a:pt x="4417504" y="4424326"/>
                  <a:pt x="4425402" y="4422967"/>
                </a:cubicBezTo>
                <a:cubicBezTo>
                  <a:pt x="4420194" y="4430327"/>
                  <a:pt x="4410910" y="4428289"/>
                  <a:pt x="4403664" y="4430894"/>
                </a:cubicBezTo>
                <a:cubicBezTo>
                  <a:pt x="4404682" y="4420137"/>
                  <a:pt x="4402984" y="4415042"/>
                  <a:pt x="4396757" y="4415268"/>
                </a:cubicBezTo>
                <a:lnTo>
                  <a:pt x="4397210" y="4415268"/>
                </a:lnTo>
                <a:cubicBezTo>
                  <a:pt x="4399701" y="4411560"/>
                  <a:pt x="4402050" y="4410301"/>
                  <a:pt x="4404338" y="4410469"/>
                </a:cubicBezTo>
                <a:close/>
                <a:moveTo>
                  <a:pt x="3938943" y="4402344"/>
                </a:moveTo>
                <a:cubicBezTo>
                  <a:pt x="3943315" y="4401455"/>
                  <a:pt x="3947828" y="4402973"/>
                  <a:pt x="3950775" y="4406324"/>
                </a:cubicBezTo>
                <a:cubicBezTo>
                  <a:pt x="3948284" y="4417646"/>
                  <a:pt x="3935943" y="4407795"/>
                  <a:pt x="3929602" y="4410626"/>
                </a:cubicBezTo>
                <a:cubicBezTo>
                  <a:pt x="3931007" y="4406391"/>
                  <a:pt x="3934571" y="4403232"/>
                  <a:pt x="3938943" y="4402344"/>
                </a:cubicBezTo>
                <a:close/>
                <a:moveTo>
                  <a:pt x="4282855" y="4390812"/>
                </a:moveTo>
                <a:lnTo>
                  <a:pt x="4283029" y="4390821"/>
                </a:lnTo>
                <a:lnTo>
                  <a:pt x="4282855" y="4390925"/>
                </a:lnTo>
                <a:close/>
                <a:moveTo>
                  <a:pt x="4048599" y="4390586"/>
                </a:moveTo>
                <a:lnTo>
                  <a:pt x="4049052" y="4390587"/>
                </a:lnTo>
                <a:cubicBezTo>
                  <a:pt x="4048146" y="4405872"/>
                  <a:pt x="4034220" y="4407683"/>
                  <a:pt x="4030144" y="4399643"/>
                </a:cubicBezTo>
                <a:cubicBezTo>
                  <a:pt x="4033200" y="4390812"/>
                  <a:pt x="4043504" y="4396360"/>
                  <a:pt x="4048599" y="4390586"/>
                </a:cubicBezTo>
                <a:close/>
                <a:moveTo>
                  <a:pt x="4291469" y="4385779"/>
                </a:moveTo>
                <a:cubicBezTo>
                  <a:pt x="4300221" y="4385413"/>
                  <a:pt x="4309434" y="4396558"/>
                  <a:pt x="4319539" y="4393756"/>
                </a:cubicBezTo>
                <a:cubicBezTo>
                  <a:pt x="4318605" y="4404371"/>
                  <a:pt x="4305762" y="4394923"/>
                  <a:pt x="4293905" y="4391399"/>
                </a:cubicBezTo>
                <a:lnTo>
                  <a:pt x="4283029" y="4390821"/>
                </a:lnTo>
                <a:close/>
                <a:moveTo>
                  <a:pt x="3743490" y="4366525"/>
                </a:moveTo>
                <a:lnTo>
                  <a:pt x="3743490" y="4366751"/>
                </a:lnTo>
                <a:cubicBezTo>
                  <a:pt x="3746434" y="4367883"/>
                  <a:pt x="3744736" y="4371846"/>
                  <a:pt x="3743490" y="4371733"/>
                </a:cubicBezTo>
                <a:cubicBezTo>
                  <a:pt x="3750850" y="4387584"/>
                  <a:pt x="3765342" y="4366185"/>
                  <a:pt x="3772136" y="4377960"/>
                </a:cubicBezTo>
                <a:cubicBezTo>
                  <a:pt x="3767380" y="4385093"/>
                  <a:pt x="3731036" y="4388716"/>
                  <a:pt x="3743490" y="4366525"/>
                </a:cubicBezTo>
                <a:close/>
                <a:moveTo>
                  <a:pt x="706564" y="4133849"/>
                </a:moveTo>
                <a:cubicBezTo>
                  <a:pt x="712452" y="4140416"/>
                  <a:pt x="692977" y="4145397"/>
                  <a:pt x="689241" y="4138264"/>
                </a:cubicBezTo>
                <a:cubicBezTo>
                  <a:pt x="689241" y="4129093"/>
                  <a:pt x="701243" y="4140982"/>
                  <a:pt x="706564" y="4133849"/>
                </a:cubicBezTo>
                <a:close/>
                <a:moveTo>
                  <a:pt x="677905" y="4088475"/>
                </a:moveTo>
                <a:cubicBezTo>
                  <a:pt x="683382" y="4087682"/>
                  <a:pt x="688505" y="4090881"/>
                  <a:pt x="687543" y="4102826"/>
                </a:cubicBezTo>
                <a:cubicBezTo>
                  <a:pt x="685391" y="4102826"/>
                  <a:pt x="685391" y="4098297"/>
                  <a:pt x="686410" y="4098070"/>
                </a:cubicBezTo>
                <a:cubicBezTo>
                  <a:pt x="677239" y="4084371"/>
                  <a:pt x="673843" y="4108034"/>
                  <a:pt x="666144" y="4098070"/>
                </a:cubicBezTo>
                <a:cubicBezTo>
                  <a:pt x="666597" y="4094051"/>
                  <a:pt x="672427" y="4089267"/>
                  <a:pt x="677905" y="4088475"/>
                </a:cubicBezTo>
                <a:close/>
                <a:moveTo>
                  <a:pt x="4475786" y="3973928"/>
                </a:moveTo>
                <a:cubicBezTo>
                  <a:pt x="4478843" y="3975174"/>
                  <a:pt x="4476918" y="3979136"/>
                  <a:pt x="4475786" y="3978910"/>
                </a:cubicBezTo>
                <a:cubicBezTo>
                  <a:pt x="4482806" y="3995101"/>
                  <a:pt x="4498430" y="3974494"/>
                  <a:pt x="4505564" y="3986609"/>
                </a:cubicBezTo>
                <a:cubicBezTo>
                  <a:pt x="4499676" y="3993855"/>
                  <a:pt x="4461520" y="3995554"/>
                  <a:pt x="4475560" y="3974041"/>
                </a:cubicBezTo>
                <a:close/>
                <a:moveTo>
                  <a:pt x="580150" y="3962662"/>
                </a:moveTo>
                <a:cubicBezTo>
                  <a:pt x="584873" y="3973433"/>
                  <a:pt x="587780" y="3984910"/>
                  <a:pt x="588755" y="3996629"/>
                </a:cubicBezTo>
                <a:cubicBezTo>
                  <a:pt x="584679" y="3996742"/>
                  <a:pt x="584905" y="4005800"/>
                  <a:pt x="579018" y="4002969"/>
                </a:cubicBezTo>
                <a:cubicBezTo>
                  <a:pt x="580413" y="3989581"/>
                  <a:pt x="580792" y="3976108"/>
                  <a:pt x="580150" y="3962662"/>
                </a:cubicBezTo>
                <a:close/>
                <a:moveTo>
                  <a:pt x="643698" y="3937134"/>
                </a:moveTo>
                <a:lnTo>
                  <a:pt x="633522" y="3940254"/>
                </a:lnTo>
                <a:lnTo>
                  <a:pt x="638871" y="3941613"/>
                </a:lnTo>
                <a:close/>
                <a:moveTo>
                  <a:pt x="4473352" y="3933168"/>
                </a:moveTo>
                <a:cubicBezTo>
                  <a:pt x="4480626" y="3933848"/>
                  <a:pt x="4488920" y="3936565"/>
                  <a:pt x="4489939" y="3940528"/>
                </a:cubicBezTo>
                <a:lnTo>
                  <a:pt x="4490505" y="3940528"/>
                </a:lnTo>
                <a:cubicBezTo>
                  <a:pt x="4486316" y="3949132"/>
                  <a:pt x="4474088" y="3933395"/>
                  <a:pt x="4462879" y="3938037"/>
                </a:cubicBezTo>
                <a:cubicBezTo>
                  <a:pt x="4459822" y="3933848"/>
                  <a:pt x="4466078" y="3932489"/>
                  <a:pt x="4473352" y="3933168"/>
                </a:cubicBezTo>
                <a:close/>
                <a:moveTo>
                  <a:pt x="494082" y="3860712"/>
                </a:moveTo>
                <a:lnTo>
                  <a:pt x="496987" y="3863203"/>
                </a:lnTo>
                <a:lnTo>
                  <a:pt x="496831" y="3863783"/>
                </a:lnTo>
                <a:cubicBezTo>
                  <a:pt x="495341" y="3864052"/>
                  <a:pt x="493052" y="3860557"/>
                  <a:pt x="494082" y="3860712"/>
                </a:cubicBezTo>
                <a:close/>
                <a:moveTo>
                  <a:pt x="468159" y="3850770"/>
                </a:moveTo>
                <a:cubicBezTo>
                  <a:pt x="472532" y="3852752"/>
                  <a:pt x="477571" y="3857309"/>
                  <a:pt x="481080" y="3861894"/>
                </a:cubicBezTo>
                <a:cubicBezTo>
                  <a:pt x="477910" y="3872311"/>
                  <a:pt x="463871" y="3865631"/>
                  <a:pt x="459229" y="3855101"/>
                </a:cubicBezTo>
                <a:cubicBezTo>
                  <a:pt x="460078" y="3849383"/>
                  <a:pt x="463786" y="3848789"/>
                  <a:pt x="468159" y="3850770"/>
                </a:cubicBezTo>
                <a:close/>
                <a:moveTo>
                  <a:pt x="240598" y="3599445"/>
                </a:moveTo>
                <a:cubicBezTo>
                  <a:pt x="242652" y="3610676"/>
                  <a:pt x="244050" y="3622018"/>
                  <a:pt x="244787" y="3633412"/>
                </a:cubicBezTo>
                <a:cubicBezTo>
                  <a:pt x="243428" y="3634431"/>
                  <a:pt x="243881" y="3642583"/>
                  <a:pt x="241730" y="3639073"/>
                </a:cubicBezTo>
                <a:cubicBezTo>
                  <a:pt x="241730" y="3628656"/>
                  <a:pt x="241164" y="3613711"/>
                  <a:pt x="240598" y="3599445"/>
                </a:cubicBezTo>
                <a:close/>
                <a:moveTo>
                  <a:pt x="270941" y="3592086"/>
                </a:moveTo>
                <a:cubicBezTo>
                  <a:pt x="276942" y="3637148"/>
                  <a:pt x="282603" y="3613032"/>
                  <a:pt x="290302" y="3635676"/>
                </a:cubicBezTo>
                <a:cubicBezTo>
                  <a:pt x="285320" y="3641677"/>
                  <a:pt x="279886" y="3636808"/>
                  <a:pt x="273998" y="3641677"/>
                </a:cubicBezTo>
                <a:cubicBezTo>
                  <a:pt x="274451" y="3653566"/>
                  <a:pt x="276602" y="3638733"/>
                  <a:pt x="276602" y="3656396"/>
                </a:cubicBezTo>
                <a:cubicBezTo>
                  <a:pt x="265393" y="3620618"/>
                  <a:pt x="251467" y="3641903"/>
                  <a:pt x="245466" y="3668624"/>
                </a:cubicBezTo>
                <a:cubicBezTo>
                  <a:pt x="248863" y="3608843"/>
                  <a:pt x="257694" y="3605333"/>
                  <a:pt x="270941" y="3592086"/>
                </a:cubicBezTo>
                <a:close/>
                <a:moveTo>
                  <a:pt x="372841" y="3584953"/>
                </a:moveTo>
                <a:cubicBezTo>
                  <a:pt x="370577" y="3592878"/>
                  <a:pt x="367406" y="3591972"/>
                  <a:pt x="364576" y="3594803"/>
                </a:cubicBezTo>
                <a:cubicBezTo>
                  <a:pt x="366501" y="3583481"/>
                  <a:pt x="369671" y="3584613"/>
                  <a:pt x="372841" y="3584953"/>
                </a:cubicBezTo>
                <a:close/>
                <a:moveTo>
                  <a:pt x="320872" y="3579744"/>
                </a:moveTo>
                <a:lnTo>
                  <a:pt x="320646" y="3580084"/>
                </a:lnTo>
                <a:lnTo>
                  <a:pt x="320488" y="3580017"/>
                </a:lnTo>
                <a:close/>
                <a:moveTo>
                  <a:pt x="310909" y="3575965"/>
                </a:moveTo>
                <a:lnTo>
                  <a:pt x="320488" y="3580017"/>
                </a:lnTo>
                <a:lnTo>
                  <a:pt x="312848" y="3585434"/>
                </a:lnTo>
                <a:cubicBezTo>
                  <a:pt x="309805" y="3584953"/>
                  <a:pt x="306550" y="3583481"/>
                  <a:pt x="303549" y="3585179"/>
                </a:cubicBezTo>
                <a:cubicBezTo>
                  <a:pt x="305757" y="3579405"/>
                  <a:pt x="308135" y="3576574"/>
                  <a:pt x="310909" y="3575965"/>
                </a:cubicBezTo>
                <a:close/>
                <a:moveTo>
                  <a:pt x="351739" y="3564275"/>
                </a:moveTo>
                <a:cubicBezTo>
                  <a:pt x="353282" y="3565167"/>
                  <a:pt x="354726" y="3570404"/>
                  <a:pt x="354839" y="3579744"/>
                </a:cubicBezTo>
                <a:cubicBezTo>
                  <a:pt x="352914" y="3594690"/>
                  <a:pt x="349970" y="3575895"/>
                  <a:pt x="348045" y="3574876"/>
                </a:cubicBezTo>
                <a:cubicBezTo>
                  <a:pt x="348555" y="3566837"/>
                  <a:pt x="350197" y="3563384"/>
                  <a:pt x="351739" y="3564275"/>
                </a:cubicBezTo>
                <a:close/>
                <a:moveTo>
                  <a:pt x="375941" y="3559633"/>
                </a:moveTo>
                <a:lnTo>
                  <a:pt x="377719" y="3559938"/>
                </a:lnTo>
                <a:lnTo>
                  <a:pt x="379088" y="3562289"/>
                </a:lnTo>
                <a:lnTo>
                  <a:pt x="376988" y="3565535"/>
                </a:lnTo>
                <a:cubicBezTo>
                  <a:pt x="375559" y="3564940"/>
                  <a:pt x="374030" y="3563327"/>
                  <a:pt x="372841" y="3564912"/>
                </a:cubicBezTo>
                <a:cubicBezTo>
                  <a:pt x="373238" y="3559365"/>
                  <a:pt x="374483" y="3558997"/>
                  <a:pt x="375941" y="3559633"/>
                </a:cubicBezTo>
                <a:close/>
                <a:moveTo>
                  <a:pt x="395599" y="3541022"/>
                </a:moveTo>
                <a:cubicBezTo>
                  <a:pt x="384277" y="3537399"/>
                  <a:pt x="402279" y="3560497"/>
                  <a:pt x="402392" y="3546231"/>
                </a:cubicBezTo>
                <a:cubicBezTo>
                  <a:pt x="399109" y="3549514"/>
                  <a:pt x="397410" y="3541589"/>
                  <a:pt x="395599" y="3541022"/>
                </a:cubicBezTo>
                <a:close/>
                <a:moveTo>
                  <a:pt x="437355" y="3536130"/>
                </a:moveTo>
                <a:lnTo>
                  <a:pt x="433949" y="3537653"/>
                </a:lnTo>
                <a:lnTo>
                  <a:pt x="441015" y="3544972"/>
                </a:lnTo>
                <a:lnTo>
                  <a:pt x="441679" y="3541474"/>
                </a:lnTo>
                <a:cubicBezTo>
                  <a:pt x="440321" y="3537766"/>
                  <a:pt x="438849" y="3536337"/>
                  <a:pt x="437355" y="3536130"/>
                </a:cubicBezTo>
                <a:close/>
                <a:moveTo>
                  <a:pt x="375785" y="3530493"/>
                </a:moveTo>
                <a:cubicBezTo>
                  <a:pt x="367293" y="3534229"/>
                  <a:pt x="371143" y="3549174"/>
                  <a:pt x="377710" y="3535475"/>
                </a:cubicBezTo>
                <a:cubicBezTo>
                  <a:pt x="376917" y="3534682"/>
                  <a:pt x="375785" y="3536380"/>
                  <a:pt x="375785" y="3530493"/>
                </a:cubicBezTo>
                <a:close/>
                <a:moveTo>
                  <a:pt x="350593" y="3524931"/>
                </a:moveTo>
                <a:cubicBezTo>
                  <a:pt x="349008" y="3525030"/>
                  <a:pt x="347196" y="3526983"/>
                  <a:pt x="346007" y="3530493"/>
                </a:cubicBezTo>
                <a:cubicBezTo>
                  <a:pt x="347196" y="3533040"/>
                  <a:pt x="349206" y="3533691"/>
                  <a:pt x="350890" y="3533323"/>
                </a:cubicBezTo>
                <a:lnTo>
                  <a:pt x="353661" y="3530218"/>
                </a:lnTo>
                <a:lnTo>
                  <a:pt x="353820" y="3530493"/>
                </a:lnTo>
                <a:lnTo>
                  <a:pt x="353820" y="3530040"/>
                </a:lnTo>
                <a:lnTo>
                  <a:pt x="353661" y="3530218"/>
                </a:lnTo>
                <a:close/>
                <a:moveTo>
                  <a:pt x="203323" y="3488879"/>
                </a:moveTo>
                <a:lnTo>
                  <a:pt x="204533" y="3491306"/>
                </a:lnTo>
                <a:lnTo>
                  <a:pt x="204462" y="3492109"/>
                </a:lnTo>
                <a:cubicBezTo>
                  <a:pt x="203861" y="3492290"/>
                  <a:pt x="202849" y="3488670"/>
                  <a:pt x="203323" y="3488879"/>
                </a:cubicBezTo>
                <a:close/>
                <a:moveTo>
                  <a:pt x="198819" y="3488374"/>
                </a:moveTo>
                <a:lnTo>
                  <a:pt x="198819" y="3488827"/>
                </a:lnTo>
                <a:lnTo>
                  <a:pt x="198667" y="3488503"/>
                </a:lnTo>
                <a:close/>
                <a:moveTo>
                  <a:pt x="4543677" y="3484044"/>
                </a:moveTo>
                <a:cubicBezTo>
                  <a:pt x="4550541" y="3486987"/>
                  <a:pt x="4556853" y="3492507"/>
                  <a:pt x="4559004" y="3498281"/>
                </a:cubicBezTo>
                <a:cubicBezTo>
                  <a:pt x="4552098" y="3508811"/>
                  <a:pt x="4533529" y="3496130"/>
                  <a:pt x="4525038" y="3485261"/>
                </a:cubicBezTo>
                <a:cubicBezTo>
                  <a:pt x="4529397" y="3480732"/>
                  <a:pt x="4536813" y="3481100"/>
                  <a:pt x="4543677" y="3484044"/>
                </a:cubicBezTo>
                <a:close/>
                <a:moveTo>
                  <a:pt x="4498477" y="3479677"/>
                </a:moveTo>
                <a:cubicBezTo>
                  <a:pt x="4500950" y="3479833"/>
                  <a:pt x="4503501" y="3483810"/>
                  <a:pt x="4501757" y="3483400"/>
                </a:cubicBezTo>
                <a:lnTo>
                  <a:pt x="4497868" y="3480395"/>
                </a:lnTo>
                <a:close/>
                <a:moveTo>
                  <a:pt x="193002" y="3476401"/>
                </a:moveTo>
                <a:lnTo>
                  <a:pt x="198667" y="3488503"/>
                </a:lnTo>
                <a:lnTo>
                  <a:pt x="194870" y="3491714"/>
                </a:lnTo>
                <a:cubicBezTo>
                  <a:pt x="192988" y="3489591"/>
                  <a:pt x="190893" y="3484864"/>
                  <a:pt x="189648" y="3479430"/>
                </a:cubicBezTo>
                <a:cubicBezTo>
                  <a:pt x="189648" y="3474052"/>
                  <a:pt x="191120" y="3473938"/>
                  <a:pt x="193002" y="3476401"/>
                </a:cubicBezTo>
                <a:close/>
                <a:moveTo>
                  <a:pt x="4474822" y="3419549"/>
                </a:moveTo>
                <a:lnTo>
                  <a:pt x="4475200" y="3419715"/>
                </a:lnTo>
                <a:lnTo>
                  <a:pt x="4475162" y="3419774"/>
                </a:lnTo>
                <a:close/>
                <a:moveTo>
                  <a:pt x="4479178" y="3413521"/>
                </a:moveTo>
                <a:cubicBezTo>
                  <a:pt x="4484305" y="3412486"/>
                  <a:pt x="4492202" y="3424077"/>
                  <a:pt x="4497806" y="3421020"/>
                </a:cubicBezTo>
                <a:cubicBezTo>
                  <a:pt x="4495655" y="3429285"/>
                  <a:pt x="4488410" y="3429398"/>
                  <a:pt x="4483767" y="3433588"/>
                </a:cubicBezTo>
                <a:cubicBezTo>
                  <a:pt x="4482748" y="3428097"/>
                  <a:pt x="4481531" y="3424191"/>
                  <a:pt x="4480059" y="3421856"/>
                </a:cubicBezTo>
                <a:lnTo>
                  <a:pt x="4475200" y="3419715"/>
                </a:lnTo>
                <a:close/>
                <a:moveTo>
                  <a:pt x="4443677" y="3339617"/>
                </a:moveTo>
                <a:lnTo>
                  <a:pt x="4431034" y="3354489"/>
                </a:lnTo>
                <a:cubicBezTo>
                  <a:pt x="4423250" y="3358466"/>
                  <a:pt x="4414023" y="3360164"/>
                  <a:pt x="4404625" y="3361692"/>
                </a:cubicBezTo>
                <a:cubicBezTo>
                  <a:pt x="4406607" y="3355295"/>
                  <a:pt x="4413117" y="3350398"/>
                  <a:pt x="4420759" y="3346790"/>
                </a:cubicBezTo>
                <a:close/>
                <a:moveTo>
                  <a:pt x="4443680" y="3339614"/>
                </a:moveTo>
                <a:lnTo>
                  <a:pt x="4443686" y="3339614"/>
                </a:lnTo>
                <a:lnTo>
                  <a:pt x="4443677" y="3339617"/>
                </a:lnTo>
                <a:close/>
                <a:moveTo>
                  <a:pt x="146586" y="3032172"/>
                </a:moveTo>
                <a:cubicBezTo>
                  <a:pt x="148406" y="3032039"/>
                  <a:pt x="152313" y="3038769"/>
                  <a:pt x="154436" y="3034353"/>
                </a:cubicBezTo>
                <a:cubicBezTo>
                  <a:pt x="157379" y="3041826"/>
                  <a:pt x="147189" y="3042958"/>
                  <a:pt x="145604" y="3035259"/>
                </a:cubicBezTo>
                <a:cubicBezTo>
                  <a:pt x="145604" y="3033023"/>
                  <a:pt x="145979" y="3032216"/>
                  <a:pt x="146586" y="3032172"/>
                </a:cubicBezTo>
                <a:close/>
                <a:moveTo>
                  <a:pt x="144878" y="2994835"/>
                </a:moveTo>
                <a:lnTo>
                  <a:pt x="145265" y="2995518"/>
                </a:lnTo>
                <a:cubicBezTo>
                  <a:pt x="144246" y="2995518"/>
                  <a:pt x="144132" y="2999594"/>
                  <a:pt x="145265" y="3000387"/>
                </a:cubicBezTo>
                <a:close/>
                <a:moveTo>
                  <a:pt x="140707" y="2984649"/>
                </a:moveTo>
                <a:cubicBezTo>
                  <a:pt x="142151" y="2984805"/>
                  <a:pt x="143531" y="2985909"/>
                  <a:pt x="144430" y="2988389"/>
                </a:cubicBezTo>
                <a:lnTo>
                  <a:pt x="144878" y="2994835"/>
                </a:lnTo>
                <a:lnTo>
                  <a:pt x="142185" y="2990076"/>
                </a:lnTo>
                <a:cubicBezTo>
                  <a:pt x="139441" y="2989461"/>
                  <a:pt x="137509" y="2999990"/>
                  <a:pt x="134622" y="2991669"/>
                </a:cubicBezTo>
                <a:cubicBezTo>
                  <a:pt x="134678" y="2987819"/>
                  <a:pt x="137820" y="2984338"/>
                  <a:pt x="140707" y="2984649"/>
                </a:cubicBezTo>
                <a:close/>
                <a:moveTo>
                  <a:pt x="4426406" y="2975075"/>
                </a:moveTo>
                <a:lnTo>
                  <a:pt x="4427156" y="2979681"/>
                </a:lnTo>
                <a:cubicBezTo>
                  <a:pt x="4436100" y="2993834"/>
                  <a:pt x="4442781" y="2970283"/>
                  <a:pt x="4450480" y="2980699"/>
                </a:cubicBezTo>
                <a:cubicBezTo>
                  <a:pt x="4448951" y="2986644"/>
                  <a:pt x="4433348" y="2993734"/>
                  <a:pt x="4427743" y="2986830"/>
                </a:cubicBezTo>
                <a:close/>
                <a:moveTo>
                  <a:pt x="4426363" y="2974699"/>
                </a:moveTo>
                <a:lnTo>
                  <a:pt x="4426406" y="2975075"/>
                </a:lnTo>
                <a:lnTo>
                  <a:pt x="4426363" y="2974812"/>
                </a:lnTo>
                <a:close/>
                <a:moveTo>
                  <a:pt x="4414857" y="2935567"/>
                </a:moveTo>
                <a:cubicBezTo>
                  <a:pt x="4420306" y="2934590"/>
                  <a:pt x="4426930" y="2935411"/>
                  <a:pt x="4428628" y="2939034"/>
                </a:cubicBezTo>
                <a:lnTo>
                  <a:pt x="4428628" y="2939261"/>
                </a:lnTo>
                <a:cubicBezTo>
                  <a:pt x="4427609" y="2948545"/>
                  <a:pt x="4415041" y="2935977"/>
                  <a:pt x="4408135" y="2942884"/>
                </a:cubicBezTo>
                <a:cubicBezTo>
                  <a:pt x="4405135" y="2939317"/>
                  <a:pt x="4409409" y="2936543"/>
                  <a:pt x="4414857" y="2935567"/>
                </a:cubicBezTo>
                <a:close/>
                <a:moveTo>
                  <a:pt x="128536" y="2637343"/>
                </a:moveTo>
                <a:lnTo>
                  <a:pt x="128490" y="2637432"/>
                </a:lnTo>
                <a:lnTo>
                  <a:pt x="128394" y="2637397"/>
                </a:lnTo>
                <a:close/>
                <a:moveTo>
                  <a:pt x="149907" y="2620413"/>
                </a:moveTo>
                <a:cubicBezTo>
                  <a:pt x="148478" y="2625233"/>
                  <a:pt x="145610" y="2629343"/>
                  <a:pt x="141844" y="2632316"/>
                </a:cubicBezTo>
                <a:lnTo>
                  <a:pt x="128536" y="2637343"/>
                </a:lnTo>
                <a:lnTo>
                  <a:pt x="135273" y="2624390"/>
                </a:lnTo>
                <a:cubicBezTo>
                  <a:pt x="139575" y="2621347"/>
                  <a:pt x="144699" y="2620753"/>
                  <a:pt x="149907" y="2620413"/>
                </a:cubicBezTo>
                <a:close/>
                <a:moveTo>
                  <a:pt x="148552" y="2560956"/>
                </a:moveTo>
                <a:cubicBezTo>
                  <a:pt x="151789" y="2559995"/>
                  <a:pt x="159644" y="2569463"/>
                  <a:pt x="163040" y="2565048"/>
                </a:cubicBezTo>
                <a:cubicBezTo>
                  <a:pt x="159983" y="2580559"/>
                  <a:pt x="152511" y="2561085"/>
                  <a:pt x="147189" y="2566293"/>
                </a:cubicBezTo>
                <a:cubicBezTo>
                  <a:pt x="146906" y="2562755"/>
                  <a:pt x="147472" y="2561276"/>
                  <a:pt x="148552" y="2560956"/>
                </a:cubicBezTo>
                <a:close/>
                <a:moveTo>
                  <a:pt x="106995" y="2539799"/>
                </a:moveTo>
                <a:cubicBezTo>
                  <a:pt x="107901" y="2551121"/>
                  <a:pt x="109600" y="2555877"/>
                  <a:pt x="111977" y="2554858"/>
                </a:cubicBezTo>
                <a:cubicBezTo>
                  <a:pt x="109939" y="2570822"/>
                  <a:pt x="103146" y="2547951"/>
                  <a:pt x="98957" y="2551121"/>
                </a:cubicBezTo>
                <a:cubicBezTo>
                  <a:pt x="100089" y="2543196"/>
                  <a:pt x="104278" y="2543875"/>
                  <a:pt x="106995" y="2539799"/>
                </a:cubicBezTo>
                <a:close/>
                <a:moveTo>
                  <a:pt x="4325139" y="2489776"/>
                </a:moveTo>
                <a:cubicBezTo>
                  <a:pt x="4326972" y="2489351"/>
                  <a:pt x="4329809" y="2492635"/>
                  <a:pt x="4328528" y="2492606"/>
                </a:cubicBezTo>
                <a:lnTo>
                  <a:pt x="4324929" y="2490438"/>
                </a:lnTo>
                <a:close/>
                <a:moveTo>
                  <a:pt x="4357779" y="2484985"/>
                </a:moveTo>
                <a:cubicBezTo>
                  <a:pt x="4363327" y="2486372"/>
                  <a:pt x="4369073" y="2490391"/>
                  <a:pt x="4371904" y="2495543"/>
                </a:cubicBezTo>
                <a:cubicBezTo>
                  <a:pt x="4369752" y="2507092"/>
                  <a:pt x="4353448" y="2498940"/>
                  <a:pt x="4344844" y="2490222"/>
                </a:cubicBezTo>
                <a:cubicBezTo>
                  <a:pt x="4346882" y="2484843"/>
                  <a:pt x="4352231" y="2483598"/>
                  <a:pt x="4357779" y="2484985"/>
                </a:cubicBezTo>
                <a:close/>
                <a:moveTo>
                  <a:pt x="168715" y="2458227"/>
                </a:moveTo>
                <a:lnTo>
                  <a:pt x="168497" y="2458540"/>
                </a:lnTo>
                <a:lnTo>
                  <a:pt x="167908" y="2458618"/>
                </a:lnTo>
                <a:close/>
                <a:moveTo>
                  <a:pt x="211499" y="2427482"/>
                </a:moveTo>
                <a:cubicBezTo>
                  <a:pt x="209801" y="2434389"/>
                  <a:pt x="202781" y="2440588"/>
                  <a:pt x="194247" y="2445853"/>
                </a:cubicBezTo>
                <a:lnTo>
                  <a:pt x="168715" y="2458227"/>
                </a:lnTo>
                <a:lnTo>
                  <a:pt x="181155" y="2440389"/>
                </a:lnTo>
                <a:cubicBezTo>
                  <a:pt x="190675" y="2434805"/>
                  <a:pt x="200873" y="2430467"/>
                  <a:pt x="211499" y="2427482"/>
                </a:cubicBezTo>
                <a:close/>
                <a:moveTo>
                  <a:pt x="4078830" y="2406039"/>
                </a:moveTo>
                <a:lnTo>
                  <a:pt x="4078824" y="2406194"/>
                </a:lnTo>
                <a:lnTo>
                  <a:pt x="4078683" y="2406194"/>
                </a:lnTo>
                <a:close/>
                <a:moveTo>
                  <a:pt x="4014205" y="2401278"/>
                </a:moveTo>
                <a:cubicBezTo>
                  <a:pt x="4017192" y="2398311"/>
                  <a:pt x="4025649" y="2411855"/>
                  <a:pt x="4029349" y="2409477"/>
                </a:cubicBezTo>
                <a:lnTo>
                  <a:pt x="4029772" y="2409477"/>
                </a:lnTo>
                <a:cubicBezTo>
                  <a:pt x="4029625" y="2412787"/>
                  <a:pt x="4026483" y="2415510"/>
                  <a:pt x="4022387" y="2415879"/>
                </a:cubicBezTo>
                <a:cubicBezTo>
                  <a:pt x="4018290" y="2416248"/>
                  <a:pt x="4014476" y="2414151"/>
                  <a:pt x="4013421" y="2410949"/>
                </a:cubicBezTo>
                <a:cubicBezTo>
                  <a:pt x="4012822" y="2405090"/>
                  <a:pt x="4013210" y="2402266"/>
                  <a:pt x="4014205" y="2401278"/>
                </a:cubicBezTo>
                <a:close/>
                <a:moveTo>
                  <a:pt x="4045014" y="2398022"/>
                </a:moveTo>
                <a:lnTo>
                  <a:pt x="4044995" y="2398042"/>
                </a:lnTo>
                <a:lnTo>
                  <a:pt x="4044572" y="2398042"/>
                </a:lnTo>
                <a:close/>
                <a:moveTo>
                  <a:pt x="4058351" y="2391900"/>
                </a:moveTo>
                <a:cubicBezTo>
                  <a:pt x="4063883" y="2392862"/>
                  <a:pt x="4069662" y="2395608"/>
                  <a:pt x="4073186" y="2396457"/>
                </a:cubicBezTo>
                <a:cubicBezTo>
                  <a:pt x="4070015" y="2409279"/>
                  <a:pt x="4061373" y="2400384"/>
                  <a:pt x="4052849" y="2397667"/>
                </a:cubicBezTo>
                <a:lnTo>
                  <a:pt x="4045014" y="2398022"/>
                </a:lnTo>
                <a:lnTo>
                  <a:pt x="4050550" y="2392253"/>
                </a:lnTo>
                <a:cubicBezTo>
                  <a:pt x="4052880" y="2391383"/>
                  <a:pt x="4055584" y="2391418"/>
                  <a:pt x="4058351" y="2391900"/>
                </a:cubicBezTo>
                <a:close/>
                <a:moveTo>
                  <a:pt x="4020020" y="2388492"/>
                </a:moveTo>
                <a:cubicBezTo>
                  <a:pt x="4037172" y="2388737"/>
                  <a:pt x="4047744" y="2398184"/>
                  <a:pt x="4019623" y="2400306"/>
                </a:cubicBezTo>
                <a:cubicBezTo>
                  <a:pt x="4019059" y="2400419"/>
                  <a:pt x="4008910" y="2391362"/>
                  <a:pt x="4002850" y="2396910"/>
                </a:cubicBezTo>
                <a:lnTo>
                  <a:pt x="4002568" y="2396910"/>
                </a:lnTo>
                <a:cubicBezTo>
                  <a:pt x="4001017" y="2404043"/>
                  <a:pt x="4001863" y="2396910"/>
                  <a:pt x="4001863" y="2391928"/>
                </a:cubicBezTo>
                <a:cubicBezTo>
                  <a:pt x="4007854" y="2389352"/>
                  <a:pt x="4014302" y="2388411"/>
                  <a:pt x="4020020" y="2388492"/>
                </a:cubicBezTo>
                <a:close/>
                <a:moveTo>
                  <a:pt x="119336" y="2386043"/>
                </a:moveTo>
                <a:lnTo>
                  <a:pt x="119336" y="2386949"/>
                </a:lnTo>
                <a:lnTo>
                  <a:pt x="118840" y="2386908"/>
                </a:lnTo>
                <a:close/>
                <a:moveTo>
                  <a:pt x="106315" y="2375174"/>
                </a:moveTo>
                <a:cubicBezTo>
                  <a:pt x="108070" y="2380778"/>
                  <a:pt x="110052" y="2384458"/>
                  <a:pt x="112231" y="2386368"/>
                </a:cubicBezTo>
                <a:lnTo>
                  <a:pt x="118840" y="2386908"/>
                </a:lnTo>
                <a:lnTo>
                  <a:pt x="114956" y="2393692"/>
                </a:lnTo>
                <a:cubicBezTo>
                  <a:pt x="108375" y="2396516"/>
                  <a:pt x="96380" y="2387685"/>
                  <a:pt x="89672" y="2392610"/>
                </a:cubicBezTo>
                <a:cubicBezTo>
                  <a:pt x="91144" y="2383552"/>
                  <a:pt x="100994" y="2381288"/>
                  <a:pt x="106315" y="2375174"/>
                </a:cubicBezTo>
                <a:close/>
                <a:moveTo>
                  <a:pt x="229728" y="2364531"/>
                </a:moveTo>
                <a:cubicBezTo>
                  <a:pt x="225538" y="2381967"/>
                  <a:pt x="207083" y="2366569"/>
                  <a:pt x="197233" y="2374947"/>
                </a:cubicBezTo>
                <a:cubicBezTo>
                  <a:pt x="192478" y="2361360"/>
                  <a:pt x="220217" y="2373249"/>
                  <a:pt x="229728" y="2364531"/>
                </a:cubicBezTo>
                <a:close/>
                <a:moveTo>
                  <a:pt x="4224363" y="2355152"/>
                </a:moveTo>
                <a:lnTo>
                  <a:pt x="4222903" y="2395455"/>
                </a:lnTo>
                <a:cubicBezTo>
                  <a:pt x="4217138" y="2384959"/>
                  <a:pt x="4213557" y="2373405"/>
                  <a:pt x="4212374" y="2361488"/>
                </a:cubicBezTo>
                <a:cubicBezTo>
                  <a:pt x="4214921" y="2361545"/>
                  <a:pt x="4216110" y="2359365"/>
                  <a:pt x="4217568" y="2357469"/>
                </a:cubicBezTo>
                <a:close/>
                <a:moveTo>
                  <a:pt x="4224375" y="2354808"/>
                </a:moveTo>
                <a:lnTo>
                  <a:pt x="4224375" y="2355148"/>
                </a:lnTo>
                <a:lnTo>
                  <a:pt x="4224363" y="2355152"/>
                </a:lnTo>
                <a:close/>
                <a:moveTo>
                  <a:pt x="4214525" y="2326276"/>
                </a:moveTo>
                <a:cubicBezTo>
                  <a:pt x="4193692" y="2390699"/>
                  <a:pt x="4163348" y="2398285"/>
                  <a:pt x="4116927" y="2420024"/>
                </a:cubicBezTo>
                <a:cubicBezTo>
                  <a:pt x="4112030" y="2409438"/>
                  <a:pt x="4107056" y="2403274"/>
                  <a:pt x="4101918" y="2399693"/>
                </a:cubicBezTo>
                <a:lnTo>
                  <a:pt x="4093161" y="2397046"/>
                </a:lnTo>
                <a:lnTo>
                  <a:pt x="4090324" y="2403052"/>
                </a:lnTo>
                <a:cubicBezTo>
                  <a:pt x="4088183" y="2402968"/>
                  <a:pt x="4085467" y="2401288"/>
                  <a:pt x="4083009" y="2401654"/>
                </a:cubicBezTo>
                <a:lnTo>
                  <a:pt x="4078830" y="2406039"/>
                </a:lnTo>
                <a:lnTo>
                  <a:pt x="4079203" y="2396894"/>
                </a:lnTo>
                <a:cubicBezTo>
                  <a:pt x="4080590" y="2394503"/>
                  <a:pt x="4083465" y="2394910"/>
                  <a:pt x="4086428" y="2395459"/>
                </a:cubicBezTo>
                <a:lnTo>
                  <a:pt x="4087616" y="2395369"/>
                </a:lnTo>
                <a:lnTo>
                  <a:pt x="4085933" y="2394860"/>
                </a:lnTo>
                <a:cubicBezTo>
                  <a:pt x="4074837" y="2394351"/>
                  <a:pt x="4062751" y="2396813"/>
                  <a:pt x="4048994" y="2387529"/>
                </a:cubicBezTo>
                <a:cubicBezTo>
                  <a:pt x="4065751" y="2378245"/>
                  <a:pt x="4086244" y="2379943"/>
                  <a:pt x="4107870" y="2371225"/>
                </a:cubicBezTo>
                <a:cubicBezTo>
                  <a:pt x="4106511" y="2359337"/>
                  <a:pt x="4098698" y="2375867"/>
                  <a:pt x="4098698" y="2357752"/>
                </a:cubicBezTo>
                <a:cubicBezTo>
                  <a:pt x="4138440" y="2387189"/>
                  <a:pt x="4188257" y="2357752"/>
                  <a:pt x="4214525" y="2326276"/>
                </a:cubicBezTo>
                <a:close/>
                <a:moveTo>
                  <a:pt x="338308" y="2298409"/>
                </a:moveTo>
                <a:cubicBezTo>
                  <a:pt x="327643" y="2307772"/>
                  <a:pt x="313607" y="2312355"/>
                  <a:pt x="299472" y="2311090"/>
                </a:cubicBezTo>
                <a:cubicBezTo>
                  <a:pt x="285060" y="2310333"/>
                  <a:pt x="270760" y="2308133"/>
                  <a:pt x="256788" y="2304523"/>
                </a:cubicBezTo>
                <a:cubicBezTo>
                  <a:pt x="269317" y="2299667"/>
                  <a:pt x="282846" y="2297956"/>
                  <a:pt x="296189" y="2299541"/>
                </a:cubicBezTo>
                <a:cubicBezTo>
                  <a:pt x="310215" y="2301060"/>
                  <a:pt x="324383" y="2300680"/>
                  <a:pt x="338308" y="2298409"/>
                </a:cubicBezTo>
                <a:close/>
                <a:moveTo>
                  <a:pt x="3976102" y="2288113"/>
                </a:moveTo>
                <a:cubicBezTo>
                  <a:pt x="4002556" y="2286398"/>
                  <a:pt x="4030477" y="2297501"/>
                  <a:pt x="4051462" y="2305993"/>
                </a:cubicBezTo>
                <a:cubicBezTo>
                  <a:pt x="4044467" y="2307436"/>
                  <a:pt x="4036783" y="2307387"/>
                  <a:pt x="4028656" y="2306520"/>
                </a:cubicBezTo>
                <a:lnTo>
                  <a:pt x="4003583" y="2302210"/>
                </a:lnTo>
                <a:lnTo>
                  <a:pt x="4009226" y="2310454"/>
                </a:lnTo>
                <a:cubicBezTo>
                  <a:pt x="4011889" y="2315644"/>
                  <a:pt x="4013985" y="2321221"/>
                  <a:pt x="4014831" y="2325919"/>
                </a:cubicBezTo>
                <a:lnTo>
                  <a:pt x="4014549" y="2325919"/>
                </a:lnTo>
                <a:cubicBezTo>
                  <a:pt x="4010390" y="2325183"/>
                  <a:pt x="4006267" y="2314710"/>
                  <a:pt x="4001986" y="2307450"/>
                </a:cubicBezTo>
                <a:lnTo>
                  <a:pt x="3995963" y="2301154"/>
                </a:lnTo>
                <a:lnTo>
                  <a:pt x="3995024" y="2301026"/>
                </a:lnTo>
                <a:lnTo>
                  <a:pt x="3988472" y="2308257"/>
                </a:lnTo>
                <a:lnTo>
                  <a:pt x="3990389" y="2300392"/>
                </a:lnTo>
                <a:lnTo>
                  <a:pt x="3950210" y="2294897"/>
                </a:lnTo>
                <a:lnTo>
                  <a:pt x="3950448" y="2294670"/>
                </a:lnTo>
                <a:cubicBezTo>
                  <a:pt x="3958629" y="2290679"/>
                  <a:pt x="3967284" y="2288684"/>
                  <a:pt x="3976102" y="2288113"/>
                </a:cubicBezTo>
                <a:close/>
                <a:moveTo>
                  <a:pt x="4058104" y="2262855"/>
                </a:moveTo>
                <a:cubicBezTo>
                  <a:pt x="4058104" y="2268629"/>
                  <a:pt x="4054439" y="2267270"/>
                  <a:pt x="4051902" y="2268176"/>
                </a:cubicBezTo>
                <a:cubicBezTo>
                  <a:pt x="4057399" y="2279498"/>
                  <a:pt x="4051761" y="2274290"/>
                  <a:pt x="4051197" y="2283235"/>
                </a:cubicBezTo>
                <a:cubicBezTo>
                  <a:pt x="4046828" y="2279045"/>
                  <a:pt x="4044149" y="2269761"/>
                  <a:pt x="4037102" y="2274177"/>
                </a:cubicBezTo>
                <a:cubicBezTo>
                  <a:pt x="4034846" y="2271007"/>
                  <a:pt x="4055990" y="2259231"/>
                  <a:pt x="4058104" y="2262855"/>
                </a:cubicBezTo>
                <a:close/>
                <a:moveTo>
                  <a:pt x="4229905" y="2258949"/>
                </a:moveTo>
                <a:cubicBezTo>
                  <a:pt x="4237218" y="2258546"/>
                  <a:pt x="4245666" y="2271007"/>
                  <a:pt x="4253847" y="2268629"/>
                </a:cubicBezTo>
                <a:cubicBezTo>
                  <a:pt x="4249342" y="2276668"/>
                  <a:pt x="4239264" y="2275762"/>
                  <a:pt x="4231913" y="2279272"/>
                </a:cubicBezTo>
                <a:cubicBezTo>
                  <a:pt x="4231913" y="2263195"/>
                  <a:pt x="4231913" y="2263195"/>
                  <a:pt x="4222784" y="2264893"/>
                </a:cubicBezTo>
                <a:lnTo>
                  <a:pt x="4223021" y="2264667"/>
                </a:lnTo>
                <a:cubicBezTo>
                  <a:pt x="4225155" y="2260647"/>
                  <a:pt x="4227467" y="2259083"/>
                  <a:pt x="4229905" y="2258949"/>
                </a:cubicBezTo>
                <a:close/>
                <a:moveTo>
                  <a:pt x="4107742" y="2248016"/>
                </a:moveTo>
                <a:cubicBezTo>
                  <a:pt x="4116923" y="2246636"/>
                  <a:pt x="4128171" y="2256656"/>
                  <a:pt x="4138486" y="2252665"/>
                </a:cubicBezTo>
                <a:cubicBezTo>
                  <a:pt x="4138961" y="2267157"/>
                  <a:pt x="4112522" y="2248363"/>
                  <a:pt x="4099361" y="2254363"/>
                </a:cubicBezTo>
                <a:lnTo>
                  <a:pt x="4099361" y="2254137"/>
                </a:lnTo>
                <a:cubicBezTo>
                  <a:pt x="4101851" y="2250202"/>
                  <a:pt x="4104681" y="2248476"/>
                  <a:pt x="4107742" y="2248016"/>
                </a:cubicBezTo>
                <a:close/>
                <a:moveTo>
                  <a:pt x="4195976" y="2181882"/>
                </a:moveTo>
                <a:lnTo>
                  <a:pt x="4176263" y="2194625"/>
                </a:lnTo>
                <a:cubicBezTo>
                  <a:pt x="4164748" y="2197639"/>
                  <a:pt x="4151706" y="2198262"/>
                  <a:pt x="4138486" y="2198771"/>
                </a:cubicBezTo>
                <a:cubicBezTo>
                  <a:pt x="4142577" y="2192714"/>
                  <a:pt x="4152536" y="2188695"/>
                  <a:pt x="4163769" y="2186076"/>
                </a:cubicBezTo>
                <a:close/>
                <a:moveTo>
                  <a:pt x="4196234" y="2181716"/>
                </a:moveTo>
                <a:lnTo>
                  <a:pt x="4196700" y="2181788"/>
                </a:lnTo>
                <a:lnTo>
                  <a:pt x="4195976" y="2181882"/>
                </a:lnTo>
                <a:close/>
                <a:moveTo>
                  <a:pt x="327099" y="2167044"/>
                </a:moveTo>
                <a:cubicBezTo>
                  <a:pt x="333213" y="2173271"/>
                  <a:pt x="314532" y="2179045"/>
                  <a:pt x="310569" y="2172025"/>
                </a:cubicBezTo>
                <a:cubicBezTo>
                  <a:pt x="310569" y="2162968"/>
                  <a:pt x="321891" y="2174290"/>
                  <a:pt x="327099" y="2167044"/>
                </a:cubicBezTo>
                <a:close/>
                <a:moveTo>
                  <a:pt x="296742" y="2122972"/>
                </a:moveTo>
                <a:cubicBezTo>
                  <a:pt x="302049" y="2121981"/>
                  <a:pt x="307229" y="2124982"/>
                  <a:pt x="306946" y="2136926"/>
                </a:cubicBezTo>
                <a:cubicBezTo>
                  <a:pt x="304794" y="2136926"/>
                  <a:pt x="304568" y="2132398"/>
                  <a:pt x="305474" y="2132171"/>
                </a:cubicBezTo>
                <a:cubicBezTo>
                  <a:pt x="295850" y="2118924"/>
                  <a:pt x="294152" y="2142588"/>
                  <a:pt x="285773" y="2132964"/>
                </a:cubicBezTo>
                <a:cubicBezTo>
                  <a:pt x="286000" y="2128944"/>
                  <a:pt x="291434" y="2123963"/>
                  <a:pt x="296742" y="2122972"/>
                </a:cubicBezTo>
                <a:close/>
                <a:moveTo>
                  <a:pt x="4246022" y="1817213"/>
                </a:moveTo>
                <a:cubicBezTo>
                  <a:pt x="4247080" y="1817597"/>
                  <a:pt x="4247780" y="1818565"/>
                  <a:pt x="4247780" y="1819647"/>
                </a:cubicBezTo>
                <a:cubicBezTo>
                  <a:pt x="4247780" y="1820728"/>
                  <a:pt x="4247080" y="1821697"/>
                  <a:pt x="4246022" y="1822081"/>
                </a:cubicBezTo>
                <a:cubicBezTo>
                  <a:pt x="4255270" y="1837366"/>
                  <a:pt x="4269023" y="1814835"/>
                  <a:pt x="4277322" y="1826044"/>
                </a:cubicBezTo>
                <a:cubicBezTo>
                  <a:pt x="4273172" y="1833856"/>
                  <a:pt x="4234521" y="1840310"/>
                  <a:pt x="4246022" y="1817213"/>
                </a:cubicBezTo>
                <a:close/>
                <a:moveTo>
                  <a:pt x="4238197" y="1776821"/>
                </a:moveTo>
                <a:cubicBezTo>
                  <a:pt x="4245725" y="1776566"/>
                  <a:pt x="4254499" y="1778151"/>
                  <a:pt x="4256100" y="1781887"/>
                </a:cubicBezTo>
                <a:cubicBezTo>
                  <a:pt x="4253017" y="1790945"/>
                  <a:pt x="4238552" y="1776906"/>
                  <a:pt x="4227763" y="1782793"/>
                </a:cubicBezTo>
                <a:cubicBezTo>
                  <a:pt x="4224384" y="1779170"/>
                  <a:pt x="4230668" y="1777076"/>
                  <a:pt x="4238197" y="1776821"/>
                </a:cubicBezTo>
                <a:close/>
                <a:moveTo>
                  <a:pt x="280339" y="1693888"/>
                </a:moveTo>
                <a:cubicBezTo>
                  <a:pt x="278187" y="1710532"/>
                  <a:pt x="263355" y="1693888"/>
                  <a:pt x="255996" y="1701021"/>
                </a:cubicBezTo>
                <a:cubicBezTo>
                  <a:pt x="252033" y="1687548"/>
                  <a:pt x="273545" y="1701587"/>
                  <a:pt x="280339" y="1693888"/>
                </a:cubicBezTo>
                <a:close/>
                <a:moveTo>
                  <a:pt x="190893" y="1689925"/>
                </a:moveTo>
                <a:cubicBezTo>
                  <a:pt x="192931" y="1700342"/>
                  <a:pt x="196101" y="1704644"/>
                  <a:pt x="199611" y="1702606"/>
                </a:cubicBezTo>
                <a:lnTo>
                  <a:pt x="200177" y="1702606"/>
                </a:lnTo>
                <a:cubicBezTo>
                  <a:pt x="199158" y="1719476"/>
                  <a:pt x="185685" y="1698983"/>
                  <a:pt x="179571" y="1703738"/>
                </a:cubicBezTo>
                <a:cubicBezTo>
                  <a:pt x="180363" y="1695247"/>
                  <a:pt x="186930" y="1694454"/>
                  <a:pt x="190893" y="1689925"/>
                </a:cubicBezTo>
                <a:close/>
                <a:moveTo>
                  <a:pt x="539503" y="1635833"/>
                </a:moveTo>
                <a:lnTo>
                  <a:pt x="538824" y="1636091"/>
                </a:lnTo>
                <a:lnTo>
                  <a:pt x="538610" y="1640401"/>
                </a:lnTo>
                <a:lnTo>
                  <a:pt x="532824" y="1643504"/>
                </a:lnTo>
                <a:cubicBezTo>
                  <a:pt x="535088" y="1643165"/>
                  <a:pt x="537268" y="1642797"/>
                  <a:pt x="538570" y="1641197"/>
                </a:cubicBezTo>
                <a:lnTo>
                  <a:pt x="538610" y="1640401"/>
                </a:lnTo>
                <a:lnTo>
                  <a:pt x="539277" y="1640043"/>
                </a:lnTo>
                <a:close/>
                <a:moveTo>
                  <a:pt x="312023" y="1632992"/>
                </a:moveTo>
                <a:cubicBezTo>
                  <a:pt x="328125" y="1631942"/>
                  <a:pt x="348781" y="1637673"/>
                  <a:pt x="364915" y="1633088"/>
                </a:cubicBezTo>
                <a:cubicBezTo>
                  <a:pt x="347932" y="1653241"/>
                  <a:pt x="318494" y="1643618"/>
                  <a:pt x="297775" y="1636937"/>
                </a:cubicBezTo>
                <a:cubicBezTo>
                  <a:pt x="301794" y="1634447"/>
                  <a:pt x="306656" y="1633343"/>
                  <a:pt x="312023" y="1632992"/>
                </a:cubicBezTo>
                <a:close/>
                <a:moveTo>
                  <a:pt x="438835" y="1626404"/>
                </a:moveTo>
                <a:lnTo>
                  <a:pt x="438137" y="1627569"/>
                </a:lnTo>
                <a:lnTo>
                  <a:pt x="439527" y="1626548"/>
                </a:lnTo>
                <a:close/>
                <a:moveTo>
                  <a:pt x="327212" y="1589284"/>
                </a:moveTo>
                <a:cubicBezTo>
                  <a:pt x="332590" y="1588251"/>
                  <a:pt x="339440" y="1590770"/>
                  <a:pt x="343289" y="1594959"/>
                </a:cubicBezTo>
                <a:cubicBezTo>
                  <a:pt x="352687" y="1597224"/>
                  <a:pt x="326985" y="1596431"/>
                  <a:pt x="319966" y="1604923"/>
                </a:cubicBezTo>
                <a:cubicBezTo>
                  <a:pt x="317928" y="1594903"/>
                  <a:pt x="321834" y="1590318"/>
                  <a:pt x="327212" y="1589284"/>
                </a:cubicBezTo>
                <a:close/>
                <a:moveTo>
                  <a:pt x="279262" y="1580920"/>
                </a:moveTo>
                <a:cubicBezTo>
                  <a:pt x="283522" y="1580970"/>
                  <a:pt x="287188" y="1581147"/>
                  <a:pt x="289169" y="1581260"/>
                </a:cubicBezTo>
                <a:cubicBezTo>
                  <a:pt x="284301" y="1596884"/>
                  <a:pt x="267204" y="1579108"/>
                  <a:pt x="254297" y="1589072"/>
                </a:cubicBezTo>
                <a:cubicBezTo>
                  <a:pt x="248353" y="1581769"/>
                  <a:pt x="266482" y="1580771"/>
                  <a:pt x="279262" y="1580920"/>
                </a:cubicBezTo>
                <a:close/>
                <a:moveTo>
                  <a:pt x="384389" y="1565748"/>
                </a:moveTo>
                <a:cubicBezTo>
                  <a:pt x="379747" y="1578429"/>
                  <a:pt x="355857" y="1573787"/>
                  <a:pt x="343629" y="1579561"/>
                </a:cubicBezTo>
                <a:cubicBezTo>
                  <a:pt x="348271" y="1566880"/>
                  <a:pt x="372161" y="1571636"/>
                  <a:pt x="384389" y="1565748"/>
                </a:cubicBezTo>
                <a:close/>
                <a:moveTo>
                  <a:pt x="272299" y="1554539"/>
                </a:moveTo>
                <a:cubicBezTo>
                  <a:pt x="265053" y="1580014"/>
                  <a:pt x="229841" y="1559974"/>
                  <a:pt x="207083" y="1574353"/>
                </a:cubicBezTo>
                <a:cubicBezTo>
                  <a:pt x="206517" y="1563371"/>
                  <a:pt x="253844" y="1561559"/>
                  <a:pt x="272299" y="1554539"/>
                </a:cubicBezTo>
                <a:close/>
                <a:moveTo>
                  <a:pt x="518133" y="1537873"/>
                </a:moveTo>
                <a:cubicBezTo>
                  <a:pt x="506499" y="1534704"/>
                  <a:pt x="487478" y="1545085"/>
                  <a:pt x="483232" y="1549671"/>
                </a:cubicBezTo>
                <a:lnTo>
                  <a:pt x="483572" y="1550124"/>
                </a:lnTo>
                <a:cubicBezTo>
                  <a:pt x="479949" y="1561446"/>
                  <a:pt x="514595" y="1546500"/>
                  <a:pt x="526483" y="1546274"/>
                </a:cubicBezTo>
                <a:cubicBezTo>
                  <a:pt x="525068" y="1541490"/>
                  <a:pt x="522011" y="1538929"/>
                  <a:pt x="518133" y="1537873"/>
                </a:cubicBezTo>
                <a:close/>
                <a:moveTo>
                  <a:pt x="4275964" y="1519075"/>
                </a:moveTo>
                <a:cubicBezTo>
                  <a:pt x="4294136" y="1518422"/>
                  <a:pt x="4313136" y="1530523"/>
                  <a:pt x="4327232" y="1539949"/>
                </a:cubicBezTo>
                <a:cubicBezTo>
                  <a:pt x="4308098" y="1544591"/>
                  <a:pt x="4281943" y="1524777"/>
                  <a:pt x="4258280" y="1524550"/>
                </a:cubicBezTo>
                <a:cubicBezTo>
                  <a:pt x="4263941" y="1520927"/>
                  <a:pt x="4269906" y="1519293"/>
                  <a:pt x="4275964" y="1519075"/>
                </a:cubicBezTo>
                <a:close/>
                <a:moveTo>
                  <a:pt x="385779" y="1510141"/>
                </a:moveTo>
                <a:lnTo>
                  <a:pt x="299812" y="1547859"/>
                </a:lnTo>
                <a:cubicBezTo>
                  <a:pt x="310738" y="1537839"/>
                  <a:pt x="322400" y="1532093"/>
                  <a:pt x="336822" y="1526814"/>
                </a:cubicBezTo>
                <a:close/>
                <a:moveTo>
                  <a:pt x="390390" y="1508118"/>
                </a:moveTo>
                <a:lnTo>
                  <a:pt x="390390" y="1508571"/>
                </a:lnTo>
                <a:lnTo>
                  <a:pt x="385779" y="1510141"/>
                </a:lnTo>
                <a:close/>
                <a:moveTo>
                  <a:pt x="4451127" y="1500652"/>
                </a:moveTo>
                <a:cubicBezTo>
                  <a:pt x="4456164" y="1500540"/>
                  <a:pt x="4461599" y="1513342"/>
                  <a:pt x="4467288" y="1511303"/>
                </a:cubicBezTo>
                <a:cubicBezTo>
                  <a:pt x="4463778" y="1519116"/>
                  <a:pt x="4456985" y="1517870"/>
                  <a:pt x="4451776" y="1521040"/>
                </a:cubicBezTo>
                <a:cubicBezTo>
                  <a:pt x="4452569" y="1510398"/>
                  <a:pt x="4450757" y="1505416"/>
                  <a:pt x="4446568" y="1506208"/>
                </a:cubicBezTo>
                <a:lnTo>
                  <a:pt x="4446228" y="1506095"/>
                </a:lnTo>
                <a:cubicBezTo>
                  <a:pt x="4447813" y="1502161"/>
                  <a:pt x="4449448" y="1500689"/>
                  <a:pt x="4451127" y="1500652"/>
                </a:cubicBezTo>
                <a:close/>
                <a:moveTo>
                  <a:pt x="315097" y="1499400"/>
                </a:moveTo>
                <a:cubicBezTo>
                  <a:pt x="316441" y="1499087"/>
                  <a:pt x="317785" y="1499923"/>
                  <a:pt x="318097" y="1501268"/>
                </a:cubicBezTo>
                <a:cubicBezTo>
                  <a:pt x="318410" y="1502612"/>
                  <a:pt x="317574" y="1503956"/>
                  <a:pt x="316229" y="1504269"/>
                </a:cubicBezTo>
                <a:cubicBezTo>
                  <a:pt x="316229" y="1512421"/>
                  <a:pt x="337062" y="1508005"/>
                  <a:pt x="333666" y="1500532"/>
                </a:cubicBezTo>
                <a:cubicBezTo>
                  <a:pt x="339553" y="1500532"/>
                  <a:pt x="332533" y="1509590"/>
                  <a:pt x="339327" y="1509364"/>
                </a:cubicBezTo>
                <a:cubicBezTo>
                  <a:pt x="332760" y="1516270"/>
                  <a:pt x="322457" y="1515591"/>
                  <a:pt x="301850" y="1522497"/>
                </a:cubicBezTo>
                <a:cubicBezTo>
                  <a:pt x="302303" y="1511175"/>
                  <a:pt x="317022" y="1512647"/>
                  <a:pt x="315097" y="1499400"/>
                </a:cubicBezTo>
                <a:close/>
                <a:moveTo>
                  <a:pt x="4367983" y="1484480"/>
                </a:moveTo>
                <a:cubicBezTo>
                  <a:pt x="4374325" y="1483472"/>
                  <a:pt x="4381607" y="1493896"/>
                  <a:pt x="4388825" y="1490244"/>
                </a:cubicBezTo>
                <a:cubicBezTo>
                  <a:pt x="4388938" y="1504963"/>
                  <a:pt x="4371502" y="1485149"/>
                  <a:pt x="4362218" y="1490584"/>
                </a:cubicBezTo>
                <a:lnTo>
                  <a:pt x="4361991" y="1490244"/>
                </a:lnTo>
                <a:cubicBezTo>
                  <a:pt x="4363859" y="1486423"/>
                  <a:pt x="4365869" y="1484817"/>
                  <a:pt x="4367983" y="1484480"/>
                </a:cubicBezTo>
                <a:close/>
                <a:moveTo>
                  <a:pt x="251466" y="1426598"/>
                </a:moveTo>
                <a:cubicBezTo>
                  <a:pt x="258599" y="1429542"/>
                  <a:pt x="263355" y="1437920"/>
                  <a:pt x="274677" y="1431467"/>
                </a:cubicBezTo>
                <a:cubicBezTo>
                  <a:pt x="278413" y="1434071"/>
                  <a:pt x="245013" y="1452300"/>
                  <a:pt x="241616" y="1449016"/>
                </a:cubicBezTo>
                <a:cubicBezTo>
                  <a:pt x="240937" y="1443242"/>
                  <a:pt x="247164" y="1443581"/>
                  <a:pt x="251127" y="1441883"/>
                </a:cubicBezTo>
                <a:cubicBezTo>
                  <a:pt x="241729" y="1432712"/>
                  <a:pt x="250787" y="1436675"/>
                  <a:pt x="251466" y="1426598"/>
                </a:cubicBezTo>
                <a:close/>
                <a:moveTo>
                  <a:pt x="310003" y="1373671"/>
                </a:moveTo>
                <a:lnTo>
                  <a:pt x="320013" y="1378785"/>
                </a:lnTo>
                <a:cubicBezTo>
                  <a:pt x="330326" y="1388216"/>
                  <a:pt x="340686" y="1405114"/>
                  <a:pt x="352574" y="1384819"/>
                </a:cubicBezTo>
                <a:cubicBezTo>
                  <a:pt x="353508" y="1410379"/>
                  <a:pt x="332406" y="1401484"/>
                  <a:pt x="319265" y="1387749"/>
                </a:cubicBezTo>
                <a:close/>
                <a:moveTo>
                  <a:pt x="309662" y="1373497"/>
                </a:moveTo>
                <a:lnTo>
                  <a:pt x="309889" y="1373497"/>
                </a:lnTo>
                <a:lnTo>
                  <a:pt x="310003" y="1373671"/>
                </a:lnTo>
                <a:close/>
                <a:moveTo>
                  <a:pt x="116958" y="1355381"/>
                </a:moveTo>
                <a:lnTo>
                  <a:pt x="117071" y="1355381"/>
                </a:lnTo>
                <a:cubicBezTo>
                  <a:pt x="114694" y="1367609"/>
                  <a:pt x="92955" y="1362741"/>
                  <a:pt x="83105" y="1368176"/>
                </a:cubicBezTo>
                <a:cubicBezTo>
                  <a:pt x="89925" y="1356420"/>
                  <a:pt x="104068" y="1351075"/>
                  <a:pt x="116958" y="1355381"/>
                </a:cubicBezTo>
                <a:close/>
                <a:moveTo>
                  <a:pt x="199950" y="1311451"/>
                </a:moveTo>
                <a:lnTo>
                  <a:pt x="200063" y="1311451"/>
                </a:lnTo>
                <a:cubicBezTo>
                  <a:pt x="206404" y="1330020"/>
                  <a:pt x="181835" y="1321415"/>
                  <a:pt x="173909" y="1327529"/>
                </a:cubicBezTo>
                <a:cubicBezTo>
                  <a:pt x="172550" y="1309866"/>
                  <a:pt x="192477" y="1325717"/>
                  <a:pt x="199950" y="1311451"/>
                </a:cubicBezTo>
                <a:close/>
                <a:moveTo>
                  <a:pt x="258599" y="1308507"/>
                </a:moveTo>
                <a:lnTo>
                  <a:pt x="258712" y="1308507"/>
                </a:lnTo>
                <a:cubicBezTo>
                  <a:pt x="250108" y="1322887"/>
                  <a:pt x="222368" y="1318811"/>
                  <a:pt x="209234" y="1319830"/>
                </a:cubicBezTo>
                <a:cubicBezTo>
                  <a:pt x="215801" y="1300808"/>
                  <a:pt x="240937" y="1317905"/>
                  <a:pt x="258599" y="1308507"/>
                </a:cubicBezTo>
                <a:close/>
                <a:moveTo>
                  <a:pt x="331967" y="1295560"/>
                </a:moveTo>
                <a:cubicBezTo>
                  <a:pt x="331911" y="1297046"/>
                  <a:pt x="331458" y="1300186"/>
                  <a:pt x="331288" y="1302960"/>
                </a:cubicBezTo>
                <a:cubicBezTo>
                  <a:pt x="290415" y="1320056"/>
                  <a:pt x="236294" y="1312583"/>
                  <a:pt x="300944" y="1299339"/>
                </a:cubicBezTo>
                <a:cubicBezTo>
                  <a:pt x="302756" y="1299000"/>
                  <a:pt x="320079" y="1305450"/>
                  <a:pt x="330495" y="1298093"/>
                </a:cubicBezTo>
                <a:lnTo>
                  <a:pt x="330269" y="1298093"/>
                </a:lnTo>
                <a:cubicBezTo>
                  <a:pt x="331684" y="1294244"/>
                  <a:pt x="332024" y="1294074"/>
                  <a:pt x="331967" y="1295560"/>
                </a:cubicBezTo>
                <a:close/>
                <a:moveTo>
                  <a:pt x="307478" y="1283137"/>
                </a:moveTo>
                <a:cubicBezTo>
                  <a:pt x="310285" y="1283566"/>
                  <a:pt x="312465" y="1284649"/>
                  <a:pt x="313286" y="1286545"/>
                </a:cubicBezTo>
                <a:cubicBezTo>
                  <a:pt x="316343" y="1310319"/>
                  <a:pt x="293585" y="1288130"/>
                  <a:pt x="284867" y="1292658"/>
                </a:cubicBezTo>
                <a:lnTo>
                  <a:pt x="284980" y="1292658"/>
                </a:lnTo>
                <a:cubicBezTo>
                  <a:pt x="284980" y="1286460"/>
                  <a:pt x="299055" y="1281853"/>
                  <a:pt x="307478" y="1283137"/>
                </a:cubicBezTo>
                <a:close/>
                <a:moveTo>
                  <a:pt x="119902" y="1237746"/>
                </a:moveTo>
                <a:cubicBezTo>
                  <a:pt x="119902" y="1241822"/>
                  <a:pt x="117411" y="1243294"/>
                  <a:pt x="118430" y="1248275"/>
                </a:cubicBezTo>
                <a:cubicBezTo>
                  <a:pt x="171531" y="1236274"/>
                  <a:pt x="104957" y="1264240"/>
                  <a:pt x="95786" y="1248275"/>
                </a:cubicBezTo>
                <a:cubicBezTo>
                  <a:pt x="90577" y="1248163"/>
                  <a:pt x="91257" y="1254163"/>
                  <a:pt x="86728" y="1255409"/>
                </a:cubicBezTo>
                <a:lnTo>
                  <a:pt x="86501" y="1255409"/>
                </a:lnTo>
                <a:cubicBezTo>
                  <a:pt x="78463" y="1247030"/>
                  <a:pt x="112203" y="1234236"/>
                  <a:pt x="119902" y="1237746"/>
                </a:cubicBezTo>
                <a:close/>
                <a:moveTo>
                  <a:pt x="215122" y="1211478"/>
                </a:moveTo>
                <a:cubicBezTo>
                  <a:pt x="209853" y="1221170"/>
                  <a:pt x="199771" y="1227270"/>
                  <a:pt x="188741" y="1227442"/>
                </a:cubicBezTo>
                <a:cubicBezTo>
                  <a:pt x="188515" y="1207855"/>
                  <a:pt x="203800" y="1213404"/>
                  <a:pt x="215122" y="1211478"/>
                </a:cubicBezTo>
                <a:close/>
                <a:moveTo>
                  <a:pt x="175607" y="1133808"/>
                </a:moveTo>
                <a:cubicBezTo>
                  <a:pt x="176287" y="1144451"/>
                  <a:pt x="182740" y="1141846"/>
                  <a:pt x="188515" y="1141054"/>
                </a:cubicBezTo>
                <a:cubicBezTo>
                  <a:pt x="165644" y="1160981"/>
                  <a:pt x="114920" y="1166190"/>
                  <a:pt x="80048" y="1160302"/>
                </a:cubicBezTo>
                <a:lnTo>
                  <a:pt x="79821" y="1160302"/>
                </a:lnTo>
                <a:cubicBezTo>
                  <a:pt x="77104" y="1159623"/>
                  <a:pt x="101220" y="1151357"/>
                  <a:pt x="113788" y="1142527"/>
                </a:cubicBezTo>
                <a:cubicBezTo>
                  <a:pt x="116958" y="1150452"/>
                  <a:pt x="113109" y="1152376"/>
                  <a:pt x="108806" y="1153848"/>
                </a:cubicBezTo>
                <a:cubicBezTo>
                  <a:pt x="137451" y="1156792"/>
                  <a:pt x="147189" y="1142527"/>
                  <a:pt x="175607" y="1133808"/>
                </a:cubicBezTo>
                <a:close/>
                <a:moveTo>
                  <a:pt x="296446" y="1107394"/>
                </a:moveTo>
                <a:lnTo>
                  <a:pt x="278880" y="1118088"/>
                </a:lnTo>
                <a:cubicBezTo>
                  <a:pt x="263362" y="1126654"/>
                  <a:pt x="253448" y="1128373"/>
                  <a:pt x="220670" y="1133468"/>
                </a:cubicBezTo>
                <a:cubicBezTo>
                  <a:pt x="229897" y="1121523"/>
                  <a:pt x="239663" y="1116740"/>
                  <a:pt x="251777" y="1114065"/>
                </a:cubicBezTo>
                <a:close/>
                <a:moveTo>
                  <a:pt x="297321" y="1106861"/>
                </a:moveTo>
                <a:lnTo>
                  <a:pt x="296982" y="1107314"/>
                </a:lnTo>
                <a:lnTo>
                  <a:pt x="296446" y="1107394"/>
                </a:lnTo>
                <a:close/>
                <a:moveTo>
                  <a:pt x="212105" y="1078845"/>
                </a:moveTo>
                <a:cubicBezTo>
                  <a:pt x="225326" y="1075789"/>
                  <a:pt x="218660" y="1090246"/>
                  <a:pt x="192251" y="1088972"/>
                </a:cubicBezTo>
                <a:cubicBezTo>
                  <a:pt x="201082" y="1082830"/>
                  <a:pt x="207699" y="1079865"/>
                  <a:pt x="212105" y="1078845"/>
                </a:cubicBezTo>
                <a:close/>
                <a:moveTo>
                  <a:pt x="166628" y="1075193"/>
                </a:moveTo>
                <a:cubicBezTo>
                  <a:pt x="169012" y="1076072"/>
                  <a:pt x="170937" y="1078641"/>
                  <a:pt x="171871" y="1083764"/>
                </a:cubicBezTo>
                <a:lnTo>
                  <a:pt x="172211" y="1083877"/>
                </a:lnTo>
                <a:lnTo>
                  <a:pt x="147075" y="1089538"/>
                </a:lnTo>
                <a:cubicBezTo>
                  <a:pt x="148179" y="1085123"/>
                  <a:pt x="159473" y="1072555"/>
                  <a:pt x="166628" y="1075193"/>
                </a:cubicBezTo>
                <a:close/>
                <a:moveTo>
                  <a:pt x="4477931" y="1059549"/>
                </a:moveTo>
                <a:cubicBezTo>
                  <a:pt x="4480082" y="1060456"/>
                  <a:pt x="4478950" y="1064531"/>
                  <a:pt x="4477931" y="1064418"/>
                </a:cubicBezTo>
                <a:cubicBezTo>
                  <a:pt x="4483705" y="1080043"/>
                  <a:pt x="4493782" y="1058078"/>
                  <a:pt x="4499103" y="1069626"/>
                </a:cubicBezTo>
                <a:cubicBezTo>
                  <a:pt x="4496160" y="1077552"/>
                  <a:pt x="4469552" y="1082194"/>
                  <a:pt x="4477931" y="1059549"/>
                </a:cubicBezTo>
                <a:close/>
                <a:moveTo>
                  <a:pt x="288065" y="1059193"/>
                </a:moveTo>
                <a:cubicBezTo>
                  <a:pt x="292240" y="1058947"/>
                  <a:pt x="296132" y="1060780"/>
                  <a:pt x="299359" y="1066215"/>
                </a:cubicBezTo>
                <a:lnTo>
                  <a:pt x="299699" y="1066328"/>
                </a:lnTo>
                <a:cubicBezTo>
                  <a:pt x="279659" y="1064856"/>
                  <a:pt x="269129" y="1086595"/>
                  <a:pt x="253165" y="1076404"/>
                </a:cubicBezTo>
                <a:cubicBezTo>
                  <a:pt x="260468" y="1079376"/>
                  <a:pt x="275540" y="1059930"/>
                  <a:pt x="288065" y="1059193"/>
                </a:cubicBezTo>
                <a:close/>
                <a:moveTo>
                  <a:pt x="83218" y="1057836"/>
                </a:moveTo>
                <a:lnTo>
                  <a:pt x="83558" y="1057949"/>
                </a:lnTo>
                <a:cubicBezTo>
                  <a:pt x="73255" y="1078216"/>
                  <a:pt x="59781" y="1062818"/>
                  <a:pt x="42685" y="1077310"/>
                </a:cubicBezTo>
                <a:cubicBezTo>
                  <a:pt x="39061" y="1056138"/>
                  <a:pt x="71330" y="1065875"/>
                  <a:pt x="83218" y="1057836"/>
                </a:cubicBezTo>
                <a:close/>
                <a:moveTo>
                  <a:pt x="366500" y="1046740"/>
                </a:moveTo>
                <a:cubicBezTo>
                  <a:pt x="373633" y="1058515"/>
                  <a:pt x="359820" y="1069951"/>
                  <a:pt x="374199" y="1065422"/>
                </a:cubicBezTo>
                <a:cubicBezTo>
                  <a:pt x="384049" y="1067347"/>
                  <a:pt x="352460" y="1070630"/>
                  <a:pt x="334798" y="1073801"/>
                </a:cubicBezTo>
                <a:cubicBezTo>
                  <a:pt x="340232" y="1060327"/>
                  <a:pt x="355291" y="1055232"/>
                  <a:pt x="366500" y="1046740"/>
                </a:cubicBezTo>
                <a:close/>
                <a:moveTo>
                  <a:pt x="106421" y="1042504"/>
                </a:moveTo>
                <a:lnTo>
                  <a:pt x="106202" y="1042664"/>
                </a:lnTo>
                <a:lnTo>
                  <a:pt x="106202" y="1042551"/>
                </a:lnTo>
                <a:close/>
                <a:moveTo>
                  <a:pt x="481873" y="1023530"/>
                </a:moveTo>
                <a:cubicBezTo>
                  <a:pt x="472023" y="1025114"/>
                  <a:pt x="459795" y="1024776"/>
                  <a:pt x="461946" y="1037230"/>
                </a:cubicBezTo>
                <a:lnTo>
                  <a:pt x="462286" y="1037682"/>
                </a:lnTo>
                <a:cubicBezTo>
                  <a:pt x="469079" y="1033267"/>
                  <a:pt x="488780" y="1040400"/>
                  <a:pt x="481873" y="1023530"/>
                </a:cubicBezTo>
                <a:close/>
                <a:moveTo>
                  <a:pt x="4474251" y="1019384"/>
                </a:moveTo>
                <a:cubicBezTo>
                  <a:pt x="4479402" y="1019412"/>
                  <a:pt x="4485347" y="1021507"/>
                  <a:pt x="4486309" y="1025583"/>
                </a:cubicBezTo>
                <a:cubicBezTo>
                  <a:pt x="4483818" y="1034414"/>
                  <a:pt x="4474421" y="1019808"/>
                  <a:pt x="4466948" y="1025583"/>
                </a:cubicBezTo>
                <a:cubicBezTo>
                  <a:pt x="4464740" y="1021394"/>
                  <a:pt x="4469099" y="1019356"/>
                  <a:pt x="4474251" y="1019384"/>
                </a:cubicBezTo>
                <a:close/>
                <a:moveTo>
                  <a:pt x="223840" y="1011415"/>
                </a:moveTo>
                <a:cubicBezTo>
                  <a:pt x="208781" y="1020417"/>
                  <a:pt x="188769" y="1025143"/>
                  <a:pt x="167823" y="1029148"/>
                </a:cubicBezTo>
                <a:lnTo>
                  <a:pt x="106421" y="1042504"/>
                </a:lnTo>
                <a:lnTo>
                  <a:pt x="116592" y="1035015"/>
                </a:lnTo>
                <a:cubicBezTo>
                  <a:pt x="129738" y="1029729"/>
                  <a:pt x="149651" y="1030238"/>
                  <a:pt x="162813" y="1024888"/>
                </a:cubicBezTo>
                <a:cubicBezTo>
                  <a:pt x="193157" y="1017869"/>
                  <a:pt x="193157" y="1017869"/>
                  <a:pt x="223840" y="1011415"/>
                </a:cubicBezTo>
                <a:close/>
                <a:moveTo>
                  <a:pt x="525826" y="1010417"/>
                </a:moveTo>
                <a:cubicBezTo>
                  <a:pt x="513243" y="1010864"/>
                  <a:pt x="498319" y="1030351"/>
                  <a:pt x="491610" y="1036211"/>
                </a:cubicBezTo>
                <a:lnTo>
                  <a:pt x="491950" y="1036663"/>
                </a:lnTo>
                <a:cubicBezTo>
                  <a:pt x="513802" y="1036663"/>
                  <a:pt x="513462" y="1016283"/>
                  <a:pt x="537239" y="1017529"/>
                </a:cubicBezTo>
                <a:cubicBezTo>
                  <a:pt x="533955" y="1012236"/>
                  <a:pt x="530021" y="1010269"/>
                  <a:pt x="525826" y="1010417"/>
                </a:cubicBezTo>
                <a:close/>
                <a:moveTo>
                  <a:pt x="270488" y="1001338"/>
                </a:moveTo>
                <a:cubicBezTo>
                  <a:pt x="274677" y="1001338"/>
                  <a:pt x="275016" y="1010509"/>
                  <a:pt x="279772" y="1009490"/>
                </a:cubicBezTo>
                <a:cubicBezTo>
                  <a:pt x="276149" y="1026133"/>
                  <a:pt x="262562" y="1005301"/>
                  <a:pt x="253504" y="1010057"/>
                </a:cubicBezTo>
                <a:cubicBezTo>
                  <a:pt x="254297" y="987978"/>
                  <a:pt x="277734" y="1026700"/>
                  <a:pt x="270488" y="1001338"/>
                </a:cubicBezTo>
                <a:close/>
                <a:moveTo>
                  <a:pt x="484364" y="962390"/>
                </a:moveTo>
                <a:cubicBezTo>
                  <a:pt x="475533" y="965107"/>
                  <a:pt x="441566" y="966126"/>
                  <a:pt x="452888" y="973712"/>
                </a:cubicBezTo>
                <a:cubicBezTo>
                  <a:pt x="468173" y="967032"/>
                  <a:pt x="480741" y="981072"/>
                  <a:pt x="484364" y="962390"/>
                </a:cubicBezTo>
                <a:close/>
                <a:moveTo>
                  <a:pt x="38609" y="961031"/>
                </a:moveTo>
                <a:cubicBezTo>
                  <a:pt x="34985" y="973712"/>
                  <a:pt x="11322" y="969070"/>
                  <a:pt x="0" y="974731"/>
                </a:cubicBezTo>
                <a:cubicBezTo>
                  <a:pt x="3623" y="962276"/>
                  <a:pt x="27173" y="966919"/>
                  <a:pt x="38609" y="961031"/>
                </a:cubicBezTo>
                <a:close/>
                <a:moveTo>
                  <a:pt x="444057" y="949709"/>
                </a:moveTo>
                <a:lnTo>
                  <a:pt x="418922" y="954917"/>
                </a:lnTo>
                <a:lnTo>
                  <a:pt x="420733" y="964541"/>
                </a:lnTo>
                <a:cubicBezTo>
                  <a:pt x="428206" y="959333"/>
                  <a:pt x="450737" y="967598"/>
                  <a:pt x="444057" y="949709"/>
                </a:cubicBezTo>
                <a:close/>
                <a:moveTo>
                  <a:pt x="159869" y="943934"/>
                </a:moveTo>
                <a:cubicBezTo>
                  <a:pt x="145943" y="954238"/>
                  <a:pt x="111524" y="955257"/>
                  <a:pt x="94880" y="958541"/>
                </a:cubicBezTo>
                <a:cubicBezTo>
                  <a:pt x="98956" y="941217"/>
                  <a:pt x="141527" y="947218"/>
                  <a:pt x="159869" y="943934"/>
                </a:cubicBezTo>
                <a:close/>
                <a:moveTo>
                  <a:pt x="429225" y="932499"/>
                </a:moveTo>
                <a:cubicBezTo>
                  <a:pt x="439868" y="933292"/>
                  <a:pt x="400240" y="946199"/>
                  <a:pt x="385861" y="941331"/>
                </a:cubicBezTo>
                <a:cubicBezTo>
                  <a:pt x="394013" y="924121"/>
                  <a:pt x="413714" y="941783"/>
                  <a:pt x="429225" y="932499"/>
                </a:cubicBezTo>
                <a:close/>
                <a:moveTo>
                  <a:pt x="100088" y="845545"/>
                </a:moveTo>
                <a:cubicBezTo>
                  <a:pt x="92163" y="862414"/>
                  <a:pt x="58875" y="857093"/>
                  <a:pt x="38382" y="859357"/>
                </a:cubicBezTo>
                <a:cubicBezTo>
                  <a:pt x="51629" y="842148"/>
                  <a:pt x="81520" y="850413"/>
                  <a:pt x="100088" y="845545"/>
                </a:cubicBezTo>
                <a:close/>
                <a:moveTo>
                  <a:pt x="387672" y="803879"/>
                </a:moveTo>
                <a:cubicBezTo>
                  <a:pt x="388691" y="808747"/>
                  <a:pt x="389597" y="813616"/>
                  <a:pt x="390616" y="818371"/>
                </a:cubicBezTo>
                <a:cubicBezTo>
                  <a:pt x="384842" y="821541"/>
                  <a:pt x="383030" y="816107"/>
                  <a:pt x="381332" y="810219"/>
                </a:cubicBezTo>
                <a:cubicBezTo>
                  <a:pt x="379229" y="813883"/>
                  <a:pt x="375632" y="816447"/>
                  <a:pt x="371482" y="817239"/>
                </a:cubicBezTo>
                <a:cubicBezTo>
                  <a:pt x="369783" y="806822"/>
                  <a:pt x="378501" y="805351"/>
                  <a:pt x="387672" y="803879"/>
                </a:cubicBezTo>
                <a:close/>
                <a:moveTo>
                  <a:pt x="595548" y="802973"/>
                </a:moveTo>
                <a:cubicBezTo>
                  <a:pt x="595548" y="832977"/>
                  <a:pt x="565545" y="812937"/>
                  <a:pt x="555694" y="830939"/>
                </a:cubicBezTo>
                <a:cubicBezTo>
                  <a:pt x="554902" y="826184"/>
                  <a:pt x="559431" y="826297"/>
                  <a:pt x="562035" y="824712"/>
                </a:cubicBezTo>
                <a:cubicBezTo>
                  <a:pt x="520822" y="823580"/>
                  <a:pt x="468853" y="835468"/>
                  <a:pt x="422658" y="827316"/>
                </a:cubicBezTo>
                <a:cubicBezTo>
                  <a:pt x="466928" y="806030"/>
                  <a:pt x="546184" y="816899"/>
                  <a:pt x="595548" y="802973"/>
                </a:cubicBezTo>
                <a:close/>
                <a:moveTo>
                  <a:pt x="750210" y="783499"/>
                </a:moveTo>
                <a:cubicBezTo>
                  <a:pt x="718168" y="799916"/>
                  <a:pt x="648310" y="797086"/>
                  <a:pt x="609248" y="815541"/>
                </a:cubicBezTo>
                <a:cubicBezTo>
                  <a:pt x="612871" y="805917"/>
                  <a:pt x="610494" y="804219"/>
                  <a:pt x="600077" y="807162"/>
                </a:cubicBezTo>
                <a:cubicBezTo>
                  <a:pt x="634610" y="787801"/>
                  <a:pt x="711941" y="784291"/>
                  <a:pt x="750210" y="783499"/>
                </a:cubicBezTo>
                <a:close/>
                <a:moveTo>
                  <a:pt x="819521" y="765273"/>
                </a:moveTo>
                <a:cubicBezTo>
                  <a:pt x="822636" y="765029"/>
                  <a:pt x="825248" y="765383"/>
                  <a:pt x="826521" y="766515"/>
                </a:cubicBezTo>
                <a:lnTo>
                  <a:pt x="825146" y="774250"/>
                </a:lnTo>
                <a:lnTo>
                  <a:pt x="827288" y="773839"/>
                </a:lnTo>
                <a:cubicBezTo>
                  <a:pt x="834312" y="772189"/>
                  <a:pt x="841303" y="770672"/>
                  <a:pt x="844947" y="771205"/>
                </a:cubicBezTo>
                <a:cubicBezTo>
                  <a:pt x="847376" y="771561"/>
                  <a:pt x="848317" y="772827"/>
                  <a:pt x="846788" y="775573"/>
                </a:cubicBezTo>
                <a:lnTo>
                  <a:pt x="840011" y="776802"/>
                </a:lnTo>
                <a:lnTo>
                  <a:pt x="840239" y="776845"/>
                </a:lnTo>
                <a:cubicBezTo>
                  <a:pt x="841021" y="777685"/>
                  <a:pt x="838141" y="779019"/>
                  <a:pt x="833796" y="779946"/>
                </a:cubicBezTo>
                <a:lnTo>
                  <a:pt x="819186" y="780579"/>
                </a:lnTo>
                <a:lnTo>
                  <a:pt x="803085" y="783499"/>
                </a:lnTo>
                <a:cubicBezTo>
                  <a:pt x="803085" y="777611"/>
                  <a:pt x="807161" y="769912"/>
                  <a:pt x="809425" y="777272"/>
                </a:cubicBezTo>
                <a:lnTo>
                  <a:pt x="812611" y="776660"/>
                </a:lnTo>
                <a:lnTo>
                  <a:pt x="807726" y="773422"/>
                </a:lnTo>
                <a:cubicBezTo>
                  <a:pt x="803877" y="772516"/>
                  <a:pt x="803877" y="778630"/>
                  <a:pt x="800367" y="779196"/>
                </a:cubicBezTo>
                <a:lnTo>
                  <a:pt x="800367" y="778743"/>
                </a:lnTo>
                <a:cubicBezTo>
                  <a:pt x="796291" y="772119"/>
                  <a:pt x="810175" y="766005"/>
                  <a:pt x="819521" y="765273"/>
                </a:cubicBezTo>
                <a:close/>
                <a:moveTo>
                  <a:pt x="651820" y="761420"/>
                </a:moveTo>
                <a:lnTo>
                  <a:pt x="651820" y="761760"/>
                </a:lnTo>
                <a:lnTo>
                  <a:pt x="650860" y="761660"/>
                </a:lnTo>
                <a:close/>
                <a:moveTo>
                  <a:pt x="624901" y="758958"/>
                </a:moveTo>
                <a:lnTo>
                  <a:pt x="650860" y="761660"/>
                </a:lnTo>
                <a:lnTo>
                  <a:pt x="628171" y="767322"/>
                </a:lnTo>
                <a:cubicBezTo>
                  <a:pt x="618080" y="767110"/>
                  <a:pt x="606758" y="766685"/>
                  <a:pt x="597134" y="771950"/>
                </a:cubicBezTo>
                <a:cubicBezTo>
                  <a:pt x="604776" y="767478"/>
                  <a:pt x="614910" y="761902"/>
                  <a:pt x="624901" y="758958"/>
                </a:cubicBezTo>
                <a:close/>
                <a:moveTo>
                  <a:pt x="887364" y="753141"/>
                </a:moveTo>
                <a:cubicBezTo>
                  <a:pt x="891398" y="752532"/>
                  <a:pt x="896379" y="754230"/>
                  <a:pt x="900682" y="754061"/>
                </a:cubicBezTo>
                <a:cubicBezTo>
                  <a:pt x="897225" y="762343"/>
                  <a:pt x="888630" y="767267"/>
                  <a:pt x="879736" y="766062"/>
                </a:cubicBezTo>
                <a:cubicBezTo>
                  <a:pt x="880245" y="756665"/>
                  <a:pt x="883331" y="753749"/>
                  <a:pt x="887364" y="753141"/>
                </a:cubicBezTo>
                <a:close/>
                <a:moveTo>
                  <a:pt x="1034005" y="729829"/>
                </a:moveTo>
                <a:lnTo>
                  <a:pt x="1031861" y="732012"/>
                </a:lnTo>
                <a:lnTo>
                  <a:pt x="1035529" y="731416"/>
                </a:lnTo>
                <a:close/>
                <a:moveTo>
                  <a:pt x="919024" y="717377"/>
                </a:moveTo>
                <a:lnTo>
                  <a:pt x="919024" y="718056"/>
                </a:lnTo>
                <a:cubicBezTo>
                  <a:pt x="924232" y="718962"/>
                  <a:pt x="926384" y="725642"/>
                  <a:pt x="931818" y="725982"/>
                </a:cubicBezTo>
                <a:cubicBezTo>
                  <a:pt x="931818" y="737305"/>
                  <a:pt x="914156" y="731077"/>
                  <a:pt x="907023" y="735266"/>
                </a:cubicBezTo>
                <a:cubicBezTo>
                  <a:pt x="905777" y="724623"/>
                  <a:pt x="923100" y="730624"/>
                  <a:pt x="919024" y="717377"/>
                </a:cubicBezTo>
                <a:close/>
                <a:moveTo>
                  <a:pt x="828673" y="671069"/>
                </a:moveTo>
                <a:cubicBezTo>
                  <a:pt x="830484" y="679447"/>
                  <a:pt x="827540" y="680693"/>
                  <a:pt x="824257" y="681485"/>
                </a:cubicBezTo>
                <a:cubicBezTo>
                  <a:pt x="845203" y="688618"/>
                  <a:pt x="853355" y="676164"/>
                  <a:pt x="874754" y="671408"/>
                </a:cubicBezTo>
                <a:cubicBezTo>
                  <a:pt x="874754" y="682051"/>
                  <a:pt x="879622" y="680466"/>
                  <a:pt x="883925" y="680466"/>
                </a:cubicBezTo>
                <a:cubicBezTo>
                  <a:pt x="866149" y="697223"/>
                  <a:pt x="827993" y="695525"/>
                  <a:pt x="802858" y="684203"/>
                </a:cubicBezTo>
                <a:lnTo>
                  <a:pt x="802858" y="683750"/>
                </a:lnTo>
                <a:cubicBezTo>
                  <a:pt x="800820" y="682731"/>
                  <a:pt x="819162" y="677975"/>
                  <a:pt x="828673" y="671069"/>
                </a:cubicBezTo>
                <a:close/>
                <a:moveTo>
                  <a:pt x="966464" y="660312"/>
                </a:moveTo>
                <a:lnTo>
                  <a:pt x="966464" y="660426"/>
                </a:lnTo>
                <a:cubicBezTo>
                  <a:pt x="943819" y="675937"/>
                  <a:pt x="941102" y="676503"/>
                  <a:pt x="908154" y="678541"/>
                </a:cubicBezTo>
                <a:cubicBezTo>
                  <a:pt x="923100" y="655670"/>
                  <a:pt x="938272" y="663256"/>
                  <a:pt x="966464" y="660312"/>
                </a:cubicBezTo>
                <a:close/>
                <a:moveTo>
                  <a:pt x="888907" y="630648"/>
                </a:moveTo>
                <a:lnTo>
                  <a:pt x="889137" y="630648"/>
                </a:lnTo>
                <a:lnTo>
                  <a:pt x="888907" y="630761"/>
                </a:lnTo>
                <a:close/>
                <a:moveTo>
                  <a:pt x="903866" y="623416"/>
                </a:moveTo>
                <a:cubicBezTo>
                  <a:pt x="907164" y="622921"/>
                  <a:pt x="908777" y="624025"/>
                  <a:pt x="908721" y="625666"/>
                </a:cubicBezTo>
                <a:cubicBezTo>
                  <a:pt x="908664" y="627308"/>
                  <a:pt x="906909" y="629403"/>
                  <a:pt x="903569" y="630662"/>
                </a:cubicBezTo>
                <a:lnTo>
                  <a:pt x="889137" y="630648"/>
                </a:lnTo>
                <a:close/>
                <a:moveTo>
                  <a:pt x="874527" y="621590"/>
                </a:moveTo>
                <a:lnTo>
                  <a:pt x="874527" y="622043"/>
                </a:lnTo>
                <a:lnTo>
                  <a:pt x="874365" y="621607"/>
                </a:lnTo>
                <a:close/>
                <a:moveTo>
                  <a:pt x="969068" y="619439"/>
                </a:moveTo>
                <a:lnTo>
                  <a:pt x="969068" y="619892"/>
                </a:lnTo>
                <a:lnTo>
                  <a:pt x="968650" y="619476"/>
                </a:lnTo>
                <a:close/>
                <a:moveTo>
                  <a:pt x="871101" y="612832"/>
                </a:moveTo>
                <a:lnTo>
                  <a:pt x="874365" y="621607"/>
                </a:lnTo>
                <a:lnTo>
                  <a:pt x="855959" y="623515"/>
                </a:lnTo>
                <a:cubicBezTo>
                  <a:pt x="857233" y="619779"/>
                  <a:pt x="866022" y="609164"/>
                  <a:pt x="871101" y="612832"/>
                </a:cubicBezTo>
                <a:close/>
                <a:moveTo>
                  <a:pt x="960803" y="611666"/>
                </a:moveTo>
                <a:lnTo>
                  <a:pt x="968650" y="619476"/>
                </a:lnTo>
                <a:lnTo>
                  <a:pt x="959083" y="620327"/>
                </a:lnTo>
                <a:cubicBezTo>
                  <a:pt x="950061" y="623947"/>
                  <a:pt x="943395" y="633139"/>
                  <a:pt x="934309" y="624308"/>
                </a:cubicBezTo>
                <a:cubicBezTo>
                  <a:pt x="939828" y="628469"/>
                  <a:pt x="951462" y="610976"/>
                  <a:pt x="960803" y="611666"/>
                </a:cubicBezTo>
                <a:close/>
                <a:moveTo>
                  <a:pt x="1019225" y="607891"/>
                </a:moveTo>
                <a:cubicBezTo>
                  <a:pt x="1024320" y="620345"/>
                  <a:pt x="1014130" y="630195"/>
                  <a:pt x="1024887" y="627138"/>
                </a:cubicBezTo>
                <a:cubicBezTo>
                  <a:pt x="1032246" y="630195"/>
                  <a:pt x="1008583" y="630082"/>
                  <a:pt x="995336" y="631214"/>
                </a:cubicBezTo>
                <a:cubicBezTo>
                  <a:pt x="999638" y="618533"/>
                  <a:pt x="1010847" y="615137"/>
                  <a:pt x="1019225" y="607891"/>
                </a:cubicBezTo>
                <a:close/>
                <a:moveTo>
                  <a:pt x="1105274" y="594191"/>
                </a:moveTo>
                <a:cubicBezTo>
                  <a:pt x="1098255" y="595210"/>
                  <a:pt x="1089197" y="593851"/>
                  <a:pt x="1091008" y="606419"/>
                </a:cubicBezTo>
                <a:lnTo>
                  <a:pt x="1090782" y="606759"/>
                </a:lnTo>
                <a:cubicBezTo>
                  <a:pt x="1095877" y="602909"/>
                  <a:pt x="1110822" y="611514"/>
                  <a:pt x="1105274" y="594191"/>
                </a:cubicBezTo>
                <a:close/>
                <a:moveTo>
                  <a:pt x="1138726" y="584291"/>
                </a:moveTo>
                <a:cubicBezTo>
                  <a:pt x="1129306" y="583675"/>
                  <a:pt x="1118436" y="601974"/>
                  <a:pt x="1113426" y="607664"/>
                </a:cubicBezTo>
                <a:lnTo>
                  <a:pt x="1113426" y="608004"/>
                </a:lnTo>
                <a:cubicBezTo>
                  <a:pt x="1129957" y="609589"/>
                  <a:pt x="1129277" y="589435"/>
                  <a:pt x="1147393" y="592379"/>
                </a:cubicBezTo>
                <a:cubicBezTo>
                  <a:pt x="1144845" y="586803"/>
                  <a:pt x="1141866" y="584496"/>
                  <a:pt x="1138726" y="584291"/>
                </a:cubicBezTo>
                <a:close/>
                <a:moveTo>
                  <a:pt x="811676" y="583563"/>
                </a:moveTo>
                <a:lnTo>
                  <a:pt x="805688" y="591523"/>
                </a:lnTo>
                <a:cubicBezTo>
                  <a:pt x="799065" y="595217"/>
                  <a:pt x="791423" y="587765"/>
                  <a:pt x="781232" y="596682"/>
                </a:cubicBezTo>
                <a:cubicBezTo>
                  <a:pt x="781232" y="585982"/>
                  <a:pt x="786695" y="584227"/>
                  <a:pt x="793276" y="584383"/>
                </a:cubicBezTo>
                <a:close/>
                <a:moveTo>
                  <a:pt x="812029" y="583095"/>
                </a:moveTo>
                <a:lnTo>
                  <a:pt x="812029" y="583548"/>
                </a:lnTo>
                <a:lnTo>
                  <a:pt x="811676" y="583563"/>
                </a:lnTo>
                <a:close/>
                <a:moveTo>
                  <a:pt x="4498155" y="565915"/>
                </a:moveTo>
                <a:cubicBezTo>
                  <a:pt x="4502811" y="568278"/>
                  <a:pt x="4507142" y="573260"/>
                  <a:pt x="4508501" y="578808"/>
                </a:cubicBezTo>
                <a:cubicBezTo>
                  <a:pt x="4504764" y="589791"/>
                  <a:pt x="4491631" y="578695"/>
                  <a:pt x="4485403" y="568618"/>
                </a:cubicBezTo>
                <a:lnTo>
                  <a:pt x="4485856" y="568732"/>
                </a:lnTo>
                <a:cubicBezTo>
                  <a:pt x="4488517" y="563807"/>
                  <a:pt x="4493499" y="563552"/>
                  <a:pt x="4498155" y="565915"/>
                </a:cubicBezTo>
                <a:close/>
                <a:moveTo>
                  <a:pt x="4468048" y="564445"/>
                </a:moveTo>
                <a:cubicBezTo>
                  <a:pt x="4469767" y="564363"/>
                  <a:pt x="4471699" y="568083"/>
                  <a:pt x="4470532" y="567803"/>
                </a:cubicBezTo>
                <a:lnTo>
                  <a:pt x="4467733" y="565064"/>
                </a:lnTo>
                <a:close/>
                <a:moveTo>
                  <a:pt x="915061" y="557167"/>
                </a:moveTo>
                <a:cubicBezTo>
                  <a:pt x="892303" y="572565"/>
                  <a:pt x="856752" y="565319"/>
                  <a:pt x="829352" y="571773"/>
                </a:cubicBezTo>
                <a:cubicBezTo>
                  <a:pt x="836825" y="559431"/>
                  <a:pt x="857657" y="567017"/>
                  <a:pt x="870338" y="562488"/>
                </a:cubicBezTo>
                <a:lnTo>
                  <a:pt x="892417" y="560337"/>
                </a:lnTo>
                <a:close/>
                <a:moveTo>
                  <a:pt x="949028" y="552412"/>
                </a:moveTo>
                <a:cubicBezTo>
                  <a:pt x="952085" y="553317"/>
                  <a:pt x="952198" y="562035"/>
                  <a:pt x="955708" y="561583"/>
                </a:cubicBezTo>
                <a:cubicBezTo>
                  <a:pt x="952764" y="577434"/>
                  <a:pt x="943140" y="555469"/>
                  <a:pt x="936573" y="559205"/>
                </a:cubicBezTo>
                <a:cubicBezTo>
                  <a:pt x="937592" y="537466"/>
                  <a:pt x="953896" y="578340"/>
                  <a:pt x="949028" y="552412"/>
                </a:cubicBezTo>
                <a:close/>
                <a:moveTo>
                  <a:pt x="1105840" y="533730"/>
                </a:moveTo>
                <a:cubicBezTo>
                  <a:pt x="1100179" y="535994"/>
                  <a:pt x="1075610" y="534296"/>
                  <a:pt x="1083196" y="542221"/>
                </a:cubicBezTo>
                <a:lnTo>
                  <a:pt x="1083196" y="542561"/>
                </a:lnTo>
                <a:cubicBezTo>
                  <a:pt x="1094518" y="537240"/>
                  <a:pt x="1104029" y="552072"/>
                  <a:pt x="1105840" y="533730"/>
                </a:cubicBezTo>
                <a:close/>
                <a:moveTo>
                  <a:pt x="1076403" y="518219"/>
                </a:moveTo>
                <a:lnTo>
                  <a:pt x="1057834" y="521389"/>
                </a:lnTo>
                <a:lnTo>
                  <a:pt x="1059419" y="531239"/>
                </a:lnTo>
                <a:cubicBezTo>
                  <a:pt x="1064854" y="526597"/>
                  <a:pt x="1082064" y="536560"/>
                  <a:pt x="1076403" y="518219"/>
                </a:cubicBezTo>
                <a:close/>
                <a:moveTo>
                  <a:pt x="3228318" y="515331"/>
                </a:moveTo>
                <a:cubicBezTo>
                  <a:pt x="3224907" y="515615"/>
                  <a:pt x="3222190" y="516916"/>
                  <a:pt x="3222416" y="518445"/>
                </a:cubicBezTo>
                <a:lnTo>
                  <a:pt x="3222869" y="518332"/>
                </a:lnTo>
                <a:cubicBezTo>
                  <a:pt x="3223888" y="526258"/>
                  <a:pt x="3233512" y="525691"/>
                  <a:pt x="3238380" y="518332"/>
                </a:cubicBezTo>
                <a:cubicBezTo>
                  <a:pt x="3235833" y="515784"/>
                  <a:pt x="3231728" y="515048"/>
                  <a:pt x="3228318" y="515331"/>
                </a:cubicBezTo>
                <a:close/>
                <a:moveTo>
                  <a:pt x="4041459" y="512785"/>
                </a:moveTo>
                <a:lnTo>
                  <a:pt x="4032866" y="515995"/>
                </a:lnTo>
                <a:lnTo>
                  <a:pt x="4032628" y="515857"/>
                </a:lnTo>
                <a:lnTo>
                  <a:pt x="4032628" y="516083"/>
                </a:lnTo>
                <a:lnTo>
                  <a:pt x="4032866" y="515995"/>
                </a:lnTo>
                <a:lnTo>
                  <a:pt x="4042308" y="521461"/>
                </a:lnTo>
                <a:cubicBezTo>
                  <a:pt x="4047064" y="521376"/>
                  <a:pt x="4052499" y="519423"/>
                  <a:pt x="4056065" y="515857"/>
                </a:cubicBezTo>
                <a:cubicBezTo>
                  <a:pt x="4052555" y="513196"/>
                  <a:pt x="4046526" y="512460"/>
                  <a:pt x="4041459" y="512785"/>
                </a:cubicBezTo>
                <a:close/>
                <a:moveTo>
                  <a:pt x="3030676" y="510918"/>
                </a:moveTo>
                <a:lnTo>
                  <a:pt x="3029598" y="512444"/>
                </a:lnTo>
                <a:lnTo>
                  <a:pt x="3030577" y="513502"/>
                </a:lnTo>
                <a:close/>
                <a:moveTo>
                  <a:pt x="3183476" y="507887"/>
                </a:moveTo>
                <a:cubicBezTo>
                  <a:pt x="3181189" y="508340"/>
                  <a:pt x="3178288" y="509953"/>
                  <a:pt x="3175089" y="513350"/>
                </a:cubicBezTo>
                <a:cubicBezTo>
                  <a:pt x="3176221" y="513690"/>
                  <a:pt x="3178373" y="511992"/>
                  <a:pt x="3178486" y="517879"/>
                </a:cubicBezTo>
                <a:lnTo>
                  <a:pt x="3178939" y="518332"/>
                </a:lnTo>
                <a:cubicBezTo>
                  <a:pt x="3191676" y="515615"/>
                  <a:pt x="3190339" y="506529"/>
                  <a:pt x="3183476" y="507887"/>
                </a:cubicBezTo>
                <a:close/>
                <a:moveTo>
                  <a:pt x="3972918" y="505285"/>
                </a:moveTo>
                <a:cubicBezTo>
                  <a:pt x="3969485" y="505766"/>
                  <a:pt x="3965147" y="507422"/>
                  <a:pt x="3960392" y="510875"/>
                </a:cubicBezTo>
                <a:cubicBezTo>
                  <a:pt x="3962657" y="511667"/>
                  <a:pt x="3965940" y="509969"/>
                  <a:pt x="3966167" y="516083"/>
                </a:cubicBezTo>
                <a:lnTo>
                  <a:pt x="3966167" y="515857"/>
                </a:lnTo>
                <a:cubicBezTo>
                  <a:pt x="3985358" y="512969"/>
                  <a:pt x="3983214" y="503841"/>
                  <a:pt x="3972918" y="505285"/>
                </a:cubicBezTo>
                <a:close/>
                <a:moveTo>
                  <a:pt x="3037680" y="501004"/>
                </a:moveTo>
                <a:lnTo>
                  <a:pt x="3031636" y="509560"/>
                </a:lnTo>
                <a:lnTo>
                  <a:pt x="3041742" y="511255"/>
                </a:lnTo>
                <a:cubicBezTo>
                  <a:pt x="3051281" y="514878"/>
                  <a:pt x="3063905" y="521106"/>
                  <a:pt x="3071717" y="516860"/>
                </a:cubicBezTo>
                <a:close/>
                <a:moveTo>
                  <a:pt x="1039354" y="498732"/>
                </a:moveTo>
                <a:cubicBezTo>
                  <a:pt x="1046477" y="496827"/>
                  <a:pt x="1056815" y="506019"/>
                  <a:pt x="1065307" y="499990"/>
                </a:cubicBezTo>
                <a:cubicBezTo>
                  <a:pt x="1073232" y="501688"/>
                  <a:pt x="1044021" y="511312"/>
                  <a:pt x="1033491" y="505311"/>
                </a:cubicBezTo>
                <a:cubicBezTo>
                  <a:pt x="1034963" y="501235"/>
                  <a:pt x="1036980" y="499367"/>
                  <a:pt x="1039354" y="498732"/>
                </a:cubicBezTo>
                <a:close/>
                <a:moveTo>
                  <a:pt x="3130089" y="497962"/>
                </a:moveTo>
                <a:cubicBezTo>
                  <a:pt x="3127020" y="497888"/>
                  <a:pt x="3124791" y="499140"/>
                  <a:pt x="3124932" y="502707"/>
                </a:cubicBezTo>
                <a:cubicBezTo>
                  <a:pt x="3130933" y="498971"/>
                  <a:pt x="3134782" y="506783"/>
                  <a:pt x="3138632" y="507349"/>
                </a:cubicBezTo>
                <a:lnTo>
                  <a:pt x="3139085" y="507802"/>
                </a:lnTo>
                <a:cubicBezTo>
                  <a:pt x="3156068" y="510349"/>
                  <a:pt x="3139297" y="498185"/>
                  <a:pt x="3130089" y="497962"/>
                </a:cubicBezTo>
                <a:close/>
                <a:moveTo>
                  <a:pt x="3891788" y="496036"/>
                </a:moveTo>
                <a:cubicBezTo>
                  <a:pt x="3887187" y="495993"/>
                  <a:pt x="3883883" y="497260"/>
                  <a:pt x="3884194" y="500799"/>
                </a:cubicBezTo>
                <a:cubicBezTo>
                  <a:pt x="3893931" y="497515"/>
                  <a:pt x="3900498" y="505327"/>
                  <a:pt x="3905593" y="505780"/>
                </a:cubicBezTo>
                <a:cubicBezTo>
                  <a:pt x="3931068" y="508073"/>
                  <a:pt x="3905592" y="496163"/>
                  <a:pt x="3891788" y="496036"/>
                </a:cubicBezTo>
                <a:close/>
                <a:moveTo>
                  <a:pt x="3175570" y="482511"/>
                </a:moveTo>
                <a:cubicBezTo>
                  <a:pt x="3178514" y="483120"/>
                  <a:pt x="3181713" y="484762"/>
                  <a:pt x="3184147" y="483233"/>
                </a:cubicBezTo>
                <a:cubicBezTo>
                  <a:pt x="3182845" y="488894"/>
                  <a:pt x="3180156" y="489290"/>
                  <a:pt x="3177184" y="488667"/>
                </a:cubicBezTo>
                <a:lnTo>
                  <a:pt x="3172569" y="488305"/>
                </a:lnTo>
                <a:lnTo>
                  <a:pt x="3169713" y="485933"/>
                </a:lnTo>
                <a:lnTo>
                  <a:pt x="3171473" y="482898"/>
                </a:lnTo>
                <a:cubicBezTo>
                  <a:pt x="3172690" y="482161"/>
                  <a:pt x="3174098" y="482207"/>
                  <a:pt x="3175570" y="482511"/>
                </a:cubicBezTo>
                <a:close/>
                <a:moveTo>
                  <a:pt x="786894" y="481195"/>
                </a:moveTo>
                <a:cubicBezTo>
                  <a:pt x="783610" y="493083"/>
                  <a:pt x="767759" y="485158"/>
                  <a:pt x="759494" y="489120"/>
                </a:cubicBezTo>
                <a:cubicBezTo>
                  <a:pt x="762890" y="477798"/>
                  <a:pt x="778628" y="485384"/>
                  <a:pt x="786894" y="481195"/>
                </a:cubicBezTo>
                <a:close/>
                <a:moveTo>
                  <a:pt x="3961142" y="480022"/>
                </a:moveTo>
                <a:cubicBezTo>
                  <a:pt x="3965600" y="480616"/>
                  <a:pt x="3970469" y="482229"/>
                  <a:pt x="3974092" y="480645"/>
                </a:cubicBezTo>
                <a:cubicBezTo>
                  <a:pt x="3972110" y="486532"/>
                  <a:pt x="3968034" y="487070"/>
                  <a:pt x="3963562" y="486532"/>
                </a:cubicBezTo>
                <a:lnTo>
                  <a:pt x="3956636" y="486228"/>
                </a:lnTo>
                <a:lnTo>
                  <a:pt x="3952100" y="483808"/>
                </a:lnTo>
                <a:lnTo>
                  <a:pt x="3954970" y="480422"/>
                </a:lnTo>
                <a:cubicBezTo>
                  <a:pt x="3956787" y="479683"/>
                  <a:pt x="3958913" y="479725"/>
                  <a:pt x="3961142" y="480022"/>
                </a:cubicBezTo>
                <a:close/>
                <a:moveTo>
                  <a:pt x="845132" y="478336"/>
                </a:moveTo>
                <a:cubicBezTo>
                  <a:pt x="854431" y="479242"/>
                  <a:pt x="864847" y="482214"/>
                  <a:pt x="871131" y="482214"/>
                </a:cubicBezTo>
                <a:cubicBezTo>
                  <a:pt x="861394" y="490705"/>
                  <a:pt x="837844" y="486856"/>
                  <a:pt x="825842" y="486856"/>
                </a:cubicBezTo>
                <a:cubicBezTo>
                  <a:pt x="827654" y="478591"/>
                  <a:pt x="835834" y="477430"/>
                  <a:pt x="845132" y="478336"/>
                </a:cubicBezTo>
                <a:close/>
                <a:moveTo>
                  <a:pt x="3313214" y="473624"/>
                </a:moveTo>
                <a:lnTo>
                  <a:pt x="3313214" y="473964"/>
                </a:lnTo>
                <a:lnTo>
                  <a:pt x="3313025" y="473744"/>
                </a:lnTo>
                <a:close/>
                <a:moveTo>
                  <a:pt x="3172366" y="465699"/>
                </a:moveTo>
                <a:lnTo>
                  <a:pt x="3172366" y="480191"/>
                </a:lnTo>
                <a:cubicBezTo>
                  <a:pt x="3169083" y="482117"/>
                  <a:pt x="3168630" y="476455"/>
                  <a:pt x="3168403" y="470341"/>
                </a:cubicBezTo>
                <a:cubicBezTo>
                  <a:pt x="3166818" y="472945"/>
                  <a:pt x="3165233" y="475550"/>
                  <a:pt x="3162516" y="475436"/>
                </a:cubicBezTo>
                <a:cubicBezTo>
                  <a:pt x="3162855" y="464907"/>
                  <a:pt x="3167497" y="465020"/>
                  <a:pt x="3172366" y="465699"/>
                </a:cubicBezTo>
                <a:close/>
                <a:moveTo>
                  <a:pt x="3309328" y="463815"/>
                </a:moveTo>
                <a:cubicBezTo>
                  <a:pt x="3315711" y="464523"/>
                  <a:pt x="3322335" y="466249"/>
                  <a:pt x="3328166" y="464664"/>
                </a:cubicBezTo>
                <a:lnTo>
                  <a:pt x="3312869" y="473562"/>
                </a:lnTo>
                <a:lnTo>
                  <a:pt x="3313025" y="473744"/>
                </a:lnTo>
                <a:lnTo>
                  <a:pt x="3307645" y="477144"/>
                </a:lnTo>
                <a:cubicBezTo>
                  <a:pt x="3301128" y="477212"/>
                  <a:pt x="3292126" y="469209"/>
                  <a:pt x="3283890" y="473624"/>
                </a:cubicBezTo>
                <a:lnTo>
                  <a:pt x="3291880" y="469850"/>
                </a:lnTo>
                <a:lnTo>
                  <a:pt x="3291482" y="469759"/>
                </a:lnTo>
                <a:lnTo>
                  <a:pt x="3291934" y="469080"/>
                </a:lnTo>
                <a:cubicBezTo>
                  <a:pt x="3296803" y="463419"/>
                  <a:pt x="3302945" y="463108"/>
                  <a:pt x="3309328" y="463815"/>
                </a:cubicBezTo>
                <a:close/>
                <a:moveTo>
                  <a:pt x="3224349" y="462458"/>
                </a:moveTo>
                <a:cubicBezTo>
                  <a:pt x="3227964" y="461572"/>
                  <a:pt x="3232040" y="472420"/>
                  <a:pt x="3235097" y="473269"/>
                </a:cubicBezTo>
                <a:cubicBezTo>
                  <a:pt x="3232153" y="490026"/>
                  <a:pt x="3221057" y="487422"/>
                  <a:pt x="3220491" y="468740"/>
                </a:cubicBezTo>
                <a:lnTo>
                  <a:pt x="3220944" y="468061"/>
                </a:lnTo>
                <a:cubicBezTo>
                  <a:pt x="3221991" y="464353"/>
                  <a:pt x="3223145" y="462754"/>
                  <a:pt x="3224349" y="462458"/>
                </a:cubicBezTo>
                <a:close/>
                <a:moveTo>
                  <a:pt x="4162593" y="460604"/>
                </a:moveTo>
                <a:cubicBezTo>
                  <a:pt x="4172288" y="461284"/>
                  <a:pt x="4182364" y="462982"/>
                  <a:pt x="4191139" y="461397"/>
                </a:cubicBezTo>
                <a:cubicBezTo>
                  <a:pt x="4175401" y="473738"/>
                  <a:pt x="4159550" y="473171"/>
                  <a:pt x="4136340" y="466605"/>
                </a:cubicBezTo>
                <a:lnTo>
                  <a:pt x="4136340" y="465926"/>
                </a:lnTo>
                <a:cubicBezTo>
                  <a:pt x="4143586" y="460265"/>
                  <a:pt x="4152898" y="459925"/>
                  <a:pt x="4162593" y="460604"/>
                </a:cubicBezTo>
                <a:close/>
                <a:moveTo>
                  <a:pt x="4033909" y="460256"/>
                </a:moveTo>
                <a:cubicBezTo>
                  <a:pt x="4039343" y="459316"/>
                  <a:pt x="4045734" y="470143"/>
                  <a:pt x="4050404" y="470907"/>
                </a:cubicBezTo>
                <a:cubicBezTo>
                  <a:pt x="4046894" y="487324"/>
                  <a:pt x="4029911" y="484947"/>
                  <a:pt x="4028892" y="466265"/>
                </a:cubicBezTo>
                <a:lnTo>
                  <a:pt x="4028892" y="465926"/>
                </a:lnTo>
                <a:cubicBezTo>
                  <a:pt x="4030392" y="462189"/>
                  <a:pt x="4032097" y="460569"/>
                  <a:pt x="4033909" y="460256"/>
                </a:cubicBezTo>
                <a:close/>
                <a:moveTo>
                  <a:pt x="3199639" y="453687"/>
                </a:moveTo>
                <a:lnTo>
                  <a:pt x="3193078" y="461961"/>
                </a:lnTo>
                <a:cubicBezTo>
                  <a:pt x="3190148" y="463051"/>
                  <a:pt x="3186864" y="462683"/>
                  <a:pt x="3183581" y="462513"/>
                </a:cubicBezTo>
                <a:cubicBezTo>
                  <a:pt x="3185619" y="459003"/>
                  <a:pt x="3188308" y="457475"/>
                  <a:pt x="3191195" y="456470"/>
                </a:cubicBezTo>
                <a:close/>
                <a:moveTo>
                  <a:pt x="3200451" y="452663"/>
                </a:moveTo>
                <a:lnTo>
                  <a:pt x="3199998" y="453569"/>
                </a:lnTo>
                <a:lnTo>
                  <a:pt x="3199639" y="453687"/>
                </a:lnTo>
                <a:close/>
                <a:moveTo>
                  <a:pt x="3997094" y="451445"/>
                </a:moveTo>
                <a:lnTo>
                  <a:pt x="3986603" y="460336"/>
                </a:lnTo>
                <a:cubicBezTo>
                  <a:pt x="3982159" y="461453"/>
                  <a:pt x="3977149" y="461114"/>
                  <a:pt x="3972167" y="460944"/>
                </a:cubicBezTo>
                <a:cubicBezTo>
                  <a:pt x="3975507" y="457151"/>
                  <a:pt x="3979696" y="455481"/>
                  <a:pt x="3984140" y="454391"/>
                </a:cubicBezTo>
                <a:close/>
                <a:moveTo>
                  <a:pt x="3997642" y="450981"/>
                </a:moveTo>
                <a:lnTo>
                  <a:pt x="3997642" y="451320"/>
                </a:lnTo>
                <a:lnTo>
                  <a:pt x="3997094" y="451445"/>
                </a:lnTo>
                <a:close/>
                <a:moveTo>
                  <a:pt x="3242989" y="430874"/>
                </a:moveTo>
                <a:lnTo>
                  <a:pt x="3206452" y="452776"/>
                </a:lnTo>
                <a:cubicBezTo>
                  <a:pt x="3211631" y="446662"/>
                  <a:pt x="3217793" y="441543"/>
                  <a:pt x="3224632" y="437597"/>
                </a:cubicBezTo>
                <a:close/>
                <a:moveTo>
                  <a:pt x="3246872" y="428547"/>
                </a:moveTo>
                <a:lnTo>
                  <a:pt x="3246872" y="429452"/>
                </a:lnTo>
                <a:lnTo>
                  <a:pt x="3242989" y="430874"/>
                </a:lnTo>
                <a:close/>
                <a:moveTo>
                  <a:pt x="4068066" y="426751"/>
                </a:moveTo>
                <a:lnTo>
                  <a:pt x="4068066" y="426977"/>
                </a:lnTo>
                <a:cubicBezTo>
                  <a:pt x="4049482" y="438753"/>
                  <a:pt x="4028923" y="447076"/>
                  <a:pt x="4007379" y="451546"/>
                </a:cubicBezTo>
                <a:cubicBezTo>
                  <a:pt x="4025042" y="435582"/>
                  <a:pt x="4046441" y="431280"/>
                  <a:pt x="4068066" y="426751"/>
                </a:cubicBezTo>
                <a:close/>
                <a:moveTo>
                  <a:pt x="3466569" y="417693"/>
                </a:moveTo>
                <a:lnTo>
                  <a:pt x="3460975" y="456739"/>
                </a:lnTo>
                <a:cubicBezTo>
                  <a:pt x="3458843" y="445321"/>
                  <a:pt x="3458121" y="433686"/>
                  <a:pt x="3458824" y="422093"/>
                </a:cubicBezTo>
                <a:cubicBezTo>
                  <a:pt x="3460353" y="422319"/>
                  <a:pt x="3461343" y="420281"/>
                  <a:pt x="3462433" y="418653"/>
                </a:cubicBezTo>
                <a:close/>
                <a:moveTo>
                  <a:pt x="3466636" y="417224"/>
                </a:moveTo>
                <a:lnTo>
                  <a:pt x="3466636" y="417677"/>
                </a:lnTo>
                <a:lnTo>
                  <a:pt x="3466569" y="417693"/>
                </a:lnTo>
                <a:close/>
                <a:moveTo>
                  <a:pt x="4400940" y="414183"/>
                </a:moveTo>
                <a:cubicBezTo>
                  <a:pt x="4397083" y="427100"/>
                  <a:pt x="4394318" y="440318"/>
                  <a:pt x="4392674" y="453698"/>
                </a:cubicBezTo>
                <a:cubicBezTo>
                  <a:pt x="4389381" y="442463"/>
                  <a:pt x="4388154" y="430724"/>
                  <a:pt x="4389051" y="419052"/>
                </a:cubicBezTo>
                <a:cubicBezTo>
                  <a:pt x="4393693" y="418825"/>
                  <a:pt x="4394939" y="410220"/>
                  <a:pt x="4400940" y="414183"/>
                </a:cubicBezTo>
                <a:close/>
                <a:moveTo>
                  <a:pt x="3464258" y="387446"/>
                </a:moveTo>
                <a:cubicBezTo>
                  <a:pt x="3444671" y="446775"/>
                  <a:pt x="3425989" y="448813"/>
                  <a:pt x="3396325" y="461041"/>
                </a:cubicBezTo>
                <a:cubicBezTo>
                  <a:pt x="3389985" y="415752"/>
                  <a:pt x="3374360" y="439303"/>
                  <a:pt x="3360774" y="415752"/>
                </a:cubicBezTo>
                <a:cubicBezTo>
                  <a:pt x="3371643" y="409978"/>
                  <a:pt x="3383305" y="415639"/>
                  <a:pt x="3397005" y="411223"/>
                </a:cubicBezTo>
                <a:cubicBezTo>
                  <a:pt x="3397684" y="399335"/>
                  <a:pt x="3391004" y="413941"/>
                  <a:pt x="3393268" y="396278"/>
                </a:cubicBezTo>
                <a:cubicBezTo>
                  <a:pt x="3412742" y="433189"/>
                  <a:pt x="3445350" y="413828"/>
                  <a:pt x="3464258" y="387446"/>
                </a:cubicBezTo>
                <a:close/>
                <a:moveTo>
                  <a:pt x="4396750" y="384405"/>
                </a:moveTo>
                <a:cubicBezTo>
                  <a:pt x="4367992" y="443734"/>
                  <a:pt x="4340139" y="445772"/>
                  <a:pt x="4294850" y="458000"/>
                </a:cubicBezTo>
                <a:cubicBezTo>
                  <a:pt x="4284774" y="412712"/>
                  <a:pt x="4261450" y="436148"/>
                  <a:pt x="4240391" y="412712"/>
                </a:cubicBezTo>
                <a:cubicBezTo>
                  <a:pt x="4256808" y="406824"/>
                  <a:pt x="4274697" y="412485"/>
                  <a:pt x="4295190" y="407956"/>
                </a:cubicBezTo>
                <a:cubicBezTo>
                  <a:pt x="4296096" y="396180"/>
                  <a:pt x="4286246" y="410787"/>
                  <a:pt x="4289416" y="393124"/>
                </a:cubicBezTo>
                <a:cubicBezTo>
                  <a:pt x="4319420" y="429468"/>
                  <a:pt x="4368445" y="410107"/>
                  <a:pt x="4396750" y="384405"/>
                </a:cubicBezTo>
                <a:close/>
                <a:moveTo>
                  <a:pt x="1183964" y="382691"/>
                </a:moveTo>
                <a:cubicBezTo>
                  <a:pt x="1185096" y="412582"/>
                  <a:pt x="1162225" y="390957"/>
                  <a:pt x="1155658" y="408393"/>
                </a:cubicBezTo>
                <a:cubicBezTo>
                  <a:pt x="1154866" y="403638"/>
                  <a:pt x="1158149" y="403977"/>
                  <a:pt x="1160074" y="402505"/>
                </a:cubicBezTo>
                <a:cubicBezTo>
                  <a:pt x="1144449" y="401147"/>
                  <a:pt x="1127579" y="402505"/>
                  <a:pt x="1110369" y="401826"/>
                </a:cubicBezTo>
                <a:cubicBezTo>
                  <a:pt x="1092963" y="402437"/>
                  <a:pt x="1075571" y="400258"/>
                  <a:pt x="1058853" y="395372"/>
                </a:cubicBezTo>
                <a:lnTo>
                  <a:pt x="1058853" y="394693"/>
                </a:lnTo>
                <a:cubicBezTo>
                  <a:pt x="1074591" y="385975"/>
                  <a:pt x="1096669" y="385862"/>
                  <a:pt x="1119427" y="386767"/>
                </a:cubicBezTo>
                <a:cubicBezTo>
                  <a:pt x="1141020" y="388852"/>
                  <a:pt x="1162805" y="387476"/>
                  <a:pt x="1183964" y="382691"/>
                </a:cubicBezTo>
                <a:close/>
                <a:moveTo>
                  <a:pt x="812340" y="373945"/>
                </a:moveTo>
                <a:cubicBezTo>
                  <a:pt x="819983" y="374992"/>
                  <a:pt x="827993" y="377653"/>
                  <a:pt x="834334" y="376690"/>
                </a:cubicBezTo>
                <a:cubicBezTo>
                  <a:pt x="828220" y="392202"/>
                  <a:pt x="806141" y="381786"/>
                  <a:pt x="792555" y="380880"/>
                </a:cubicBezTo>
                <a:cubicBezTo>
                  <a:pt x="797423" y="373464"/>
                  <a:pt x="804698" y="372898"/>
                  <a:pt x="812340" y="373945"/>
                </a:cubicBezTo>
                <a:close/>
                <a:moveTo>
                  <a:pt x="1296247" y="371391"/>
                </a:moveTo>
                <a:lnTo>
                  <a:pt x="1275938" y="379109"/>
                </a:lnTo>
                <a:cubicBezTo>
                  <a:pt x="1250171" y="384623"/>
                  <a:pt x="1215949" y="383626"/>
                  <a:pt x="1194720" y="395938"/>
                </a:cubicBezTo>
                <a:cubicBezTo>
                  <a:pt x="1196871" y="386541"/>
                  <a:pt x="1194720" y="384616"/>
                  <a:pt x="1187587" y="387107"/>
                </a:cubicBezTo>
                <a:cubicBezTo>
                  <a:pt x="1206183" y="374370"/>
                  <a:pt x="1242550" y="372204"/>
                  <a:pt x="1271942" y="371679"/>
                </a:cubicBezTo>
                <a:close/>
                <a:moveTo>
                  <a:pt x="1298092" y="370690"/>
                </a:moveTo>
                <a:lnTo>
                  <a:pt x="1298092" y="371369"/>
                </a:lnTo>
                <a:lnTo>
                  <a:pt x="1296247" y="371391"/>
                </a:lnTo>
                <a:close/>
                <a:moveTo>
                  <a:pt x="1033378" y="369558"/>
                </a:moveTo>
                <a:lnTo>
                  <a:pt x="1035756" y="384163"/>
                </a:lnTo>
                <a:cubicBezTo>
                  <a:pt x="1031680" y="386767"/>
                  <a:pt x="1030208" y="381219"/>
                  <a:pt x="1028963" y="375219"/>
                </a:cubicBezTo>
                <a:cubicBezTo>
                  <a:pt x="1027264" y="378162"/>
                  <a:pt x="1025566" y="381106"/>
                  <a:pt x="1021943" y="381446"/>
                </a:cubicBezTo>
                <a:cubicBezTo>
                  <a:pt x="1020697" y="370690"/>
                  <a:pt x="1026811" y="369897"/>
                  <a:pt x="1033378" y="369558"/>
                </a:cubicBezTo>
                <a:close/>
                <a:moveTo>
                  <a:pt x="1369130" y="361503"/>
                </a:moveTo>
                <a:cubicBezTo>
                  <a:pt x="1370986" y="361922"/>
                  <a:pt x="1371772" y="363189"/>
                  <a:pt x="1370781" y="365821"/>
                </a:cubicBezTo>
                <a:lnTo>
                  <a:pt x="1338173" y="372615"/>
                </a:lnTo>
                <a:cubicBezTo>
                  <a:pt x="1338173" y="366727"/>
                  <a:pt x="1340437" y="359255"/>
                  <a:pt x="1342588" y="366614"/>
                </a:cubicBezTo>
                <a:cubicBezTo>
                  <a:pt x="1348363" y="366614"/>
                  <a:pt x="1363563" y="360245"/>
                  <a:pt x="1369130" y="361503"/>
                </a:cubicBezTo>
                <a:close/>
                <a:moveTo>
                  <a:pt x="1214164" y="340196"/>
                </a:moveTo>
                <a:cubicBezTo>
                  <a:pt x="1217555" y="340742"/>
                  <a:pt x="1220733" y="342384"/>
                  <a:pt x="1223478" y="345555"/>
                </a:cubicBezTo>
                <a:cubicBezTo>
                  <a:pt x="1217138" y="356877"/>
                  <a:pt x="1197437" y="344196"/>
                  <a:pt x="1183737" y="353141"/>
                </a:cubicBezTo>
                <a:cubicBezTo>
                  <a:pt x="1191889" y="346772"/>
                  <a:pt x="1203990" y="338556"/>
                  <a:pt x="1214164" y="340196"/>
                </a:cubicBezTo>
                <a:close/>
                <a:moveTo>
                  <a:pt x="1421618" y="309889"/>
                </a:moveTo>
                <a:cubicBezTo>
                  <a:pt x="1425580" y="310908"/>
                  <a:pt x="1427732" y="317589"/>
                  <a:pt x="1432034" y="317928"/>
                </a:cubicBezTo>
                <a:cubicBezTo>
                  <a:pt x="1433166" y="329251"/>
                  <a:pt x="1418787" y="322797"/>
                  <a:pt x="1413579" y="326873"/>
                </a:cubicBezTo>
                <a:cubicBezTo>
                  <a:pt x="1412333" y="317022"/>
                  <a:pt x="1425694" y="323363"/>
                  <a:pt x="1421618" y="310116"/>
                </a:cubicBezTo>
                <a:close/>
                <a:moveTo>
                  <a:pt x="2094737" y="193865"/>
                </a:moveTo>
                <a:cubicBezTo>
                  <a:pt x="2078900" y="193327"/>
                  <a:pt x="2056907" y="195365"/>
                  <a:pt x="2059285" y="202215"/>
                </a:cubicBezTo>
                <a:cubicBezTo>
                  <a:pt x="2073664" y="195648"/>
                  <a:pt x="2084307" y="201649"/>
                  <a:pt x="2093365" y="200517"/>
                </a:cubicBezTo>
                <a:lnTo>
                  <a:pt x="2093251" y="200970"/>
                </a:lnTo>
                <a:cubicBezTo>
                  <a:pt x="2120255" y="197516"/>
                  <a:pt x="2110574" y="194403"/>
                  <a:pt x="2094737" y="193865"/>
                </a:cubicBezTo>
                <a:close/>
                <a:moveTo>
                  <a:pt x="3085375" y="188671"/>
                </a:moveTo>
                <a:cubicBezTo>
                  <a:pt x="3093484" y="191515"/>
                  <a:pt x="3100986" y="196950"/>
                  <a:pt x="3103533" y="202668"/>
                </a:cubicBezTo>
                <a:cubicBezTo>
                  <a:pt x="3096060" y="213764"/>
                  <a:pt x="3073982" y="201423"/>
                  <a:pt x="3063565" y="190666"/>
                </a:cubicBezTo>
                <a:lnTo>
                  <a:pt x="3063565" y="190214"/>
                </a:lnTo>
                <a:cubicBezTo>
                  <a:pt x="3068547" y="185571"/>
                  <a:pt x="3077265" y="185826"/>
                  <a:pt x="3085375" y="188671"/>
                </a:cubicBezTo>
                <a:close/>
                <a:moveTo>
                  <a:pt x="3034313" y="185486"/>
                </a:moveTo>
                <a:cubicBezTo>
                  <a:pt x="3037275" y="185586"/>
                  <a:pt x="3040470" y="189477"/>
                  <a:pt x="3038421" y="189067"/>
                </a:cubicBezTo>
                <a:lnTo>
                  <a:pt x="3033721" y="186100"/>
                </a:lnTo>
                <a:close/>
                <a:moveTo>
                  <a:pt x="2210691" y="181722"/>
                </a:moveTo>
                <a:cubicBezTo>
                  <a:pt x="2206644" y="179854"/>
                  <a:pt x="2194076" y="181609"/>
                  <a:pt x="2180093" y="190893"/>
                </a:cubicBezTo>
                <a:cubicBezTo>
                  <a:pt x="2183942" y="190553"/>
                  <a:pt x="2188924" y="188062"/>
                  <a:pt x="2190283" y="193837"/>
                </a:cubicBezTo>
                <a:lnTo>
                  <a:pt x="2190170" y="194289"/>
                </a:lnTo>
                <a:cubicBezTo>
                  <a:pt x="2210267" y="189081"/>
                  <a:pt x="2214739" y="183590"/>
                  <a:pt x="2210691" y="181722"/>
                </a:cubicBezTo>
                <a:close/>
                <a:moveTo>
                  <a:pt x="2309930" y="171815"/>
                </a:moveTo>
                <a:cubicBezTo>
                  <a:pt x="2301721" y="173145"/>
                  <a:pt x="2295239" y="175381"/>
                  <a:pt x="2296032" y="176853"/>
                </a:cubicBezTo>
                <a:lnTo>
                  <a:pt x="2295919" y="177306"/>
                </a:lnTo>
                <a:cubicBezTo>
                  <a:pt x="2299882" y="184666"/>
                  <a:pt x="2323658" y="180816"/>
                  <a:pt x="2334188" y="172211"/>
                </a:cubicBezTo>
                <a:cubicBezTo>
                  <a:pt x="2328074" y="170060"/>
                  <a:pt x="2318139" y="170485"/>
                  <a:pt x="2309930" y="171815"/>
                </a:cubicBezTo>
                <a:close/>
                <a:moveTo>
                  <a:pt x="2197189" y="156926"/>
                </a:moveTo>
                <a:cubicBezTo>
                  <a:pt x="2194925" y="163380"/>
                  <a:pt x="2188500" y="164993"/>
                  <a:pt x="2181268" y="165630"/>
                </a:cubicBezTo>
                <a:lnTo>
                  <a:pt x="2168954" y="167317"/>
                </a:lnTo>
                <a:lnTo>
                  <a:pt x="2163779" y="166534"/>
                </a:lnTo>
                <a:lnTo>
                  <a:pt x="2176343" y="159955"/>
                </a:lnTo>
                <a:cubicBezTo>
                  <a:pt x="2183575" y="159332"/>
                  <a:pt x="2191642" y="159587"/>
                  <a:pt x="2197189" y="156926"/>
                </a:cubicBezTo>
                <a:close/>
                <a:moveTo>
                  <a:pt x="2230477" y="121941"/>
                </a:moveTo>
                <a:cubicBezTo>
                  <a:pt x="2223457" y="134395"/>
                  <a:pt x="2207153" y="136206"/>
                  <a:pt x="2191189" y="138471"/>
                </a:cubicBezTo>
                <a:cubicBezTo>
                  <a:pt x="2200246" y="128847"/>
                  <a:pt x="2216664" y="127149"/>
                  <a:pt x="2230477" y="121941"/>
                </a:cubicBezTo>
                <a:close/>
                <a:moveTo>
                  <a:pt x="2289841" y="121808"/>
                </a:moveTo>
                <a:cubicBezTo>
                  <a:pt x="2298587" y="119499"/>
                  <a:pt x="2310836" y="128734"/>
                  <a:pt x="2318563" y="128734"/>
                </a:cubicBezTo>
                <a:cubicBezTo>
                  <a:pt x="2315935" y="136436"/>
                  <a:pt x="2308699" y="141612"/>
                  <a:pt x="2300561" y="141612"/>
                </a:cubicBezTo>
                <a:cubicBezTo>
                  <a:pt x="2292424" y="141612"/>
                  <a:pt x="2285187" y="136436"/>
                  <a:pt x="2282559" y="128734"/>
                </a:cubicBezTo>
                <a:cubicBezTo>
                  <a:pt x="2284399" y="124629"/>
                  <a:pt x="2286925" y="122577"/>
                  <a:pt x="2289841" y="121808"/>
                </a:cubicBezTo>
                <a:close/>
                <a:moveTo>
                  <a:pt x="2460921" y="105855"/>
                </a:moveTo>
                <a:lnTo>
                  <a:pt x="2459865" y="106089"/>
                </a:lnTo>
                <a:lnTo>
                  <a:pt x="2459865" y="105863"/>
                </a:lnTo>
                <a:close/>
                <a:moveTo>
                  <a:pt x="2552141" y="92729"/>
                </a:moveTo>
                <a:cubicBezTo>
                  <a:pt x="2539347" y="99636"/>
                  <a:pt x="2526241" y="103598"/>
                  <a:pt x="2511352" y="105495"/>
                </a:cubicBezTo>
                <a:lnTo>
                  <a:pt x="2460921" y="105855"/>
                </a:lnTo>
                <a:lnTo>
                  <a:pt x="2503413" y="96437"/>
                </a:lnTo>
                <a:cubicBezTo>
                  <a:pt x="2519958" y="95560"/>
                  <a:pt x="2537366" y="95673"/>
                  <a:pt x="2552141" y="92729"/>
                </a:cubicBezTo>
                <a:close/>
                <a:moveTo>
                  <a:pt x="2341548" y="80727"/>
                </a:moveTo>
                <a:cubicBezTo>
                  <a:pt x="2326789" y="89182"/>
                  <a:pt x="2311289" y="96269"/>
                  <a:pt x="2295240" y="101900"/>
                </a:cubicBezTo>
                <a:cubicBezTo>
                  <a:pt x="2278823" y="107901"/>
                  <a:pt x="2262519" y="113788"/>
                  <a:pt x="2245875" y="119223"/>
                </a:cubicBezTo>
                <a:cubicBezTo>
                  <a:pt x="2259180" y="109134"/>
                  <a:pt x="2273959" y="101152"/>
                  <a:pt x="2289692" y="95560"/>
                </a:cubicBezTo>
                <a:cubicBezTo>
                  <a:pt x="2306222" y="90578"/>
                  <a:pt x="2323885" y="85370"/>
                  <a:pt x="2341548" y="80727"/>
                </a:cubicBezTo>
                <a:close/>
                <a:moveTo>
                  <a:pt x="2970157" y="66235"/>
                </a:moveTo>
                <a:cubicBezTo>
                  <a:pt x="2961099" y="81860"/>
                  <a:pt x="2941738" y="81973"/>
                  <a:pt x="2927586" y="90125"/>
                </a:cubicBezTo>
                <a:cubicBezTo>
                  <a:pt x="2948192" y="94767"/>
                  <a:pt x="2990198" y="88653"/>
                  <a:pt x="3018729" y="88993"/>
                </a:cubicBezTo>
                <a:cubicBezTo>
                  <a:pt x="3007282" y="94181"/>
                  <a:pt x="2995025" y="97360"/>
                  <a:pt x="2982498" y="98390"/>
                </a:cubicBezTo>
                <a:cubicBezTo>
                  <a:pt x="2969251" y="99862"/>
                  <a:pt x="2955212" y="99522"/>
                  <a:pt x="2941172" y="100088"/>
                </a:cubicBezTo>
                <a:cubicBezTo>
                  <a:pt x="2950509" y="115865"/>
                  <a:pt x="2965544" y="127455"/>
                  <a:pt x="2983178" y="132470"/>
                </a:cubicBezTo>
                <a:cubicBezTo>
                  <a:pt x="2999255" y="138471"/>
                  <a:pt x="3015446" y="142547"/>
                  <a:pt x="3025636" y="154095"/>
                </a:cubicBezTo>
                <a:cubicBezTo>
                  <a:pt x="3020201" y="147981"/>
                  <a:pt x="3021107" y="176740"/>
                  <a:pt x="3030731" y="184213"/>
                </a:cubicBezTo>
                <a:lnTo>
                  <a:pt x="3033721" y="186100"/>
                </a:lnTo>
                <a:lnTo>
                  <a:pt x="3030731" y="189195"/>
                </a:lnTo>
                <a:cubicBezTo>
                  <a:pt x="3031863" y="185232"/>
                  <a:pt x="3044544" y="215462"/>
                  <a:pt x="3032656" y="214217"/>
                </a:cubicBezTo>
                <a:cubicBezTo>
                  <a:pt x="3060280" y="223759"/>
                  <a:pt x="3086426" y="237137"/>
                  <a:pt x="3110326" y="253958"/>
                </a:cubicBezTo>
                <a:cubicBezTo>
                  <a:pt x="3084738" y="255769"/>
                  <a:pt x="3023938" y="202894"/>
                  <a:pt x="3006501" y="262223"/>
                </a:cubicBezTo>
                <a:cubicBezTo>
                  <a:pt x="3020088" y="296189"/>
                  <a:pt x="3034807" y="328005"/>
                  <a:pt x="3074435" y="326307"/>
                </a:cubicBezTo>
                <a:cubicBezTo>
                  <a:pt x="3075454" y="335138"/>
                  <a:pt x="3074435" y="346913"/>
                  <a:pt x="3078850" y="351329"/>
                </a:cubicBezTo>
                <a:cubicBezTo>
                  <a:pt x="3077718" y="359481"/>
                  <a:pt x="3065943" y="345328"/>
                  <a:pt x="3056206" y="349970"/>
                </a:cubicBezTo>
                <a:cubicBezTo>
                  <a:pt x="3052696" y="352914"/>
                  <a:pt x="3052017" y="361293"/>
                  <a:pt x="3045903" y="359255"/>
                </a:cubicBezTo>
                <a:cubicBezTo>
                  <a:pt x="3047148" y="374086"/>
                  <a:pt x="3054847" y="379974"/>
                  <a:pt x="3059602" y="389938"/>
                </a:cubicBezTo>
                <a:cubicBezTo>
                  <a:pt x="3052243" y="397071"/>
                  <a:pt x="3034467" y="356764"/>
                  <a:pt x="3030504" y="398090"/>
                </a:cubicBezTo>
                <a:cubicBezTo>
                  <a:pt x="3030504" y="412243"/>
                  <a:pt x="3043071" y="407940"/>
                  <a:pt x="3051790" y="409412"/>
                </a:cubicBezTo>
                <a:cubicBezTo>
                  <a:pt x="3050545" y="420734"/>
                  <a:pt x="3043185" y="419602"/>
                  <a:pt x="3035486" y="418357"/>
                </a:cubicBezTo>
                <a:cubicBezTo>
                  <a:pt x="3036505" y="441680"/>
                  <a:pt x="3043525" y="453002"/>
                  <a:pt x="3032542" y="462966"/>
                </a:cubicBezTo>
                <a:lnTo>
                  <a:pt x="3036884" y="470621"/>
                </a:lnTo>
                <a:lnTo>
                  <a:pt x="3091305" y="483530"/>
                </a:lnTo>
                <a:cubicBezTo>
                  <a:pt x="3115790" y="487790"/>
                  <a:pt x="3140840" y="489177"/>
                  <a:pt x="3166598" y="483346"/>
                </a:cubicBezTo>
                <a:lnTo>
                  <a:pt x="3169713" y="485933"/>
                </a:lnTo>
                <a:lnTo>
                  <a:pt x="3168522" y="487988"/>
                </a:lnTo>
                <a:lnTo>
                  <a:pt x="3172569" y="488305"/>
                </a:lnTo>
                <a:lnTo>
                  <a:pt x="3177971" y="492793"/>
                </a:lnTo>
                <a:cubicBezTo>
                  <a:pt x="3182190" y="494859"/>
                  <a:pt x="3186786" y="495999"/>
                  <a:pt x="3191605" y="496678"/>
                </a:cubicBezTo>
                <a:lnTo>
                  <a:pt x="3191894" y="496700"/>
                </a:lnTo>
                <a:lnTo>
                  <a:pt x="3188330" y="495250"/>
                </a:lnTo>
                <a:lnTo>
                  <a:pt x="3188330" y="494797"/>
                </a:lnTo>
                <a:cubicBezTo>
                  <a:pt x="3194557" y="491712"/>
                  <a:pt x="3201740" y="491026"/>
                  <a:pt x="3209430" y="491655"/>
                </a:cubicBezTo>
                <a:lnTo>
                  <a:pt x="3244590" y="499419"/>
                </a:lnTo>
                <a:lnTo>
                  <a:pt x="3277423" y="500069"/>
                </a:lnTo>
                <a:cubicBezTo>
                  <a:pt x="3332497" y="494874"/>
                  <a:pt x="3386758" y="474090"/>
                  <a:pt x="3443312" y="467382"/>
                </a:cubicBezTo>
                <a:cubicBezTo>
                  <a:pt x="3442633" y="473496"/>
                  <a:pt x="3441501" y="477458"/>
                  <a:pt x="3439237" y="477232"/>
                </a:cubicBezTo>
                <a:cubicBezTo>
                  <a:pt x="3443341" y="481195"/>
                  <a:pt x="3447410" y="482200"/>
                  <a:pt x="3451433" y="481343"/>
                </a:cubicBezTo>
                <a:lnTo>
                  <a:pt x="3455872" y="478716"/>
                </a:lnTo>
                <a:lnTo>
                  <a:pt x="3455988" y="477701"/>
                </a:lnTo>
                <a:lnTo>
                  <a:pt x="3455988" y="477248"/>
                </a:lnTo>
                <a:lnTo>
                  <a:pt x="3456580" y="478297"/>
                </a:lnTo>
                <a:lnTo>
                  <a:pt x="3463354" y="474288"/>
                </a:lnTo>
                <a:cubicBezTo>
                  <a:pt x="3471194" y="467325"/>
                  <a:pt x="3478808" y="457305"/>
                  <a:pt x="3486111" y="453002"/>
                </a:cubicBezTo>
                <a:cubicBezTo>
                  <a:pt x="3482828" y="469306"/>
                  <a:pt x="3475582" y="469533"/>
                  <a:pt x="3470260" y="477685"/>
                </a:cubicBezTo>
                <a:cubicBezTo>
                  <a:pt x="3478072" y="483006"/>
                  <a:pt x="3493471" y="474401"/>
                  <a:pt x="3504227" y="473156"/>
                </a:cubicBezTo>
                <a:cubicBezTo>
                  <a:pt x="3497351" y="482456"/>
                  <a:pt x="3486216" y="487618"/>
                  <a:pt x="3474675" y="486856"/>
                </a:cubicBezTo>
                <a:cubicBezTo>
                  <a:pt x="3476515" y="496168"/>
                  <a:pt x="3478928" y="502579"/>
                  <a:pt x="3481634" y="507302"/>
                </a:cubicBezTo>
                <a:lnTo>
                  <a:pt x="3487432" y="514153"/>
                </a:lnTo>
                <a:lnTo>
                  <a:pt x="3493184" y="512966"/>
                </a:lnTo>
                <a:cubicBezTo>
                  <a:pt x="3501964" y="509686"/>
                  <a:pt x="3510392" y="504506"/>
                  <a:pt x="3518374" y="495929"/>
                </a:cubicBezTo>
                <a:cubicBezTo>
                  <a:pt x="3515770" y="504195"/>
                  <a:pt x="3513505" y="513139"/>
                  <a:pt x="3508750" y="515857"/>
                </a:cubicBezTo>
                <a:cubicBezTo>
                  <a:pt x="3559360" y="528651"/>
                  <a:pt x="3594459" y="504534"/>
                  <a:pt x="3633294" y="510195"/>
                </a:cubicBezTo>
                <a:cubicBezTo>
                  <a:pt x="3633294" y="498873"/>
                  <a:pt x="3628312" y="499553"/>
                  <a:pt x="3623444" y="500345"/>
                </a:cubicBezTo>
                <a:cubicBezTo>
                  <a:pt x="3619254" y="488570"/>
                  <a:pt x="3642464" y="504761"/>
                  <a:pt x="3643710" y="491401"/>
                </a:cubicBezTo>
                <a:cubicBezTo>
                  <a:pt x="3639521" y="534652"/>
                  <a:pt x="3704057" y="498081"/>
                  <a:pt x="3720022" y="520952"/>
                </a:cubicBezTo>
                <a:cubicBezTo>
                  <a:pt x="3711417" y="501817"/>
                  <a:pt x="3727947" y="520160"/>
                  <a:pt x="3733721" y="510988"/>
                </a:cubicBezTo>
                <a:cubicBezTo>
                  <a:pt x="3728626" y="523669"/>
                  <a:pt x="3736439" y="520839"/>
                  <a:pt x="3741534" y="520952"/>
                </a:cubicBezTo>
                <a:cubicBezTo>
                  <a:pt x="3727155" y="491740"/>
                  <a:pt x="3780595" y="524575"/>
                  <a:pt x="3804032" y="515857"/>
                </a:cubicBezTo>
                <a:cubicBezTo>
                  <a:pt x="3757611" y="497175"/>
                  <a:pt x="3734174" y="493778"/>
                  <a:pt x="3690810" y="501138"/>
                </a:cubicBezTo>
                <a:cubicBezTo>
                  <a:pt x="3690810" y="483815"/>
                  <a:pt x="3702132" y="499100"/>
                  <a:pt x="3710284" y="486192"/>
                </a:cubicBezTo>
                <a:cubicBezTo>
                  <a:pt x="3708473" y="477474"/>
                  <a:pt x="3703378" y="477248"/>
                  <a:pt x="3700434" y="471361"/>
                </a:cubicBezTo>
                <a:cubicBezTo>
                  <a:pt x="3711190" y="454037"/>
                  <a:pt x="3714700" y="498081"/>
                  <a:pt x="3727947" y="491061"/>
                </a:cubicBezTo>
                <a:cubicBezTo>
                  <a:pt x="3726588" y="484494"/>
                  <a:pt x="3723645" y="481890"/>
                  <a:pt x="3720022" y="481210"/>
                </a:cubicBezTo>
                <a:cubicBezTo>
                  <a:pt x="3721266" y="476229"/>
                  <a:pt x="3724550" y="476003"/>
                  <a:pt x="3723871" y="466265"/>
                </a:cubicBezTo>
                <a:cubicBezTo>
                  <a:pt x="3795314" y="477587"/>
                  <a:pt x="3869362" y="493325"/>
                  <a:pt x="3946806" y="480984"/>
                </a:cubicBezTo>
                <a:lnTo>
                  <a:pt x="3952100" y="483808"/>
                </a:lnTo>
                <a:lnTo>
                  <a:pt x="3950655" y="485513"/>
                </a:lnTo>
                <a:lnTo>
                  <a:pt x="3950655" y="485966"/>
                </a:lnTo>
                <a:lnTo>
                  <a:pt x="3956636" y="486228"/>
                </a:lnTo>
                <a:lnTo>
                  <a:pt x="3964199" y="490264"/>
                </a:lnTo>
                <a:cubicBezTo>
                  <a:pt x="3983475" y="496297"/>
                  <a:pt x="4007719" y="494005"/>
                  <a:pt x="4030816" y="496043"/>
                </a:cubicBezTo>
                <a:cubicBezTo>
                  <a:pt x="4144038" y="506346"/>
                  <a:pt x="4251373" y="472379"/>
                  <a:pt x="4365388" y="463208"/>
                </a:cubicBezTo>
                <a:cubicBezTo>
                  <a:pt x="4364482" y="469322"/>
                  <a:pt x="4362783" y="473398"/>
                  <a:pt x="4359387" y="473059"/>
                </a:cubicBezTo>
                <a:cubicBezTo>
                  <a:pt x="4384296" y="488910"/>
                  <a:pt x="4407959" y="457434"/>
                  <a:pt x="4430037" y="448829"/>
                </a:cubicBezTo>
                <a:cubicBezTo>
                  <a:pt x="4425282" y="465133"/>
                  <a:pt x="4414299" y="465359"/>
                  <a:pt x="4406374" y="473512"/>
                </a:cubicBezTo>
                <a:cubicBezTo>
                  <a:pt x="4417696" y="478833"/>
                  <a:pt x="4441473" y="470228"/>
                  <a:pt x="4457210" y="468982"/>
                </a:cubicBezTo>
                <a:cubicBezTo>
                  <a:pt x="4445202" y="479133"/>
                  <a:pt x="4429773" y="484317"/>
                  <a:pt x="4414072" y="483475"/>
                </a:cubicBezTo>
                <a:cubicBezTo>
                  <a:pt x="4425395" y="520725"/>
                  <a:pt x="4450417" y="511667"/>
                  <a:pt x="4462418" y="533633"/>
                </a:cubicBezTo>
                <a:cubicBezTo>
                  <a:pt x="4459248" y="527745"/>
                  <a:pt x="4460267" y="556277"/>
                  <a:pt x="4466042" y="563410"/>
                </a:cubicBezTo>
                <a:lnTo>
                  <a:pt x="4467733" y="565064"/>
                </a:lnTo>
                <a:lnTo>
                  <a:pt x="4466042" y="568392"/>
                </a:lnTo>
                <a:cubicBezTo>
                  <a:pt x="4466608" y="564429"/>
                  <a:pt x="4474647" y="593754"/>
                  <a:pt x="4467740" y="593188"/>
                </a:cubicBezTo>
                <a:cubicBezTo>
                  <a:pt x="4485147" y="602132"/>
                  <a:pt x="4500856" y="614049"/>
                  <a:pt x="4514161" y="628399"/>
                </a:cubicBezTo>
                <a:cubicBezTo>
                  <a:pt x="4499103" y="631796"/>
                  <a:pt x="4462532" y="582544"/>
                  <a:pt x="4453587" y="642665"/>
                </a:cubicBezTo>
                <a:cubicBezTo>
                  <a:pt x="4462305" y="675953"/>
                  <a:pt x="4472042" y="706749"/>
                  <a:pt x="4495819" y="702787"/>
                </a:cubicBezTo>
                <a:cubicBezTo>
                  <a:pt x="4495799" y="711185"/>
                  <a:pt x="4497020" y="719541"/>
                  <a:pt x="4499443" y="727582"/>
                </a:cubicBezTo>
                <a:cubicBezTo>
                  <a:pt x="4499443" y="735735"/>
                  <a:pt x="4491404" y="722260"/>
                  <a:pt x="4485855" y="727582"/>
                </a:cubicBezTo>
                <a:cubicBezTo>
                  <a:pt x="4483817" y="730753"/>
                  <a:pt x="4483704" y="738905"/>
                  <a:pt x="4479855" y="737433"/>
                </a:cubicBezTo>
                <a:cubicBezTo>
                  <a:pt x="4481327" y="747844"/>
                  <a:pt x="4484502" y="757943"/>
                  <a:pt x="4489252" y="767324"/>
                </a:cubicBezTo>
                <a:cubicBezTo>
                  <a:pt x="4484950" y="774909"/>
                  <a:pt x="4472835" y="735735"/>
                  <a:pt x="4471703" y="777174"/>
                </a:cubicBezTo>
                <a:cubicBezTo>
                  <a:pt x="4471703" y="791326"/>
                  <a:pt x="4479741" y="786232"/>
                  <a:pt x="4485176" y="787137"/>
                </a:cubicBezTo>
                <a:cubicBezTo>
                  <a:pt x="4485176" y="798459"/>
                  <a:pt x="4480194" y="797780"/>
                  <a:pt x="4475326" y="796988"/>
                </a:cubicBezTo>
                <a:cubicBezTo>
                  <a:pt x="4476684" y="819632"/>
                  <a:pt x="4481441" y="830954"/>
                  <a:pt x="4475326" y="841597"/>
                </a:cubicBezTo>
                <a:cubicBezTo>
                  <a:pt x="4485290" y="869563"/>
                  <a:pt x="4487554" y="863562"/>
                  <a:pt x="4497970" y="881564"/>
                </a:cubicBezTo>
                <a:cubicBezTo>
                  <a:pt x="4494914" y="891868"/>
                  <a:pt x="4484950" y="878960"/>
                  <a:pt x="4480534" y="876470"/>
                </a:cubicBezTo>
                <a:cubicBezTo>
                  <a:pt x="4478496" y="881224"/>
                  <a:pt x="4476571" y="886206"/>
                  <a:pt x="4474533" y="891301"/>
                </a:cubicBezTo>
                <a:cubicBezTo>
                  <a:pt x="4478043" y="906813"/>
                  <a:pt x="4490158" y="886546"/>
                  <a:pt x="4491969" y="896510"/>
                </a:cubicBezTo>
                <a:cubicBezTo>
                  <a:pt x="4491969" y="903529"/>
                  <a:pt x="4491969" y="910550"/>
                  <a:pt x="4493782" y="911342"/>
                </a:cubicBezTo>
                <a:cubicBezTo>
                  <a:pt x="4489026" y="921192"/>
                  <a:pt x="4481326" y="897302"/>
                  <a:pt x="4472495" y="901152"/>
                </a:cubicBezTo>
                <a:cubicBezTo>
                  <a:pt x="4472495" y="907832"/>
                  <a:pt x="4480534" y="910550"/>
                  <a:pt x="4472495" y="911115"/>
                </a:cubicBezTo>
                <a:cubicBezTo>
                  <a:pt x="4474986" y="920853"/>
                  <a:pt x="4483817" y="913946"/>
                  <a:pt x="4487893" y="921192"/>
                </a:cubicBezTo>
                <a:cubicBezTo>
                  <a:pt x="4481974" y="926692"/>
                  <a:pt x="4474421" y="930111"/>
                  <a:pt x="4466381" y="930930"/>
                </a:cubicBezTo>
                <a:cubicBezTo>
                  <a:pt x="4464909" y="944176"/>
                  <a:pt x="4470344" y="940553"/>
                  <a:pt x="4472042" y="945875"/>
                </a:cubicBezTo>
                <a:cubicBezTo>
                  <a:pt x="4476345" y="946780"/>
                  <a:pt x="4478270" y="941912"/>
                  <a:pt x="4478043" y="931042"/>
                </a:cubicBezTo>
                <a:cubicBezTo>
                  <a:pt x="4484836" y="945195"/>
                  <a:pt x="4486082" y="963197"/>
                  <a:pt x="4493215" y="965915"/>
                </a:cubicBezTo>
                <a:cubicBezTo>
                  <a:pt x="4496498" y="979275"/>
                  <a:pt x="4484497" y="975425"/>
                  <a:pt x="4491064" y="980860"/>
                </a:cubicBezTo>
                <a:cubicBezTo>
                  <a:pt x="4485176" y="1003505"/>
                  <a:pt x="4457097" y="977237"/>
                  <a:pt x="4450304" y="995239"/>
                </a:cubicBezTo>
                <a:cubicBezTo>
                  <a:pt x="4460267" y="1006562"/>
                  <a:pt x="4472948" y="984823"/>
                  <a:pt x="4484950" y="1005543"/>
                </a:cubicBezTo>
                <a:cubicBezTo>
                  <a:pt x="4478609" y="1021959"/>
                  <a:pt x="4464456" y="1005543"/>
                  <a:pt x="4448152" y="1010185"/>
                </a:cubicBezTo>
                <a:cubicBezTo>
                  <a:pt x="4456551" y="1023605"/>
                  <a:pt x="4461094" y="1039078"/>
                  <a:pt x="4461286" y="1054907"/>
                </a:cubicBezTo>
                <a:cubicBezTo>
                  <a:pt x="4460607" y="1061701"/>
                  <a:pt x="4456418" y="1059097"/>
                  <a:pt x="4453474" y="1059776"/>
                </a:cubicBezTo>
                <a:cubicBezTo>
                  <a:pt x="4456304" y="1088308"/>
                  <a:pt x="4471250" y="1086270"/>
                  <a:pt x="4486082" y="1085024"/>
                </a:cubicBezTo>
                <a:cubicBezTo>
                  <a:pt x="4486082" y="1092044"/>
                  <a:pt x="4486082" y="1099064"/>
                  <a:pt x="4487893" y="1099857"/>
                </a:cubicBezTo>
                <a:cubicBezTo>
                  <a:pt x="4483931" y="1104952"/>
                  <a:pt x="4478949" y="1102008"/>
                  <a:pt x="4470457" y="1104612"/>
                </a:cubicBezTo>
                <a:cubicBezTo>
                  <a:pt x="4470457" y="1115934"/>
                  <a:pt x="4478609" y="1106763"/>
                  <a:pt x="4481779" y="1109707"/>
                </a:cubicBezTo>
                <a:cubicBezTo>
                  <a:pt x="4480760" y="1121029"/>
                  <a:pt x="4472156" y="1111745"/>
                  <a:pt x="4468193" y="1114575"/>
                </a:cubicBezTo>
                <a:lnTo>
                  <a:pt x="4468193" y="1099517"/>
                </a:lnTo>
                <a:lnTo>
                  <a:pt x="4452681" y="1099517"/>
                </a:lnTo>
                <a:cubicBezTo>
                  <a:pt x="4452681" y="1113670"/>
                  <a:pt x="4460720" y="1108688"/>
                  <a:pt x="4466155" y="1109593"/>
                </a:cubicBezTo>
                <a:cubicBezTo>
                  <a:pt x="4463324" y="1144579"/>
                  <a:pt x="4474194" y="1158392"/>
                  <a:pt x="4483138" y="1149448"/>
                </a:cubicBezTo>
                <a:cubicBezTo>
                  <a:pt x="4485176" y="1154090"/>
                  <a:pt x="4483138" y="1167790"/>
                  <a:pt x="4488799" y="1164393"/>
                </a:cubicBezTo>
                <a:cubicBezTo>
                  <a:pt x="4485969" y="1171753"/>
                  <a:pt x="4482459" y="1175036"/>
                  <a:pt x="4490611" y="1174357"/>
                </a:cubicBezTo>
                <a:cubicBezTo>
                  <a:pt x="4490611" y="1179112"/>
                  <a:pt x="4488120" y="1178206"/>
                  <a:pt x="4486648" y="1179339"/>
                </a:cubicBezTo>
                <a:cubicBezTo>
                  <a:pt x="4487327" y="1190661"/>
                  <a:pt x="4496951" y="1179339"/>
                  <a:pt x="4497970" y="1189302"/>
                </a:cubicBezTo>
                <a:cubicBezTo>
                  <a:pt x="4485402" y="1183981"/>
                  <a:pt x="4469665" y="1193152"/>
                  <a:pt x="4457437" y="1198926"/>
                </a:cubicBezTo>
                <a:cubicBezTo>
                  <a:pt x="4461513" y="1212739"/>
                  <a:pt x="4471136" y="1198247"/>
                  <a:pt x="4476684" y="1198926"/>
                </a:cubicBezTo>
                <a:cubicBezTo>
                  <a:pt x="4476684" y="1208324"/>
                  <a:pt x="4470231" y="1202322"/>
                  <a:pt x="4470684" y="1213758"/>
                </a:cubicBezTo>
                <a:cubicBezTo>
                  <a:pt x="4475552" y="1239120"/>
                  <a:pt x="4497630" y="1211947"/>
                  <a:pt x="4503406" y="1224061"/>
                </a:cubicBezTo>
                <a:cubicBezTo>
                  <a:pt x="4525031" y="1228703"/>
                  <a:pt x="4497970" y="1225420"/>
                  <a:pt x="4493669" y="1233911"/>
                </a:cubicBezTo>
                <a:cubicBezTo>
                  <a:pt x="4491432" y="1230828"/>
                  <a:pt x="4487853" y="1229003"/>
                  <a:pt x="4484045" y="1229003"/>
                </a:cubicBezTo>
                <a:cubicBezTo>
                  <a:pt x="4480235" y="1229003"/>
                  <a:pt x="4476657" y="1230828"/>
                  <a:pt x="4474421" y="1233911"/>
                </a:cubicBezTo>
                <a:cubicBezTo>
                  <a:pt x="4474421" y="1242630"/>
                  <a:pt x="4477591" y="1245234"/>
                  <a:pt x="4482007" y="1243875"/>
                </a:cubicBezTo>
                <a:cubicBezTo>
                  <a:pt x="4480308" y="1259726"/>
                  <a:pt x="4467741" y="1238553"/>
                  <a:pt x="4468420" y="1248744"/>
                </a:cubicBezTo>
                <a:cubicBezTo>
                  <a:pt x="4467061" y="1244102"/>
                  <a:pt x="4468420" y="1228703"/>
                  <a:pt x="4458909" y="1233685"/>
                </a:cubicBezTo>
                <a:cubicBezTo>
                  <a:pt x="4463099" y="1252933"/>
                  <a:pt x="4453248" y="1292108"/>
                  <a:pt x="4440907" y="1297995"/>
                </a:cubicBezTo>
                <a:cubicBezTo>
                  <a:pt x="4442492" y="1305466"/>
                  <a:pt x="4447021" y="1305352"/>
                  <a:pt x="4450531" y="1308070"/>
                </a:cubicBezTo>
                <a:cubicBezTo>
                  <a:pt x="4451663" y="1321430"/>
                  <a:pt x="4446455" y="1317580"/>
                  <a:pt x="4444530" y="1322789"/>
                </a:cubicBezTo>
                <a:cubicBezTo>
                  <a:pt x="4452116" y="1350302"/>
                  <a:pt x="4473742" y="1313051"/>
                  <a:pt x="4478497" y="1343055"/>
                </a:cubicBezTo>
                <a:cubicBezTo>
                  <a:pt x="4475213" y="1360944"/>
                  <a:pt x="4444530" y="1346112"/>
                  <a:pt x="4445549" y="1372606"/>
                </a:cubicBezTo>
                <a:cubicBezTo>
                  <a:pt x="4434227" y="1383929"/>
                  <a:pt x="4415545" y="1358001"/>
                  <a:pt x="4401166" y="1382004"/>
                </a:cubicBezTo>
                <a:cubicBezTo>
                  <a:pt x="4426754" y="1390609"/>
                  <a:pt x="4456985" y="1387552"/>
                  <a:pt x="4475893" y="1412574"/>
                </a:cubicBezTo>
                <a:cubicBezTo>
                  <a:pt x="4474421" y="1421405"/>
                  <a:pt x="4472383" y="1413253"/>
                  <a:pt x="4470118" y="1412574"/>
                </a:cubicBezTo>
                <a:cubicBezTo>
                  <a:pt x="4467853" y="1411894"/>
                  <a:pt x="4468420" y="1421631"/>
                  <a:pt x="4468080" y="1427406"/>
                </a:cubicBezTo>
                <a:cubicBezTo>
                  <a:pt x="4453248" y="1425141"/>
                  <a:pt x="4446455" y="1427406"/>
                  <a:pt x="4437397" y="1417329"/>
                </a:cubicBezTo>
                <a:cubicBezTo>
                  <a:pt x="4426868" y="1436916"/>
                  <a:pt x="4409205" y="1437256"/>
                  <a:pt x="4391089" y="1436690"/>
                </a:cubicBezTo>
                <a:cubicBezTo>
                  <a:pt x="4397090" y="1425368"/>
                  <a:pt x="4418942" y="1422311"/>
                  <a:pt x="4431510" y="1422198"/>
                </a:cubicBezTo>
                <a:cubicBezTo>
                  <a:pt x="4405129" y="1406686"/>
                  <a:pt x="4386221" y="1430010"/>
                  <a:pt x="4358481" y="1421518"/>
                </a:cubicBezTo>
                <a:cubicBezTo>
                  <a:pt x="4358481" y="1426274"/>
                  <a:pt x="4360859" y="1425368"/>
                  <a:pt x="4362331" y="1426387"/>
                </a:cubicBezTo>
                <a:cubicBezTo>
                  <a:pt x="4359387" y="1433973"/>
                  <a:pt x="4353613" y="1433859"/>
                  <a:pt x="4354405" y="1451296"/>
                </a:cubicBezTo>
                <a:cubicBezTo>
                  <a:pt x="4338696" y="1462901"/>
                  <a:pt x="4320729" y="1470275"/>
                  <a:pt x="4301629" y="1474933"/>
                </a:cubicBezTo>
                <a:lnTo>
                  <a:pt x="4258734" y="1480221"/>
                </a:lnTo>
                <a:lnTo>
                  <a:pt x="4260012" y="1483434"/>
                </a:lnTo>
                <a:cubicBezTo>
                  <a:pt x="4260012" y="1491586"/>
                  <a:pt x="4248156" y="1478679"/>
                  <a:pt x="4240094" y="1484113"/>
                </a:cubicBezTo>
                <a:cubicBezTo>
                  <a:pt x="4237248" y="1487397"/>
                  <a:pt x="4237485" y="1495435"/>
                  <a:pt x="4231794" y="1494303"/>
                </a:cubicBezTo>
                <a:cubicBezTo>
                  <a:pt x="4234714" y="1504983"/>
                  <a:pt x="4239922" y="1514968"/>
                  <a:pt x="4247089" y="1523628"/>
                </a:cubicBezTo>
                <a:cubicBezTo>
                  <a:pt x="4241161" y="1531440"/>
                  <a:pt x="4221361" y="1492945"/>
                  <a:pt x="4221835" y="1534384"/>
                </a:cubicBezTo>
                <a:cubicBezTo>
                  <a:pt x="4222784" y="1548537"/>
                  <a:pt x="4233692" y="1543102"/>
                  <a:pt x="4242109" y="1543555"/>
                </a:cubicBezTo>
                <a:cubicBezTo>
                  <a:pt x="4242109" y="1554877"/>
                  <a:pt x="4235351" y="1554877"/>
                  <a:pt x="4228238" y="1553971"/>
                </a:cubicBezTo>
                <a:cubicBezTo>
                  <a:pt x="4231320" y="1576616"/>
                  <a:pt x="4238908" y="1587938"/>
                  <a:pt x="4229779" y="1599260"/>
                </a:cubicBezTo>
                <a:cubicBezTo>
                  <a:pt x="4245785" y="1626433"/>
                  <a:pt x="4248866" y="1620319"/>
                  <a:pt x="4265347" y="1637756"/>
                </a:cubicBezTo>
                <a:cubicBezTo>
                  <a:pt x="4261435" y="1648172"/>
                  <a:pt x="4246140" y="1635944"/>
                  <a:pt x="4239620" y="1633680"/>
                </a:cubicBezTo>
                <a:cubicBezTo>
                  <a:pt x="4236892" y="1638548"/>
                  <a:pt x="4234166" y="1643643"/>
                  <a:pt x="4231557" y="1648851"/>
                </a:cubicBezTo>
                <a:cubicBezTo>
                  <a:pt x="4237485" y="1664023"/>
                  <a:pt x="4254084" y="1643190"/>
                  <a:pt x="4257404" y="1652927"/>
                </a:cubicBezTo>
                <a:cubicBezTo>
                  <a:pt x="4257404" y="1660060"/>
                  <a:pt x="4257404" y="1667080"/>
                  <a:pt x="4260722" y="1667759"/>
                </a:cubicBezTo>
                <a:cubicBezTo>
                  <a:pt x="4254320" y="1677836"/>
                  <a:pt x="4241753" y="1654399"/>
                  <a:pt x="4229185" y="1658815"/>
                </a:cubicBezTo>
                <a:cubicBezTo>
                  <a:pt x="4229896" y="1665495"/>
                  <a:pt x="4241041" y="1667759"/>
                  <a:pt x="4229185" y="1668778"/>
                </a:cubicBezTo>
                <a:cubicBezTo>
                  <a:pt x="4233336" y="1678289"/>
                  <a:pt x="4246614" y="1670816"/>
                  <a:pt x="4252186" y="1677949"/>
                </a:cubicBezTo>
                <a:cubicBezTo>
                  <a:pt x="4243064" y="1684125"/>
                  <a:pt x="4232466" y="1688018"/>
                  <a:pt x="4221360" y="1689272"/>
                </a:cubicBezTo>
                <a:cubicBezTo>
                  <a:pt x="4219819" y="1702632"/>
                  <a:pt x="4227525" y="1698669"/>
                  <a:pt x="4230372" y="1703764"/>
                </a:cubicBezTo>
                <a:cubicBezTo>
                  <a:pt x="4236656" y="1704557"/>
                  <a:pt x="4239264" y="1699462"/>
                  <a:pt x="4238315" y="1688706"/>
                </a:cubicBezTo>
                <a:cubicBezTo>
                  <a:pt x="4248986" y="1702405"/>
                  <a:pt x="4251713" y="1720295"/>
                  <a:pt x="4262028" y="1722672"/>
                </a:cubicBezTo>
                <a:cubicBezTo>
                  <a:pt x="4267600" y="1735806"/>
                  <a:pt x="4250172" y="1732636"/>
                  <a:pt x="4259656" y="1737618"/>
                </a:cubicBezTo>
                <a:cubicBezTo>
                  <a:pt x="4252186" y="1760262"/>
                  <a:pt x="4210098" y="1736032"/>
                  <a:pt x="4200376" y="1754488"/>
                </a:cubicBezTo>
                <a:cubicBezTo>
                  <a:pt x="4215670" y="1765810"/>
                  <a:pt x="4233454" y="1743165"/>
                  <a:pt x="4251712" y="1762640"/>
                </a:cubicBezTo>
                <a:cubicBezTo>
                  <a:pt x="4243294" y="1779397"/>
                  <a:pt x="4221716" y="1763432"/>
                  <a:pt x="4198123" y="1769433"/>
                </a:cubicBezTo>
                <a:cubicBezTo>
                  <a:pt x="4210477" y="1781201"/>
                  <a:pt x="4218078" y="1796761"/>
                  <a:pt x="4219582" y="1813363"/>
                </a:cubicBezTo>
                <a:cubicBezTo>
                  <a:pt x="4218871" y="1820156"/>
                  <a:pt x="4212588" y="1817779"/>
                  <a:pt x="4208437" y="1818685"/>
                </a:cubicBezTo>
                <a:cubicBezTo>
                  <a:pt x="4214009" y="1847103"/>
                  <a:pt x="4235824" y="1844160"/>
                  <a:pt x="4257404" y="1842008"/>
                </a:cubicBezTo>
                <a:cubicBezTo>
                  <a:pt x="4257404" y="1849028"/>
                  <a:pt x="4257404" y="1856048"/>
                  <a:pt x="4260722" y="1856727"/>
                </a:cubicBezTo>
                <a:cubicBezTo>
                  <a:pt x="4255270" y="1862049"/>
                  <a:pt x="4247800" y="1859445"/>
                  <a:pt x="4235469" y="1862502"/>
                </a:cubicBezTo>
                <a:cubicBezTo>
                  <a:pt x="4236180" y="1873824"/>
                  <a:pt x="4247325" y="1864200"/>
                  <a:pt x="4252542" y="1866917"/>
                </a:cubicBezTo>
                <a:cubicBezTo>
                  <a:pt x="4251712" y="1878239"/>
                  <a:pt x="4238788" y="1869521"/>
                  <a:pt x="4232980" y="1872578"/>
                </a:cubicBezTo>
                <a:lnTo>
                  <a:pt x="4232980" y="1857633"/>
                </a:lnTo>
                <a:lnTo>
                  <a:pt x="4210334" y="1858426"/>
                </a:lnTo>
                <a:cubicBezTo>
                  <a:pt x="4211282" y="1872578"/>
                  <a:pt x="4222190" y="1867144"/>
                  <a:pt x="4230490" y="1867710"/>
                </a:cubicBezTo>
                <a:cubicBezTo>
                  <a:pt x="4228118" y="1902809"/>
                  <a:pt x="4244836" y="1915942"/>
                  <a:pt x="4257285" y="1906545"/>
                </a:cubicBezTo>
                <a:cubicBezTo>
                  <a:pt x="4260486" y="1911074"/>
                  <a:pt x="4258826" y="1924774"/>
                  <a:pt x="4266296" y="1921151"/>
                </a:cubicBezTo>
                <a:cubicBezTo>
                  <a:pt x="4262502" y="1928623"/>
                  <a:pt x="4257641" y="1932473"/>
                  <a:pt x="4269497" y="1931001"/>
                </a:cubicBezTo>
                <a:cubicBezTo>
                  <a:pt x="4269497" y="1935756"/>
                  <a:pt x="4266059" y="1934964"/>
                  <a:pt x="4263924" y="1936209"/>
                </a:cubicBezTo>
                <a:cubicBezTo>
                  <a:pt x="4265584" y="1947531"/>
                  <a:pt x="4278982" y="1936209"/>
                  <a:pt x="4281234" y="1945493"/>
                </a:cubicBezTo>
                <a:cubicBezTo>
                  <a:pt x="4262502" y="1940851"/>
                  <a:pt x="4240094" y="1951041"/>
                  <a:pt x="4221954" y="1957382"/>
                </a:cubicBezTo>
                <a:cubicBezTo>
                  <a:pt x="4228593" y="1970968"/>
                  <a:pt x="4241991" y="1955910"/>
                  <a:pt x="4250053" y="1956476"/>
                </a:cubicBezTo>
                <a:cubicBezTo>
                  <a:pt x="4250053" y="1965760"/>
                  <a:pt x="4240924" y="1960212"/>
                  <a:pt x="4242228" y="1971534"/>
                </a:cubicBezTo>
                <a:cubicBezTo>
                  <a:pt x="4250408" y="1996557"/>
                  <a:pt x="4281234" y="1968251"/>
                  <a:pt x="4290363" y="1979913"/>
                </a:cubicBezTo>
                <a:cubicBezTo>
                  <a:pt x="4322257" y="1983310"/>
                  <a:pt x="4282538" y="1981724"/>
                  <a:pt x="4276610" y="1990329"/>
                </a:cubicBezTo>
                <a:cubicBezTo>
                  <a:pt x="4268230" y="1984151"/>
                  <a:pt x="4256436" y="1984532"/>
                  <a:pt x="4248512" y="1991235"/>
                </a:cubicBezTo>
                <a:cubicBezTo>
                  <a:pt x="4249459" y="1999953"/>
                  <a:pt x="4253728" y="2002557"/>
                  <a:pt x="4260368" y="2000746"/>
                </a:cubicBezTo>
                <a:cubicBezTo>
                  <a:pt x="4258826" y="2016710"/>
                  <a:pt x="4239382" y="1996330"/>
                  <a:pt x="4240805" y="2006407"/>
                </a:cubicBezTo>
                <a:cubicBezTo>
                  <a:pt x="4238671" y="2001878"/>
                  <a:pt x="4240094" y="1986367"/>
                  <a:pt x="4226221" y="1992028"/>
                </a:cubicBezTo>
                <a:cubicBezTo>
                  <a:pt x="4233216" y="2010936"/>
                  <a:pt x="4221004" y="2050564"/>
                  <a:pt x="4203340" y="2057244"/>
                </a:cubicBezTo>
                <a:cubicBezTo>
                  <a:pt x="4205948" y="2064603"/>
                  <a:pt x="4212588" y="2064150"/>
                  <a:pt x="4217685" y="2066754"/>
                </a:cubicBezTo>
                <a:cubicBezTo>
                  <a:pt x="4220174" y="2080001"/>
                  <a:pt x="4212232" y="2076491"/>
                  <a:pt x="4209860" y="2081813"/>
                </a:cubicBezTo>
                <a:cubicBezTo>
                  <a:pt x="4221716" y="2108760"/>
                  <a:pt x="4251949" y="2070491"/>
                  <a:pt x="4261078" y="2100042"/>
                </a:cubicBezTo>
                <a:cubicBezTo>
                  <a:pt x="4257166" y="2118044"/>
                  <a:pt x="4211282" y="2105137"/>
                  <a:pt x="4214484" y="2131404"/>
                </a:cubicBezTo>
                <a:cubicBezTo>
                  <a:pt x="4198360" y="2142726"/>
                  <a:pt x="4170024" y="2118610"/>
                  <a:pt x="4150461" y="2143519"/>
                </a:cubicBezTo>
                <a:cubicBezTo>
                  <a:pt x="4188045" y="2150425"/>
                  <a:pt x="4231913" y="2145783"/>
                  <a:pt x="4260722" y="2169560"/>
                </a:cubicBezTo>
                <a:cubicBezTo>
                  <a:pt x="4258945" y="2178505"/>
                  <a:pt x="4255625" y="2170579"/>
                  <a:pt x="4252306" y="2169560"/>
                </a:cubicBezTo>
                <a:cubicBezTo>
                  <a:pt x="4248986" y="2168541"/>
                  <a:pt x="4250289" y="2178618"/>
                  <a:pt x="4250053" y="2184505"/>
                </a:cubicBezTo>
                <a:cubicBezTo>
                  <a:pt x="4228474" y="2183033"/>
                  <a:pt x="4218752" y="2186204"/>
                  <a:pt x="4204881" y="2176127"/>
                </a:cubicBezTo>
                <a:lnTo>
                  <a:pt x="4196234" y="2181716"/>
                </a:lnTo>
                <a:lnTo>
                  <a:pt x="4169273" y="2177518"/>
                </a:lnTo>
                <a:cubicBezTo>
                  <a:pt x="4143414" y="2178250"/>
                  <a:pt x="4120939" y="2190733"/>
                  <a:pt x="4089995" y="2185638"/>
                </a:cubicBezTo>
                <a:cubicBezTo>
                  <a:pt x="4089995" y="2190393"/>
                  <a:pt x="4093670" y="2189261"/>
                  <a:pt x="4095803" y="2190280"/>
                </a:cubicBezTo>
                <a:cubicBezTo>
                  <a:pt x="4091892" y="2197979"/>
                  <a:pt x="4083947" y="2198205"/>
                  <a:pt x="4085608" y="2215528"/>
                </a:cubicBezTo>
                <a:cubicBezTo>
                  <a:pt x="4063407" y="2228096"/>
                  <a:pt x="4037687" y="2236602"/>
                  <a:pt x="4010167" y="2242489"/>
                </a:cubicBezTo>
                <a:lnTo>
                  <a:pt x="3975186" y="2247054"/>
                </a:lnTo>
                <a:lnTo>
                  <a:pt x="3974604" y="2249304"/>
                </a:lnTo>
                <a:cubicBezTo>
                  <a:pt x="3967204" y="2256671"/>
                  <a:pt x="3948545" y="2256459"/>
                  <a:pt x="3943365" y="2266818"/>
                </a:cubicBezTo>
                <a:cubicBezTo>
                  <a:pt x="3945902" y="2279046"/>
                  <a:pt x="3960562" y="2259006"/>
                  <a:pt x="3950695" y="2271121"/>
                </a:cubicBezTo>
                <a:cubicBezTo>
                  <a:pt x="3959716" y="2273951"/>
                  <a:pt x="3959434" y="2278480"/>
                  <a:pt x="3969583" y="2279386"/>
                </a:cubicBezTo>
                <a:cubicBezTo>
                  <a:pt x="3954219" y="2286292"/>
                  <a:pt x="3957743" y="2298181"/>
                  <a:pt x="3940687" y="2291954"/>
                </a:cubicBezTo>
                <a:cubicBezTo>
                  <a:pt x="3944352" y="2298860"/>
                  <a:pt x="3950836" y="2295916"/>
                  <a:pt x="3950977" y="2315956"/>
                </a:cubicBezTo>
                <a:cubicBezTo>
                  <a:pt x="3956756" y="2316975"/>
                  <a:pt x="3949708" y="2296709"/>
                  <a:pt x="3957320" y="2300331"/>
                </a:cubicBezTo>
                <a:cubicBezTo>
                  <a:pt x="3957320" y="2305426"/>
                  <a:pt x="3958729" y="2310295"/>
                  <a:pt x="3959434" y="2315277"/>
                </a:cubicBezTo>
                <a:cubicBezTo>
                  <a:pt x="3974234" y="2315277"/>
                  <a:pt x="3980014" y="2309049"/>
                  <a:pt x="3991572" y="2312334"/>
                </a:cubicBezTo>
                <a:cubicBezTo>
                  <a:pt x="3976772" y="2327279"/>
                  <a:pt x="3971838" y="2331242"/>
                  <a:pt x="3954501" y="2325693"/>
                </a:cubicBezTo>
                <a:cubicBezTo>
                  <a:pt x="3966482" y="2347771"/>
                  <a:pt x="3992559" y="2340073"/>
                  <a:pt x="3997774" y="2326826"/>
                </a:cubicBezTo>
                <a:cubicBezTo>
                  <a:pt x="4001862" y="2336903"/>
                  <a:pt x="3997774" y="2333959"/>
                  <a:pt x="4006936" y="2330902"/>
                </a:cubicBezTo>
                <a:cubicBezTo>
                  <a:pt x="4002848" y="2339960"/>
                  <a:pt x="4004117" y="2342224"/>
                  <a:pt x="4012433" y="2340413"/>
                </a:cubicBezTo>
                <a:cubicBezTo>
                  <a:pt x="4010601" y="2352980"/>
                  <a:pt x="3998338" y="2343809"/>
                  <a:pt x="3993404" y="2342224"/>
                </a:cubicBezTo>
                <a:cubicBezTo>
                  <a:pt x="3996505" y="2374266"/>
                  <a:pt x="4007500" y="2350716"/>
                  <a:pt x="4012856" y="2360453"/>
                </a:cubicBezTo>
                <a:cubicBezTo>
                  <a:pt x="4004822" y="2374945"/>
                  <a:pt x="3991572" y="2361472"/>
                  <a:pt x="3984665" y="2372907"/>
                </a:cubicBezTo>
                <a:cubicBezTo>
                  <a:pt x="3991956" y="2375796"/>
                  <a:pt x="4000129" y="2376936"/>
                  <a:pt x="4008206" y="2376190"/>
                </a:cubicBezTo>
                <a:cubicBezTo>
                  <a:pt x="3999608" y="2383889"/>
                  <a:pt x="3991291" y="2408232"/>
                  <a:pt x="3980015" y="2398834"/>
                </a:cubicBezTo>
                <a:cubicBezTo>
                  <a:pt x="3986076" y="2420347"/>
                  <a:pt x="3994110" y="2392154"/>
                  <a:pt x="4003836" y="2406647"/>
                </a:cubicBezTo>
                <a:cubicBezTo>
                  <a:pt x="3997634" y="2426574"/>
                  <a:pt x="3980438" y="2404495"/>
                  <a:pt x="3971276" y="2424536"/>
                </a:cubicBezTo>
                <a:cubicBezTo>
                  <a:pt x="3974940" y="2437217"/>
                  <a:pt x="3978887" y="2414346"/>
                  <a:pt x="3984243" y="2428385"/>
                </a:cubicBezTo>
                <a:cubicBezTo>
                  <a:pt x="3981706" y="2414459"/>
                  <a:pt x="4002568" y="2424536"/>
                  <a:pt x="4009192" y="2431216"/>
                </a:cubicBezTo>
                <a:cubicBezTo>
                  <a:pt x="3986076" y="2439594"/>
                  <a:pt x="3972967" y="2436537"/>
                  <a:pt x="3949004" y="2451596"/>
                </a:cubicBezTo>
                <a:lnTo>
                  <a:pt x="3964787" y="2456411"/>
                </a:lnTo>
                <a:lnTo>
                  <a:pt x="3974338" y="2452547"/>
                </a:lnTo>
                <a:cubicBezTo>
                  <a:pt x="3984995" y="2451075"/>
                  <a:pt x="3996289" y="2450537"/>
                  <a:pt x="4005517" y="2447084"/>
                </a:cubicBezTo>
                <a:cubicBezTo>
                  <a:pt x="3997987" y="2454500"/>
                  <a:pt x="3989892" y="2458972"/>
                  <a:pt x="3980367" y="2461421"/>
                </a:cubicBezTo>
                <a:lnTo>
                  <a:pt x="3978931" y="2461514"/>
                </a:lnTo>
                <a:lnTo>
                  <a:pt x="3993969" y="2467447"/>
                </a:lnTo>
                <a:cubicBezTo>
                  <a:pt x="3982693" y="2449558"/>
                  <a:pt x="3998903" y="2462239"/>
                  <a:pt x="4002568" y="2471636"/>
                </a:cubicBezTo>
                <a:cubicBezTo>
                  <a:pt x="4002568" y="2460993"/>
                  <a:pt x="4008347" y="2459635"/>
                  <a:pt x="4015254" y="2460314"/>
                </a:cubicBezTo>
                <a:cubicBezTo>
                  <a:pt x="4015254" y="2464956"/>
                  <a:pt x="4013280" y="2464277"/>
                  <a:pt x="4011871" y="2465522"/>
                </a:cubicBezTo>
                <a:lnTo>
                  <a:pt x="4024535" y="2467423"/>
                </a:lnTo>
                <a:lnTo>
                  <a:pt x="4104947" y="2439043"/>
                </a:lnTo>
                <a:cubicBezTo>
                  <a:pt x="4134385" y="2428891"/>
                  <a:pt x="4164197" y="2419231"/>
                  <a:pt x="4194824" y="2411079"/>
                </a:cubicBezTo>
                <a:cubicBezTo>
                  <a:pt x="4194824" y="2417193"/>
                  <a:pt x="4193918" y="2421496"/>
                  <a:pt x="4190295" y="2422401"/>
                </a:cubicBezTo>
                <a:cubicBezTo>
                  <a:pt x="4220412" y="2432818"/>
                  <a:pt x="4240113" y="2396926"/>
                  <a:pt x="4262644" y="2384019"/>
                </a:cubicBezTo>
                <a:cubicBezTo>
                  <a:pt x="4260493" y="2401002"/>
                  <a:pt x="4248491" y="2403493"/>
                  <a:pt x="4241358" y="2413004"/>
                </a:cubicBezTo>
                <a:cubicBezTo>
                  <a:pt x="4255285" y="2415721"/>
                  <a:pt x="4279061" y="2402701"/>
                  <a:pt x="4296045" y="2398398"/>
                </a:cubicBezTo>
                <a:cubicBezTo>
                  <a:pt x="4284344" y="2410893"/>
                  <a:pt x="4268644" y="2418903"/>
                  <a:pt x="4251662" y="2421043"/>
                </a:cubicBezTo>
                <a:cubicBezTo>
                  <a:pt x="4271136" y="2455009"/>
                  <a:pt x="4296950" y="2441423"/>
                  <a:pt x="4313481" y="2460557"/>
                </a:cubicBezTo>
                <a:cubicBezTo>
                  <a:pt x="4308952" y="2455462"/>
                  <a:pt x="4315406" y="2483202"/>
                  <a:pt x="4322878" y="2489203"/>
                </a:cubicBezTo>
                <a:lnTo>
                  <a:pt x="4324929" y="2490438"/>
                </a:lnTo>
                <a:lnTo>
                  <a:pt x="4323783" y="2494071"/>
                </a:lnTo>
                <a:cubicBezTo>
                  <a:pt x="4323783" y="2489995"/>
                  <a:pt x="4337710" y="2516716"/>
                  <a:pt x="4330124" y="2518187"/>
                </a:cubicBezTo>
                <a:cubicBezTo>
                  <a:pt x="4350291" y="2523387"/>
                  <a:pt x="4369430" y="2531961"/>
                  <a:pt x="4386735" y="2543549"/>
                </a:cubicBezTo>
                <a:cubicBezTo>
                  <a:pt x="4370997" y="2549890"/>
                  <a:pt x="4322538" y="2508677"/>
                  <a:pt x="4323896" y="2569590"/>
                </a:cubicBezTo>
                <a:cubicBezTo>
                  <a:pt x="4339408" y="2600613"/>
                  <a:pt x="4355485" y="2629032"/>
                  <a:pt x="4380508" y="2620314"/>
                </a:cubicBezTo>
                <a:cubicBezTo>
                  <a:pt x="4382044" y="2628591"/>
                  <a:pt x="4384872" y="2636577"/>
                  <a:pt x="4388886" y="2643977"/>
                </a:cubicBezTo>
                <a:cubicBezTo>
                  <a:pt x="4390018" y="2652016"/>
                  <a:pt x="4379262" y="2640354"/>
                  <a:pt x="4374280" y="2646468"/>
                </a:cubicBezTo>
                <a:cubicBezTo>
                  <a:pt x="4372695" y="2649978"/>
                  <a:pt x="4374280" y="2657790"/>
                  <a:pt x="4369638" y="2657790"/>
                </a:cubicBezTo>
                <a:cubicBezTo>
                  <a:pt x="4373116" y="2667818"/>
                  <a:pt x="4378370" y="2677137"/>
                  <a:pt x="4385150" y="2685303"/>
                </a:cubicBezTo>
                <a:cubicBezTo>
                  <a:pt x="4381979" y="2693682"/>
                  <a:pt x="4361826" y="2657451"/>
                  <a:pt x="4368053" y="2698437"/>
                </a:cubicBezTo>
                <a:cubicBezTo>
                  <a:pt x="4370770" y="2712363"/>
                  <a:pt x="4378356" y="2705910"/>
                  <a:pt x="4384357" y="2705570"/>
                </a:cubicBezTo>
                <a:cubicBezTo>
                  <a:pt x="4385942" y="2716892"/>
                  <a:pt x="4380960" y="2716892"/>
                  <a:pt x="4375639" y="2716892"/>
                </a:cubicBezTo>
                <a:cubicBezTo>
                  <a:pt x="4381300" y="2739537"/>
                  <a:pt x="4388433" y="2749274"/>
                  <a:pt x="4383225" y="2760936"/>
                </a:cubicBezTo>
                <a:cubicBezTo>
                  <a:pt x="4398963" y="2786411"/>
                  <a:pt x="4400321" y="2779957"/>
                  <a:pt x="4414927" y="2795695"/>
                </a:cubicBezTo>
                <a:cubicBezTo>
                  <a:pt x="4413568" y="2806451"/>
                  <a:pt x="4400548" y="2795695"/>
                  <a:pt x="4395453" y="2794110"/>
                </a:cubicBezTo>
                <a:cubicBezTo>
                  <a:pt x="4394094" y="2799205"/>
                  <a:pt x="4392849" y="2804413"/>
                  <a:pt x="4391716" y="2809848"/>
                </a:cubicBezTo>
                <a:cubicBezTo>
                  <a:pt x="4398283" y="2824340"/>
                  <a:pt x="4407454" y="2802149"/>
                  <a:pt x="4411191" y="2811546"/>
                </a:cubicBezTo>
                <a:cubicBezTo>
                  <a:pt x="4412210" y="2818453"/>
                  <a:pt x="4413229" y="2825472"/>
                  <a:pt x="4415833" y="2825812"/>
                </a:cubicBezTo>
                <a:cubicBezTo>
                  <a:pt x="4412549" y="2836342"/>
                  <a:pt x="4399982" y="2814490"/>
                  <a:pt x="4391377" y="2819924"/>
                </a:cubicBezTo>
                <a:cubicBezTo>
                  <a:pt x="4392962" y="2826378"/>
                  <a:pt x="4401567" y="2827624"/>
                  <a:pt x="4393075" y="2829775"/>
                </a:cubicBezTo>
                <a:cubicBezTo>
                  <a:pt x="4397604" y="2838833"/>
                  <a:pt x="4406209" y="2829775"/>
                  <a:pt x="4411304" y="2836681"/>
                </a:cubicBezTo>
                <a:cubicBezTo>
                  <a:pt x="4405871" y="2843317"/>
                  <a:pt x="4398512" y="2848103"/>
                  <a:pt x="4390245" y="2850381"/>
                </a:cubicBezTo>
                <a:cubicBezTo>
                  <a:pt x="4391150" y="2863741"/>
                  <a:pt x="4396245" y="2859099"/>
                  <a:pt x="4398963" y="2863968"/>
                </a:cubicBezTo>
                <a:cubicBezTo>
                  <a:pt x="4403718" y="2863968"/>
                  <a:pt x="4404850" y="2858873"/>
                  <a:pt x="4402699" y="2848230"/>
                </a:cubicBezTo>
                <a:cubicBezTo>
                  <a:pt x="4412436" y="2860798"/>
                  <a:pt x="4416965" y="2878234"/>
                  <a:pt x="4425344" y="2879592"/>
                </a:cubicBezTo>
                <a:cubicBezTo>
                  <a:pt x="4431344" y="2892047"/>
                  <a:pt x="4417984" y="2890915"/>
                  <a:pt x="4425344" y="2894651"/>
                </a:cubicBezTo>
                <a:cubicBezTo>
                  <a:pt x="4423079" y="2917295"/>
                  <a:pt x="4388886" y="2897708"/>
                  <a:pt x="4384810" y="2917295"/>
                </a:cubicBezTo>
                <a:cubicBezTo>
                  <a:pt x="4397604" y="2926919"/>
                  <a:pt x="4407454" y="2902577"/>
                  <a:pt x="4423419" y="2920579"/>
                </a:cubicBezTo>
                <a:cubicBezTo>
                  <a:pt x="4419682" y="2938015"/>
                  <a:pt x="4401680" y="2924202"/>
                  <a:pt x="4385376" y="2931901"/>
                </a:cubicBezTo>
                <a:cubicBezTo>
                  <a:pt x="4396565" y="2943334"/>
                  <a:pt x="4404195" y="2957769"/>
                  <a:pt x="4407341" y="2973454"/>
                </a:cubicBezTo>
                <a:cubicBezTo>
                  <a:pt x="4407907" y="2980134"/>
                  <a:pt x="4402926" y="2978435"/>
                  <a:pt x="4399982" y="2979794"/>
                </a:cubicBezTo>
                <a:cubicBezTo>
                  <a:pt x="4408134" y="3007307"/>
                  <a:pt x="4423645" y="3002439"/>
                  <a:pt x="4438930" y="2998249"/>
                </a:cubicBezTo>
                <a:cubicBezTo>
                  <a:pt x="4439949" y="3005156"/>
                  <a:pt x="4440968" y="3012062"/>
                  <a:pt x="4443572" y="3012515"/>
                </a:cubicBezTo>
                <a:cubicBezTo>
                  <a:pt x="4440289" y="3018290"/>
                  <a:pt x="4434628" y="3016252"/>
                  <a:pt x="4426024" y="3020554"/>
                </a:cubicBezTo>
                <a:cubicBezTo>
                  <a:pt x="4428175" y="3031310"/>
                  <a:pt x="4435081" y="3021120"/>
                  <a:pt x="4439044" y="3023271"/>
                </a:cubicBezTo>
                <a:cubicBezTo>
                  <a:pt x="4440176" y="3034594"/>
                  <a:pt x="4429420" y="3027121"/>
                  <a:pt x="4425684" y="3030744"/>
                </a:cubicBezTo>
                <a:lnTo>
                  <a:pt x="4423193" y="3016025"/>
                </a:lnTo>
                <a:lnTo>
                  <a:pt x="4406889" y="3018856"/>
                </a:lnTo>
                <a:cubicBezTo>
                  <a:pt x="4409606" y="3032782"/>
                  <a:pt x="4416966" y="3026328"/>
                  <a:pt x="4422854" y="3026102"/>
                </a:cubicBezTo>
                <a:cubicBezTo>
                  <a:pt x="4426137" y="3061088"/>
                  <a:pt x="4440176" y="3072636"/>
                  <a:pt x="4447876" y="3062107"/>
                </a:cubicBezTo>
                <a:cubicBezTo>
                  <a:pt x="4450819" y="3066296"/>
                  <a:pt x="4451611" y="3079996"/>
                  <a:pt x="4456480" y="3075693"/>
                </a:cubicBezTo>
                <a:cubicBezTo>
                  <a:pt x="4454894" y="3083506"/>
                  <a:pt x="4451838" y="3087015"/>
                  <a:pt x="4460216" y="3085204"/>
                </a:cubicBezTo>
                <a:cubicBezTo>
                  <a:pt x="4460895" y="3089846"/>
                  <a:pt x="4458404" y="3089393"/>
                  <a:pt x="4457047" y="3090752"/>
                </a:cubicBezTo>
                <a:cubicBezTo>
                  <a:pt x="4459763" y="3102074"/>
                  <a:pt x="4467803" y="3089053"/>
                  <a:pt x="4470860" y="3098451"/>
                </a:cubicBezTo>
                <a:cubicBezTo>
                  <a:pt x="4456707" y="3095507"/>
                  <a:pt x="4441875" y="3107735"/>
                  <a:pt x="4429986" y="3115661"/>
                </a:cubicBezTo>
                <a:cubicBezTo>
                  <a:pt x="4436893" y="3128455"/>
                  <a:pt x="4444366" y="3112377"/>
                  <a:pt x="4450253" y="3112151"/>
                </a:cubicBezTo>
                <a:cubicBezTo>
                  <a:pt x="4451612" y="3121322"/>
                  <a:pt x="4444139" y="3116680"/>
                  <a:pt x="4446743" y="3127775"/>
                </a:cubicBezTo>
                <a:cubicBezTo>
                  <a:pt x="4456254" y="3151779"/>
                  <a:pt x="4474483" y="3120869"/>
                  <a:pt x="4482748" y="3131625"/>
                </a:cubicBezTo>
                <a:cubicBezTo>
                  <a:pt x="4506185" y="3131625"/>
                  <a:pt x="4477313" y="3134116"/>
                  <a:pt x="4474256" y="3142947"/>
                </a:cubicBezTo>
                <a:cubicBezTo>
                  <a:pt x="4471253" y="3140366"/>
                  <a:pt x="4467252" y="3139265"/>
                  <a:pt x="4463351" y="3139945"/>
                </a:cubicBezTo>
                <a:cubicBezTo>
                  <a:pt x="4459450" y="3140624"/>
                  <a:pt x="4456057" y="3143013"/>
                  <a:pt x="4454103" y="3146457"/>
                </a:cubicBezTo>
                <a:cubicBezTo>
                  <a:pt x="4456141" y="3154949"/>
                  <a:pt x="4459538" y="3156987"/>
                  <a:pt x="4463840" y="3154836"/>
                </a:cubicBezTo>
                <a:cubicBezTo>
                  <a:pt x="4465084" y="3170800"/>
                  <a:pt x="4448101" y="3152345"/>
                  <a:pt x="4450592" y="3162194"/>
                </a:cubicBezTo>
                <a:cubicBezTo>
                  <a:pt x="4448441" y="3157892"/>
                  <a:pt x="4447196" y="3142494"/>
                  <a:pt x="4438025" y="3149287"/>
                </a:cubicBezTo>
                <a:cubicBezTo>
                  <a:pt x="4445838" y="3167402"/>
                  <a:pt x="4442781" y="3207709"/>
                  <a:pt x="4431006" y="3215975"/>
                </a:cubicBezTo>
                <a:cubicBezTo>
                  <a:pt x="4434062" y="3222994"/>
                  <a:pt x="4438705" y="3221862"/>
                  <a:pt x="4442328" y="3223901"/>
                </a:cubicBezTo>
                <a:cubicBezTo>
                  <a:pt x="4445951" y="3236922"/>
                  <a:pt x="4439837" y="3234091"/>
                  <a:pt x="4438818" y="3239639"/>
                </a:cubicBezTo>
                <a:cubicBezTo>
                  <a:pt x="4451725" y="3265114"/>
                  <a:pt x="4467463" y="3224467"/>
                  <a:pt x="4478332" y="3252999"/>
                </a:cubicBezTo>
                <a:cubicBezTo>
                  <a:pt x="4478332" y="3271115"/>
                  <a:pt x="4443233" y="3262510"/>
                  <a:pt x="4449461" y="3288211"/>
                </a:cubicBezTo>
                <a:cubicBezTo>
                  <a:pt x="4439610" y="3301345"/>
                  <a:pt x="4415494" y="3279605"/>
                  <a:pt x="4405304" y="3306099"/>
                </a:cubicBezTo>
                <a:cubicBezTo>
                  <a:pt x="4433270" y="3309496"/>
                  <a:pt x="4464066" y="3300778"/>
                  <a:pt x="4488070" y="3321724"/>
                </a:cubicBezTo>
                <a:cubicBezTo>
                  <a:pt x="4488070" y="3330782"/>
                  <a:pt x="4484673" y="3323196"/>
                  <a:pt x="4482182" y="3322856"/>
                </a:cubicBezTo>
                <a:cubicBezTo>
                  <a:pt x="4479691" y="3322518"/>
                  <a:pt x="4482182" y="3332027"/>
                  <a:pt x="4482182" y="3337803"/>
                </a:cubicBezTo>
                <a:cubicBezTo>
                  <a:pt x="4466557" y="3337803"/>
                  <a:pt x="4460104" y="3342331"/>
                  <a:pt x="4448781" y="3333613"/>
                </a:cubicBezTo>
                <a:lnTo>
                  <a:pt x="4443680" y="3339614"/>
                </a:lnTo>
                <a:lnTo>
                  <a:pt x="4423434" y="3337788"/>
                </a:lnTo>
                <a:lnTo>
                  <a:pt x="4401024" y="3346097"/>
                </a:lnTo>
                <a:lnTo>
                  <a:pt x="4395964" y="3359131"/>
                </a:lnTo>
                <a:lnTo>
                  <a:pt x="4394948" y="3347921"/>
                </a:lnTo>
                <a:lnTo>
                  <a:pt x="4368280" y="3353201"/>
                </a:lnTo>
                <a:cubicBezTo>
                  <a:pt x="4369073" y="3357843"/>
                  <a:pt x="4371337" y="3356484"/>
                  <a:pt x="4373036" y="3357164"/>
                </a:cubicBezTo>
                <a:cubicBezTo>
                  <a:pt x="4372243" y="3361183"/>
                  <a:pt x="4370375" y="3363447"/>
                  <a:pt x="4369215" y="3366830"/>
                </a:cubicBezTo>
                <a:lnTo>
                  <a:pt x="4369601" y="3381742"/>
                </a:lnTo>
                <a:lnTo>
                  <a:pt x="4370692" y="3381985"/>
                </a:lnTo>
                <a:cubicBezTo>
                  <a:pt x="4398115" y="3381358"/>
                  <a:pt x="4425458" y="3363887"/>
                  <a:pt x="4450763" y="3359471"/>
                </a:cubicBezTo>
                <a:cubicBezTo>
                  <a:pt x="4442384" y="3375096"/>
                  <a:pt x="4425968" y="3374190"/>
                  <a:pt x="4413513" y="3381323"/>
                </a:cubicBezTo>
                <a:cubicBezTo>
                  <a:pt x="4430836" y="3387777"/>
                  <a:pt x="4466274" y="3382342"/>
                  <a:pt x="4489938" y="3383134"/>
                </a:cubicBezTo>
                <a:cubicBezTo>
                  <a:pt x="4471370" y="3393211"/>
                  <a:pt x="4448385" y="3393324"/>
                  <a:pt x="4424382" y="3392192"/>
                </a:cubicBezTo>
                <a:cubicBezTo>
                  <a:pt x="4439101" y="3430574"/>
                  <a:pt x="4476578" y="3424800"/>
                  <a:pt x="4492316" y="3448237"/>
                </a:cubicBezTo>
                <a:cubicBezTo>
                  <a:pt x="4488126" y="3442010"/>
                  <a:pt x="4487560" y="3470882"/>
                  <a:pt x="4495372" y="3478467"/>
                </a:cubicBezTo>
                <a:lnTo>
                  <a:pt x="4497868" y="3480395"/>
                </a:lnTo>
                <a:lnTo>
                  <a:pt x="4495372" y="3483336"/>
                </a:lnTo>
                <a:cubicBezTo>
                  <a:pt x="4496505" y="3479373"/>
                  <a:pt x="4506695" y="3509717"/>
                  <a:pt x="4496052" y="3508358"/>
                </a:cubicBezTo>
                <a:cubicBezTo>
                  <a:pt x="4519889" y="3518684"/>
                  <a:pt x="4542058" y="3532498"/>
                  <a:pt x="4561834" y="3549345"/>
                </a:cubicBezTo>
                <a:cubicBezTo>
                  <a:pt x="4539190" y="3550816"/>
                  <a:pt x="4489145" y="3496923"/>
                  <a:pt x="4471256" y="3555798"/>
                </a:cubicBezTo>
                <a:cubicBezTo>
                  <a:pt x="4481560" y="3589765"/>
                  <a:pt x="4493901" y="3622145"/>
                  <a:pt x="4528660" y="3621014"/>
                </a:cubicBezTo>
                <a:cubicBezTo>
                  <a:pt x="4529339" y="3629959"/>
                  <a:pt x="4528094" y="3641621"/>
                  <a:pt x="4531943" y="3646263"/>
                </a:cubicBezTo>
                <a:cubicBezTo>
                  <a:pt x="4530698" y="3654302"/>
                  <a:pt x="4520621" y="3639922"/>
                  <a:pt x="4512016" y="3644338"/>
                </a:cubicBezTo>
                <a:cubicBezTo>
                  <a:pt x="4508846" y="3647282"/>
                  <a:pt x="4507940" y="3655661"/>
                  <a:pt x="4502506" y="3653509"/>
                </a:cubicBezTo>
                <a:cubicBezTo>
                  <a:pt x="4503072" y="3668342"/>
                  <a:pt x="4509978" y="3674456"/>
                  <a:pt x="4513828" y="3684419"/>
                </a:cubicBezTo>
                <a:cubicBezTo>
                  <a:pt x="4507034" y="3691439"/>
                  <a:pt x="4492316" y="3650452"/>
                  <a:pt x="4487447" y="3692005"/>
                </a:cubicBezTo>
                <a:cubicBezTo>
                  <a:pt x="4486541" y="3706158"/>
                  <a:pt x="4498769" y="3702082"/>
                  <a:pt x="4506355" y="3703327"/>
                </a:cubicBezTo>
                <a:cubicBezTo>
                  <a:pt x="4504883" y="3714083"/>
                  <a:pt x="4498203" y="3713291"/>
                  <a:pt x="4491296" y="3711932"/>
                </a:cubicBezTo>
                <a:cubicBezTo>
                  <a:pt x="4491296" y="3735143"/>
                  <a:pt x="4497412" y="3746691"/>
                  <a:pt x="4487108" y="3756315"/>
                </a:cubicBezTo>
                <a:cubicBezTo>
                  <a:pt x="4499223" y="3785413"/>
                  <a:pt x="4502958" y="3779639"/>
                  <a:pt x="4516886" y="3799000"/>
                </a:cubicBezTo>
                <a:cubicBezTo>
                  <a:pt x="4511678" y="3808850"/>
                  <a:pt x="4498316" y="3794697"/>
                  <a:pt x="4492203" y="3791754"/>
                </a:cubicBezTo>
                <a:cubicBezTo>
                  <a:pt x="4488920" y="3796283"/>
                  <a:pt x="4485636" y="3800925"/>
                  <a:pt x="4482353" y="3805793"/>
                </a:cubicBezTo>
                <a:cubicBezTo>
                  <a:pt x="4486202" y="3821644"/>
                  <a:pt x="4504997" y="3802963"/>
                  <a:pt x="4507035" y="3813039"/>
                </a:cubicBezTo>
                <a:cubicBezTo>
                  <a:pt x="4506130" y="3820059"/>
                  <a:pt x="4505337" y="3827079"/>
                  <a:pt x="4508507" y="3828211"/>
                </a:cubicBezTo>
                <a:cubicBezTo>
                  <a:pt x="4500921" y="3837382"/>
                  <a:pt x="4491637" y="3812587"/>
                  <a:pt x="4478730" y="3815304"/>
                </a:cubicBezTo>
                <a:cubicBezTo>
                  <a:pt x="4478730" y="3822097"/>
                  <a:pt x="4489373" y="3825720"/>
                  <a:pt x="4477711" y="3825267"/>
                </a:cubicBezTo>
                <a:cubicBezTo>
                  <a:pt x="4480654" y="3835231"/>
                  <a:pt x="4494581" y="3829570"/>
                  <a:pt x="4499110" y="3837269"/>
                </a:cubicBezTo>
                <a:cubicBezTo>
                  <a:pt x="4489334" y="3842216"/>
                  <a:pt x="4478472" y="3844630"/>
                  <a:pt x="4467521" y="3844289"/>
                </a:cubicBezTo>
                <a:cubicBezTo>
                  <a:pt x="4464350" y="3857309"/>
                  <a:pt x="4472389" y="3854366"/>
                  <a:pt x="4474540" y="3859800"/>
                </a:cubicBezTo>
                <a:cubicBezTo>
                  <a:pt x="4480541" y="3861272"/>
                  <a:pt x="4483712" y="3856630"/>
                  <a:pt x="4484278" y="3845874"/>
                </a:cubicBezTo>
                <a:cubicBezTo>
                  <a:pt x="4492882" y="3860819"/>
                  <a:pt x="4493222" y="3878822"/>
                  <a:pt x="4503186" y="3882445"/>
                </a:cubicBezTo>
                <a:cubicBezTo>
                  <a:pt x="4506809" y="3896258"/>
                  <a:pt x="4490052" y="3890936"/>
                  <a:pt x="4498996" y="3897050"/>
                </a:cubicBezTo>
                <a:cubicBezTo>
                  <a:pt x="4488693" y="3918449"/>
                  <a:pt x="4450877" y="3889351"/>
                  <a:pt x="4439442" y="3906448"/>
                </a:cubicBezTo>
                <a:cubicBezTo>
                  <a:pt x="4452802" y="3919468"/>
                  <a:pt x="4473408" y="3898862"/>
                  <a:pt x="4488240" y="3920940"/>
                </a:cubicBezTo>
                <a:cubicBezTo>
                  <a:pt x="4477823" y="3936565"/>
                  <a:pt x="4459029" y="3917996"/>
                  <a:pt x="4435365" y="3920940"/>
                </a:cubicBezTo>
                <a:cubicBezTo>
                  <a:pt x="4445854" y="3933990"/>
                  <a:pt x="4451246" y="3950406"/>
                  <a:pt x="4450536" y="3967135"/>
                </a:cubicBezTo>
                <a:cubicBezTo>
                  <a:pt x="4449065" y="3973814"/>
                  <a:pt x="4443290" y="3970644"/>
                  <a:pt x="4439214" y="3971098"/>
                </a:cubicBezTo>
                <a:cubicBezTo>
                  <a:pt x="4441026" y="3999856"/>
                  <a:pt x="4462425" y="3999743"/>
                  <a:pt x="4483484" y="4000196"/>
                </a:cubicBezTo>
                <a:cubicBezTo>
                  <a:pt x="4482579" y="4007215"/>
                  <a:pt x="4481787" y="4014122"/>
                  <a:pt x="4484843" y="4015254"/>
                </a:cubicBezTo>
                <a:cubicBezTo>
                  <a:pt x="4478956" y="4019782"/>
                  <a:pt x="4472162" y="4016272"/>
                  <a:pt x="4459821" y="4017858"/>
                </a:cubicBezTo>
                <a:cubicBezTo>
                  <a:pt x="4459142" y="4029181"/>
                  <a:pt x="4471143" y="4021029"/>
                  <a:pt x="4475672" y="4024312"/>
                </a:cubicBezTo>
                <a:cubicBezTo>
                  <a:pt x="4473408" y="4035634"/>
                  <a:pt x="4462085" y="4025218"/>
                  <a:pt x="4456084" y="4027482"/>
                </a:cubicBezTo>
                <a:lnTo>
                  <a:pt x="4457443" y="4012650"/>
                </a:lnTo>
                <a:lnTo>
                  <a:pt x="4435591" y="4010612"/>
                </a:lnTo>
                <a:cubicBezTo>
                  <a:pt x="4434686" y="4024765"/>
                  <a:pt x="4446234" y="4020802"/>
                  <a:pt x="4453820" y="4021934"/>
                </a:cubicBezTo>
                <a:cubicBezTo>
                  <a:pt x="4447027" y="4056467"/>
                  <a:pt x="4461406" y="4071639"/>
                  <a:pt x="4474653" y="4063827"/>
                </a:cubicBezTo>
                <a:cubicBezTo>
                  <a:pt x="4477030" y="4068695"/>
                  <a:pt x="4473747" y="4082055"/>
                  <a:pt x="4481333" y="4079338"/>
                </a:cubicBezTo>
                <a:cubicBezTo>
                  <a:pt x="4476804" y="4086358"/>
                  <a:pt x="4471709" y="4089188"/>
                  <a:pt x="4483144" y="4089528"/>
                </a:cubicBezTo>
                <a:cubicBezTo>
                  <a:pt x="4482578" y="4094283"/>
                  <a:pt x="4479408" y="4093038"/>
                  <a:pt x="4477257" y="4093944"/>
                </a:cubicBezTo>
                <a:cubicBezTo>
                  <a:pt x="4477257" y="4105266"/>
                  <a:pt x="4491523" y="4095416"/>
                  <a:pt x="4492542" y="4105266"/>
                </a:cubicBezTo>
                <a:cubicBezTo>
                  <a:pt x="4475219" y="4098473"/>
                  <a:pt x="4452461" y="4105266"/>
                  <a:pt x="4434686" y="4109908"/>
                </a:cubicBezTo>
                <a:cubicBezTo>
                  <a:pt x="4439442" y="4124174"/>
                  <a:pt x="4454046" y="4110927"/>
                  <a:pt x="4461746" y="4112512"/>
                </a:cubicBezTo>
                <a:cubicBezTo>
                  <a:pt x="4460614" y="4121683"/>
                  <a:pt x="4452462" y="4115003"/>
                  <a:pt x="4452236" y="4126438"/>
                </a:cubicBezTo>
                <a:cubicBezTo>
                  <a:pt x="4456878" y="4152253"/>
                  <a:pt x="4489939" y="4127910"/>
                  <a:pt x="4497525" y="4140591"/>
                </a:cubicBezTo>
                <a:cubicBezTo>
                  <a:pt x="4527415" y="4147951"/>
                  <a:pt x="4489826" y="4141384"/>
                  <a:pt x="4483032" y="4149309"/>
                </a:cubicBezTo>
                <a:cubicBezTo>
                  <a:pt x="4475801" y="4142141"/>
                  <a:pt x="4464508" y="4141098"/>
                  <a:pt x="4456085" y="4146818"/>
                </a:cubicBezTo>
                <a:cubicBezTo>
                  <a:pt x="4456085" y="4155536"/>
                  <a:pt x="4459708" y="4158141"/>
                  <a:pt x="4465936" y="4158141"/>
                </a:cubicBezTo>
                <a:cubicBezTo>
                  <a:pt x="4462426" y="4173765"/>
                  <a:pt x="4446575" y="4151121"/>
                  <a:pt x="4446687" y="4161311"/>
                </a:cubicBezTo>
                <a:cubicBezTo>
                  <a:pt x="4445102" y="4156555"/>
                  <a:pt x="4448385" y="4141384"/>
                  <a:pt x="4434572" y="4145233"/>
                </a:cubicBezTo>
                <a:cubicBezTo>
                  <a:pt x="4438762" y="4164934"/>
                  <a:pt x="4422118" y="4202750"/>
                  <a:pt x="4404568" y="4207166"/>
                </a:cubicBezTo>
                <a:cubicBezTo>
                  <a:pt x="4406154" y="4214865"/>
                  <a:pt x="4412495" y="4215205"/>
                  <a:pt x="4417023" y="4218488"/>
                </a:cubicBezTo>
                <a:cubicBezTo>
                  <a:pt x="4417702" y="4231961"/>
                  <a:pt x="4410683" y="4227433"/>
                  <a:pt x="4407738" y="4232414"/>
                </a:cubicBezTo>
                <a:cubicBezTo>
                  <a:pt x="4416005" y="4260720"/>
                  <a:pt x="4448952" y="4226300"/>
                  <a:pt x="4453820" y="4256757"/>
                </a:cubicBezTo>
                <a:cubicBezTo>
                  <a:pt x="4447820" y="4274193"/>
                  <a:pt x="4406040" y="4255738"/>
                  <a:pt x="4405815" y="4282232"/>
                </a:cubicBezTo>
                <a:cubicBezTo>
                  <a:pt x="4389171" y="4292082"/>
                  <a:pt x="4365508" y="4263890"/>
                  <a:pt x="4343995" y="4286648"/>
                </a:cubicBezTo>
                <a:cubicBezTo>
                  <a:pt x="4378642" y="4297970"/>
                  <a:pt x="4420534" y="4298649"/>
                  <a:pt x="4444537" y="4325709"/>
                </a:cubicBezTo>
                <a:cubicBezTo>
                  <a:pt x="4441820" y="4334315"/>
                  <a:pt x="4439668" y="4325709"/>
                  <a:pt x="4436611" y="4324917"/>
                </a:cubicBezTo>
                <a:cubicBezTo>
                  <a:pt x="4433441" y="4325483"/>
                  <a:pt x="4433554" y="4333748"/>
                  <a:pt x="4432535" y="4339409"/>
                </a:cubicBezTo>
                <a:cubicBezTo>
                  <a:pt x="4412495" y="4335560"/>
                  <a:pt x="4402984" y="4337371"/>
                  <a:pt x="4391322" y="4325709"/>
                </a:cubicBezTo>
                <a:cubicBezTo>
                  <a:pt x="4375358" y="4344051"/>
                  <a:pt x="4351128" y="4342353"/>
                  <a:pt x="4326220" y="4340089"/>
                </a:cubicBezTo>
                <a:cubicBezTo>
                  <a:pt x="4335276" y="4328766"/>
                  <a:pt x="4365621" y="4328766"/>
                  <a:pt x="4382830" y="4330012"/>
                </a:cubicBezTo>
                <a:cubicBezTo>
                  <a:pt x="4347618" y="4311217"/>
                  <a:pt x="4319992" y="4333182"/>
                  <a:pt x="4282402" y="4321747"/>
                </a:cubicBezTo>
                <a:cubicBezTo>
                  <a:pt x="4282402" y="4326502"/>
                  <a:pt x="4285346" y="4325823"/>
                  <a:pt x="4287384" y="4326955"/>
                </a:cubicBezTo>
                <a:cubicBezTo>
                  <a:pt x="4282855" y="4334201"/>
                  <a:pt x="4274930" y="4333635"/>
                  <a:pt x="4274930" y="4351071"/>
                </a:cubicBezTo>
                <a:cubicBezTo>
                  <a:pt x="4185937" y="4390699"/>
                  <a:pt x="4051881" y="4362393"/>
                  <a:pt x="3965041" y="4367375"/>
                </a:cubicBezTo>
                <a:cubicBezTo>
                  <a:pt x="3965041" y="4362620"/>
                  <a:pt x="3968324" y="4363639"/>
                  <a:pt x="3970475" y="4362620"/>
                </a:cubicBezTo>
                <a:cubicBezTo>
                  <a:pt x="3951907" y="4357072"/>
                  <a:pt x="3923941" y="4372244"/>
                  <a:pt x="3899372" y="4360129"/>
                </a:cubicBezTo>
                <a:lnTo>
                  <a:pt x="3903529" y="4351726"/>
                </a:lnTo>
                <a:lnTo>
                  <a:pt x="3912958" y="4350505"/>
                </a:lnTo>
                <a:cubicBezTo>
                  <a:pt x="3909675" y="4350109"/>
                  <a:pt x="3906477" y="4349684"/>
                  <a:pt x="3904000" y="4350774"/>
                </a:cubicBezTo>
                <a:lnTo>
                  <a:pt x="3903529" y="4351726"/>
                </a:lnTo>
                <a:lnTo>
                  <a:pt x="3849554" y="4358714"/>
                </a:lnTo>
                <a:cubicBezTo>
                  <a:pt x="3828721" y="4361233"/>
                  <a:pt x="3807492" y="4361261"/>
                  <a:pt x="3783772" y="4351977"/>
                </a:cubicBezTo>
                <a:cubicBezTo>
                  <a:pt x="3747541" y="4337598"/>
                  <a:pt x="3794528" y="4348467"/>
                  <a:pt x="3794415" y="4347108"/>
                </a:cubicBezTo>
                <a:cubicBezTo>
                  <a:pt x="3790905" y="4321067"/>
                  <a:pt x="3745503" y="4363978"/>
                  <a:pt x="3738936" y="4351184"/>
                </a:cubicBezTo>
                <a:cubicBezTo>
                  <a:pt x="3739729" y="4344051"/>
                  <a:pt x="3746862" y="4349598"/>
                  <a:pt x="3747088" y="4341334"/>
                </a:cubicBezTo>
                <a:cubicBezTo>
                  <a:pt x="3740521" y="4331257"/>
                  <a:pt x="3734294" y="4346203"/>
                  <a:pt x="3723198" y="4350845"/>
                </a:cubicBezTo>
                <a:cubicBezTo>
                  <a:pt x="3723878" y="4345410"/>
                  <a:pt x="3728406" y="4347561"/>
                  <a:pt x="3728633" y="4340994"/>
                </a:cubicBezTo>
                <a:lnTo>
                  <a:pt x="3716550" y="4340916"/>
                </a:lnTo>
                <a:lnTo>
                  <a:pt x="3720052" y="4360525"/>
                </a:lnTo>
                <a:cubicBezTo>
                  <a:pt x="3718920" y="4367318"/>
                  <a:pt x="3713259" y="4364488"/>
                  <a:pt x="3709296" y="4365054"/>
                </a:cubicBezTo>
                <a:cubicBezTo>
                  <a:pt x="3712353" y="4393699"/>
                  <a:pt x="3732846" y="4392454"/>
                  <a:pt x="3753000" y="4391887"/>
                </a:cubicBezTo>
                <a:cubicBezTo>
                  <a:pt x="3752434" y="4398907"/>
                  <a:pt x="3751981" y="4405814"/>
                  <a:pt x="3755038" y="4406833"/>
                </a:cubicBezTo>
                <a:cubicBezTo>
                  <a:pt x="3749490" y="4411701"/>
                  <a:pt x="3742810" y="4408531"/>
                  <a:pt x="3731148" y="4410795"/>
                </a:cubicBezTo>
                <a:cubicBezTo>
                  <a:pt x="3731148" y="4422118"/>
                  <a:pt x="3742470" y="4413286"/>
                  <a:pt x="3746660" y="4416343"/>
                </a:cubicBezTo>
                <a:cubicBezTo>
                  <a:pt x="3745074" y="4427666"/>
                  <a:pt x="3733639" y="4417928"/>
                  <a:pt x="3728091" y="4420533"/>
                </a:cubicBezTo>
                <a:lnTo>
                  <a:pt x="3728091" y="4405700"/>
                </a:lnTo>
                <a:lnTo>
                  <a:pt x="3707032" y="4404795"/>
                </a:lnTo>
                <a:cubicBezTo>
                  <a:pt x="3707032" y="4418947"/>
                  <a:pt x="3717675" y="4414305"/>
                  <a:pt x="3725034" y="4415438"/>
                </a:cubicBezTo>
                <a:cubicBezTo>
                  <a:pt x="3720166" y="4450310"/>
                  <a:pt x="3734658" y="4464689"/>
                  <a:pt x="3746999" y="4456198"/>
                </a:cubicBezTo>
                <a:cubicBezTo>
                  <a:pt x="3749604" y="4460953"/>
                  <a:pt x="3746999" y="4474426"/>
                  <a:pt x="3754246" y="4471369"/>
                </a:cubicBezTo>
                <a:cubicBezTo>
                  <a:pt x="3750170" y="4478616"/>
                  <a:pt x="3745414" y="4481673"/>
                  <a:pt x="3756397" y="4481446"/>
                </a:cubicBezTo>
                <a:cubicBezTo>
                  <a:pt x="3756397" y="4486201"/>
                  <a:pt x="3753000" y="4485069"/>
                  <a:pt x="3750962" y="4486201"/>
                </a:cubicBezTo>
                <a:cubicBezTo>
                  <a:pt x="3750962" y="4497524"/>
                  <a:pt x="3764888" y="4486881"/>
                  <a:pt x="3766247" y="4496731"/>
                </a:cubicBezTo>
                <a:cubicBezTo>
                  <a:pt x="3749264" y="4490730"/>
                  <a:pt x="3727638" y="4499222"/>
                  <a:pt x="3710768" y="4504317"/>
                </a:cubicBezTo>
                <a:cubicBezTo>
                  <a:pt x="3715976" y="4518356"/>
                  <a:pt x="3729450" y="4504317"/>
                  <a:pt x="3736922" y="4505449"/>
                </a:cubicBezTo>
                <a:cubicBezTo>
                  <a:pt x="3736243" y="4514733"/>
                  <a:pt x="3728204" y="4508506"/>
                  <a:pt x="3728431" y="4519942"/>
                </a:cubicBezTo>
                <a:cubicBezTo>
                  <a:pt x="3734205" y="4545417"/>
                  <a:pt x="3765002" y="4519376"/>
                  <a:pt x="3772588" y="4531264"/>
                </a:cubicBezTo>
                <a:cubicBezTo>
                  <a:pt x="3801912" y="4537038"/>
                  <a:pt x="3765115" y="4532509"/>
                  <a:pt x="3759114" y="4540661"/>
                </a:cubicBezTo>
                <a:cubicBezTo>
                  <a:pt x="3751824" y="4533885"/>
                  <a:pt x="3740693" y="4533405"/>
                  <a:pt x="3732846" y="4539529"/>
                </a:cubicBezTo>
                <a:cubicBezTo>
                  <a:pt x="3732846" y="4548247"/>
                  <a:pt x="3736922" y="4550851"/>
                  <a:pt x="3742923" y="4549945"/>
                </a:cubicBezTo>
                <a:cubicBezTo>
                  <a:pt x="3740206" y="4565683"/>
                  <a:pt x="3723789" y="4543945"/>
                  <a:pt x="3724355" y="4554135"/>
                </a:cubicBezTo>
                <a:cubicBezTo>
                  <a:pt x="3722656" y="4549379"/>
                  <a:pt x="3725148" y="4534094"/>
                  <a:pt x="3711900" y="4538623"/>
                </a:cubicBezTo>
                <a:cubicBezTo>
                  <a:pt x="3716882" y="4558097"/>
                  <a:pt x="3702503" y="4596706"/>
                  <a:pt x="3685633" y="4602141"/>
                </a:cubicBezTo>
                <a:cubicBezTo>
                  <a:pt x="3687444" y="4609614"/>
                  <a:pt x="3693672" y="4609614"/>
                  <a:pt x="3698200" y="4612557"/>
                </a:cubicBezTo>
                <a:cubicBezTo>
                  <a:pt x="3699445" y="4626031"/>
                  <a:pt x="3692425" y="4621841"/>
                  <a:pt x="3689822" y="4627050"/>
                </a:cubicBezTo>
                <a:cubicBezTo>
                  <a:pt x="3699219" y="4654789"/>
                  <a:pt x="3729790" y="4618671"/>
                  <a:pt x="3736016" y="4648902"/>
                </a:cubicBezTo>
                <a:cubicBezTo>
                  <a:pt x="3731034" y="4666677"/>
                  <a:pt x="3689255" y="4650373"/>
                  <a:pt x="3690727" y="4676867"/>
                </a:cubicBezTo>
                <a:cubicBezTo>
                  <a:pt x="3674876" y="4687397"/>
                  <a:pt x="3650420" y="4660790"/>
                  <a:pt x="3630266" y="4684227"/>
                </a:cubicBezTo>
                <a:cubicBezTo>
                  <a:pt x="3664233" y="4693964"/>
                  <a:pt x="3705899" y="4692379"/>
                  <a:pt x="3730808" y="4718194"/>
                </a:cubicBezTo>
                <a:cubicBezTo>
                  <a:pt x="3728543" y="4727025"/>
                  <a:pt x="3726052" y="4718873"/>
                  <a:pt x="3722995" y="4718194"/>
                </a:cubicBezTo>
                <a:cubicBezTo>
                  <a:pt x="3719939" y="4717514"/>
                  <a:pt x="3720391" y="4727138"/>
                  <a:pt x="3719712" y="4732912"/>
                </a:cubicBezTo>
                <a:cubicBezTo>
                  <a:pt x="3699785" y="4729969"/>
                  <a:pt x="3690502" y="4732346"/>
                  <a:pt x="3678386" y="4721590"/>
                </a:cubicBezTo>
                <a:cubicBezTo>
                  <a:pt x="3663668" y="4740725"/>
                  <a:pt x="3639664" y="4740272"/>
                  <a:pt x="3614981" y="4738800"/>
                </a:cubicBezTo>
                <a:cubicBezTo>
                  <a:pt x="3623473" y="4727478"/>
                  <a:pt x="3653250" y="4725779"/>
                  <a:pt x="3670348" y="4726232"/>
                </a:cubicBezTo>
                <a:cubicBezTo>
                  <a:pt x="3635022" y="4709475"/>
                  <a:pt x="3608755" y="4732007"/>
                  <a:pt x="3571278" y="4722269"/>
                </a:cubicBezTo>
                <a:cubicBezTo>
                  <a:pt x="3571278" y="4727025"/>
                  <a:pt x="3574335" y="4726232"/>
                  <a:pt x="3576260" y="4727251"/>
                </a:cubicBezTo>
                <a:cubicBezTo>
                  <a:pt x="3572071" y="4734724"/>
                  <a:pt x="3564372" y="4734384"/>
                  <a:pt x="3564938" y="4751820"/>
                </a:cubicBezTo>
                <a:cubicBezTo>
                  <a:pt x="3478435" y="4795298"/>
                  <a:pt x="3344608" y="4770049"/>
                  <a:pt x="3259238" y="4775710"/>
                </a:cubicBezTo>
                <a:cubicBezTo>
                  <a:pt x="3259238" y="4770955"/>
                  <a:pt x="3262522" y="4771974"/>
                  <a:pt x="3264560" y="4770955"/>
                </a:cubicBezTo>
                <a:cubicBezTo>
                  <a:pt x="3246218" y="4765860"/>
                  <a:pt x="3218591" y="4780805"/>
                  <a:pt x="3194248" y="4768804"/>
                </a:cubicBezTo>
                <a:lnTo>
                  <a:pt x="3198384" y="4760430"/>
                </a:lnTo>
                <a:lnTo>
                  <a:pt x="3207609" y="4759180"/>
                </a:lnTo>
                <a:cubicBezTo>
                  <a:pt x="3204382" y="4758784"/>
                  <a:pt x="3201212" y="4758501"/>
                  <a:pt x="3198763" y="4759661"/>
                </a:cubicBezTo>
                <a:lnTo>
                  <a:pt x="3198384" y="4760430"/>
                </a:lnTo>
                <a:lnTo>
                  <a:pt x="3144841" y="4767685"/>
                </a:lnTo>
                <a:cubicBezTo>
                  <a:pt x="3124192" y="4770275"/>
                  <a:pt x="3103161" y="4770275"/>
                  <a:pt x="3079780" y="4760652"/>
                </a:cubicBezTo>
                <a:cubicBezTo>
                  <a:pt x="3044002" y="4746046"/>
                  <a:pt x="3090424" y="4757255"/>
                  <a:pt x="3090310" y="4755896"/>
                </a:cubicBezTo>
                <a:cubicBezTo>
                  <a:pt x="3086914" y="4729855"/>
                  <a:pt x="3041850" y="4772540"/>
                  <a:pt x="3035397" y="4759520"/>
                </a:cubicBezTo>
                <a:cubicBezTo>
                  <a:pt x="3036189" y="4752387"/>
                  <a:pt x="3043209" y="4758048"/>
                  <a:pt x="3043549" y="4749896"/>
                </a:cubicBezTo>
                <a:cubicBezTo>
                  <a:pt x="3037208" y="4739706"/>
                  <a:pt x="3030755" y="4754651"/>
                  <a:pt x="3019772" y="4759180"/>
                </a:cubicBezTo>
                <a:cubicBezTo>
                  <a:pt x="3020565" y="4753744"/>
                  <a:pt x="3025094" y="4755896"/>
                  <a:pt x="3025207" y="4749443"/>
                </a:cubicBezTo>
                <a:cubicBezTo>
                  <a:pt x="2928742" y="4739932"/>
                  <a:pt x="2827181" y="4765747"/>
                  <a:pt x="2725055" y="4762803"/>
                </a:cubicBezTo>
                <a:cubicBezTo>
                  <a:pt x="2720187" y="4776050"/>
                  <a:pt x="2736377" y="4772653"/>
                  <a:pt x="2727433" y="4777748"/>
                </a:cubicBezTo>
                <a:cubicBezTo>
                  <a:pt x="2731509" y="4786919"/>
                  <a:pt x="2735698" y="4774465"/>
                  <a:pt x="2740227" y="4787938"/>
                </a:cubicBezTo>
                <a:cubicBezTo>
                  <a:pt x="2739095" y="4797562"/>
                  <a:pt x="2728905" y="4787938"/>
                  <a:pt x="2732075" y="4807639"/>
                </a:cubicBezTo>
                <a:cubicBezTo>
                  <a:pt x="2725056" y="4798128"/>
                  <a:pt x="2725735" y="4774352"/>
                  <a:pt x="2719847" y="4762350"/>
                </a:cubicBezTo>
                <a:cubicBezTo>
                  <a:pt x="2668444" y="4734949"/>
                  <a:pt x="2625307" y="4784315"/>
                  <a:pt x="2568469" y="4779786"/>
                </a:cubicBezTo>
                <a:cubicBezTo>
                  <a:pt x="2568958" y="4787097"/>
                  <a:pt x="2574140" y="4793242"/>
                  <a:pt x="2581263" y="4794958"/>
                </a:cubicBezTo>
                <a:cubicBezTo>
                  <a:pt x="2580018" y="4815112"/>
                  <a:pt x="2548542" y="4750462"/>
                  <a:pt x="2542202" y="4794958"/>
                </a:cubicBezTo>
                <a:cubicBezTo>
                  <a:pt x="2511518" y="4772314"/>
                  <a:pt x="2488195" y="4779219"/>
                  <a:pt x="2451624" y="4788844"/>
                </a:cubicBezTo>
                <a:cubicBezTo>
                  <a:pt x="2451624" y="4780013"/>
                  <a:pt x="2448454" y="4778314"/>
                  <a:pt x="2449246" y="4769030"/>
                </a:cubicBezTo>
                <a:cubicBezTo>
                  <a:pt x="2441208" y="4771974"/>
                  <a:pt x="2441547" y="4791675"/>
                  <a:pt x="2428187" y="4783748"/>
                </a:cubicBezTo>
                <a:cubicBezTo>
                  <a:pt x="2428187" y="4774577"/>
                  <a:pt x="2437018" y="4780804"/>
                  <a:pt x="2438717" y="4773898"/>
                </a:cubicBezTo>
                <a:cubicBezTo>
                  <a:pt x="2417770" y="4758387"/>
                  <a:pt x="2393428" y="4780238"/>
                  <a:pt x="2370783" y="4778201"/>
                </a:cubicBezTo>
                <a:cubicBezTo>
                  <a:pt x="2376218" y="4768124"/>
                  <a:pt x="2369878" y="4768351"/>
                  <a:pt x="2365802" y="4763255"/>
                </a:cubicBezTo>
                <a:cubicBezTo>
                  <a:pt x="2365132" y="4769050"/>
                  <a:pt x="2362252" y="4774363"/>
                  <a:pt x="2357762" y="4778087"/>
                </a:cubicBezTo>
                <a:cubicBezTo>
                  <a:pt x="2353459" y="4774917"/>
                  <a:pt x="2356290" y="4766765"/>
                  <a:pt x="2360480" y="4768237"/>
                </a:cubicBezTo>
                <a:cubicBezTo>
                  <a:pt x="2325494" y="4759405"/>
                  <a:pt x="2266505" y="4769710"/>
                  <a:pt x="2214537" y="4777182"/>
                </a:cubicBezTo>
                <a:cubicBezTo>
                  <a:pt x="2214537" y="4788504"/>
                  <a:pt x="2225859" y="4779447"/>
                  <a:pt x="2230162" y="4782390"/>
                </a:cubicBezTo>
                <a:cubicBezTo>
                  <a:pt x="2228690" y="4787033"/>
                  <a:pt x="2222915" y="4789749"/>
                  <a:pt x="2227444" y="4792240"/>
                </a:cubicBezTo>
                <a:cubicBezTo>
                  <a:pt x="2185779" y="4791957"/>
                  <a:pt x="2140037" y="4790372"/>
                  <a:pt x="2096007" y="4787145"/>
                </a:cubicBezTo>
                <a:lnTo>
                  <a:pt x="2051957" y="4782939"/>
                </a:lnTo>
                <a:lnTo>
                  <a:pt x="2050866" y="4788986"/>
                </a:lnTo>
                <a:cubicBezTo>
                  <a:pt x="2049861" y="4790203"/>
                  <a:pt x="2048531" y="4789864"/>
                  <a:pt x="2047172" y="4789298"/>
                </a:cubicBezTo>
                <a:lnTo>
                  <a:pt x="2047172" y="4782483"/>
                </a:lnTo>
                <a:lnTo>
                  <a:pt x="2031971" y="4781031"/>
                </a:lnTo>
                <a:cubicBezTo>
                  <a:pt x="2011536" y="4778555"/>
                  <a:pt x="1992253" y="4775625"/>
                  <a:pt x="1974845" y="4772200"/>
                </a:cubicBezTo>
                <a:cubicBezTo>
                  <a:pt x="1978129" y="4763596"/>
                  <a:pt x="1984101" y="4760057"/>
                  <a:pt x="1991149" y="4758571"/>
                </a:cubicBezTo>
                <a:lnTo>
                  <a:pt x="2010909" y="4757428"/>
                </a:lnTo>
                <a:lnTo>
                  <a:pt x="1999391" y="4752127"/>
                </a:lnTo>
                <a:cubicBezTo>
                  <a:pt x="1995005" y="4750541"/>
                  <a:pt x="1990844" y="4749812"/>
                  <a:pt x="1987164" y="4751029"/>
                </a:cubicBezTo>
                <a:cubicBezTo>
                  <a:pt x="1988296" y="4721591"/>
                  <a:pt x="1996222" y="4746839"/>
                  <a:pt x="1999732" y="4730875"/>
                </a:cubicBezTo>
                <a:cubicBezTo>
                  <a:pt x="1999732" y="4735744"/>
                  <a:pt x="1998486" y="4734838"/>
                  <a:pt x="1997581" y="4735970"/>
                </a:cubicBezTo>
                <a:lnTo>
                  <a:pt x="2014422" y="4743352"/>
                </a:lnTo>
                <a:lnTo>
                  <a:pt x="2013907" y="4737440"/>
                </a:lnTo>
                <a:cubicBezTo>
                  <a:pt x="2023417" y="4741744"/>
                  <a:pt x="2027720" y="4728609"/>
                  <a:pt x="2032136" y="4737440"/>
                </a:cubicBezTo>
                <a:cubicBezTo>
                  <a:pt x="2034060" y="4750914"/>
                  <a:pt x="2019907" y="4733930"/>
                  <a:pt x="2021719" y="4747405"/>
                </a:cubicBezTo>
                <a:cubicBezTo>
                  <a:pt x="2026247" y="4758727"/>
                  <a:pt x="2034514" y="4736083"/>
                  <a:pt x="2042551" y="4737440"/>
                </a:cubicBezTo>
                <a:cubicBezTo>
                  <a:pt x="2021832" y="4716382"/>
                  <a:pt x="1987865" y="4725553"/>
                  <a:pt x="1969524" y="4707777"/>
                </a:cubicBezTo>
                <a:cubicBezTo>
                  <a:pt x="1966466" y="4708570"/>
                  <a:pt x="1967372" y="4716834"/>
                  <a:pt x="1966920" y="4722722"/>
                </a:cubicBezTo>
                <a:cubicBezTo>
                  <a:pt x="1962391" y="4717825"/>
                  <a:pt x="1956588" y="4715639"/>
                  <a:pt x="1950013" y="4715048"/>
                </a:cubicBezTo>
                <a:lnTo>
                  <a:pt x="1942489" y="4715711"/>
                </a:lnTo>
                <a:lnTo>
                  <a:pt x="1942417" y="4715930"/>
                </a:lnTo>
                <a:lnTo>
                  <a:pt x="1942341" y="4715724"/>
                </a:lnTo>
                <a:lnTo>
                  <a:pt x="1934383" y="4716426"/>
                </a:lnTo>
                <a:lnTo>
                  <a:pt x="1933950" y="4717628"/>
                </a:lnTo>
                <a:lnTo>
                  <a:pt x="1932982" y="4716550"/>
                </a:lnTo>
                <a:lnTo>
                  <a:pt x="1928467" y="4716948"/>
                </a:lnTo>
                <a:lnTo>
                  <a:pt x="1907426" y="4721293"/>
                </a:lnTo>
                <a:lnTo>
                  <a:pt x="1915608" y="4723063"/>
                </a:lnTo>
                <a:cubicBezTo>
                  <a:pt x="1893982" y="4744575"/>
                  <a:pt x="1871791" y="4725101"/>
                  <a:pt x="1855147" y="4759747"/>
                </a:cubicBezTo>
                <a:cubicBezTo>
                  <a:pt x="1855480" y="4752794"/>
                  <a:pt x="1857091" y="4745961"/>
                  <a:pt x="1859902" y="4739593"/>
                </a:cubicBezTo>
                <a:cubicBezTo>
                  <a:pt x="1831484" y="4727365"/>
                  <a:pt x="1812802" y="4752161"/>
                  <a:pt x="1791063" y="4747066"/>
                </a:cubicBezTo>
                <a:cubicBezTo>
                  <a:pt x="1791629" y="4758388"/>
                  <a:pt x="1794120" y="4757595"/>
                  <a:pt x="1796838" y="4756803"/>
                </a:cubicBezTo>
                <a:cubicBezTo>
                  <a:pt x="1800800" y="4769484"/>
                  <a:pt x="1787440" y="4753633"/>
                  <a:pt x="1787214" y="4766653"/>
                </a:cubicBezTo>
                <a:cubicBezTo>
                  <a:pt x="1787893" y="4723289"/>
                  <a:pt x="1753247" y="4761219"/>
                  <a:pt x="1743850" y="4738574"/>
                </a:cubicBezTo>
                <a:cubicBezTo>
                  <a:pt x="1749511" y="4757595"/>
                  <a:pt x="1739547" y="4739593"/>
                  <a:pt x="1736830" y="4748877"/>
                </a:cubicBezTo>
                <a:cubicBezTo>
                  <a:pt x="1739094" y="4736196"/>
                  <a:pt x="1734905" y="4739140"/>
                  <a:pt x="1731961" y="4739140"/>
                </a:cubicBezTo>
                <a:cubicBezTo>
                  <a:pt x="1741246" y="4767899"/>
                  <a:pt x="1710336" y="4736536"/>
                  <a:pt x="1697995" y="4745820"/>
                </a:cubicBezTo>
                <a:cubicBezTo>
                  <a:pt x="1724602" y="4763257"/>
                  <a:pt x="1737623" y="4766087"/>
                  <a:pt x="1761286" y="4757822"/>
                </a:cubicBezTo>
                <a:cubicBezTo>
                  <a:pt x="1761852" y="4775258"/>
                  <a:pt x="1755398" y="4760086"/>
                  <a:pt x="1751209" y="4773107"/>
                </a:cubicBezTo>
                <a:cubicBezTo>
                  <a:pt x="1752568" y="4781825"/>
                  <a:pt x="1755398" y="4782051"/>
                  <a:pt x="1757210" y="4787826"/>
                </a:cubicBezTo>
                <a:cubicBezTo>
                  <a:pt x="1752115" y="4805262"/>
                  <a:pt x="1748265" y="4761445"/>
                  <a:pt x="1741246" y="4768691"/>
                </a:cubicBezTo>
                <a:cubicBezTo>
                  <a:pt x="1742265" y="4775258"/>
                  <a:pt x="1743963" y="4777749"/>
                  <a:pt x="1746001" y="4778315"/>
                </a:cubicBezTo>
                <a:cubicBezTo>
                  <a:pt x="1744636" y="4783171"/>
                  <a:pt x="1744138" y="4788231"/>
                  <a:pt x="1744529" y="4793260"/>
                </a:cubicBezTo>
                <a:cubicBezTo>
                  <a:pt x="1704901" y="4783976"/>
                  <a:pt x="1663236" y="4769937"/>
                  <a:pt x="1621343" y="4784769"/>
                </a:cubicBezTo>
                <a:lnTo>
                  <a:pt x="1616349" y="4782102"/>
                </a:lnTo>
                <a:lnTo>
                  <a:pt x="1617994" y="4780329"/>
                </a:lnTo>
                <a:lnTo>
                  <a:pt x="1619079" y="4780353"/>
                </a:lnTo>
                <a:lnTo>
                  <a:pt x="1618286" y="4780013"/>
                </a:lnTo>
                <a:lnTo>
                  <a:pt x="1617994" y="4780329"/>
                </a:lnTo>
                <a:lnTo>
                  <a:pt x="1612807" y="4780212"/>
                </a:lnTo>
                <a:lnTo>
                  <a:pt x="1599605" y="4773163"/>
                </a:lnTo>
                <a:cubicBezTo>
                  <a:pt x="1591481" y="4772427"/>
                  <a:pt x="1582735" y="4773560"/>
                  <a:pt x="1574130" y="4772767"/>
                </a:cubicBezTo>
                <a:cubicBezTo>
                  <a:pt x="1511178" y="4766766"/>
                  <a:pt x="1454567" y="4805488"/>
                  <a:pt x="1392974" y="4820773"/>
                </a:cubicBezTo>
                <a:cubicBezTo>
                  <a:pt x="1392974" y="4814659"/>
                  <a:pt x="1392974" y="4810470"/>
                  <a:pt x="1395352" y="4810583"/>
                </a:cubicBezTo>
                <a:cubicBezTo>
                  <a:pt x="1380293" y="4796204"/>
                  <a:pt x="1370103" y="4828812"/>
                  <a:pt x="1358894" y="4838549"/>
                </a:cubicBezTo>
                <a:cubicBezTo>
                  <a:pt x="1360027" y="4822019"/>
                  <a:pt x="1366027" y="4821226"/>
                  <a:pt x="1369650" y="4812735"/>
                </a:cubicBezTo>
                <a:cubicBezTo>
                  <a:pt x="1362631" y="4808092"/>
                  <a:pt x="1350742" y="4817943"/>
                  <a:pt x="1342251" y="4820094"/>
                </a:cubicBezTo>
                <a:cubicBezTo>
                  <a:pt x="1345924" y="4810582"/>
                  <a:pt x="1354729" y="4804021"/>
                  <a:pt x="1364895" y="4803224"/>
                </a:cubicBezTo>
                <a:cubicBezTo>
                  <a:pt x="1355271" y="4766653"/>
                  <a:pt x="1342251" y="4777296"/>
                  <a:pt x="1333759" y="4756124"/>
                </a:cubicBezTo>
                <a:cubicBezTo>
                  <a:pt x="1336023" y="4761785"/>
                  <a:pt x="1332853" y="4733479"/>
                  <a:pt x="1329004" y="4726686"/>
                </a:cubicBezTo>
                <a:lnTo>
                  <a:pt x="1326923" y="4723669"/>
                </a:lnTo>
                <a:lnTo>
                  <a:pt x="1329004" y="4721704"/>
                </a:lnTo>
                <a:cubicBezTo>
                  <a:pt x="1329004" y="4725667"/>
                  <a:pt x="1321871" y="4696908"/>
                  <a:pt x="1325720" y="4697135"/>
                </a:cubicBezTo>
                <a:cubicBezTo>
                  <a:pt x="1314196" y="4688098"/>
                  <a:pt x="1304314" y="4677144"/>
                  <a:pt x="1296509" y="4664753"/>
                </a:cubicBezTo>
                <a:cubicBezTo>
                  <a:pt x="1304661" y="4660451"/>
                  <a:pt x="1329683" y="4707438"/>
                  <a:pt x="1329004" y="4646977"/>
                </a:cubicBezTo>
                <a:lnTo>
                  <a:pt x="1319874" y="4616264"/>
                </a:lnTo>
                <a:lnTo>
                  <a:pt x="1316548" y="4617992"/>
                </a:lnTo>
                <a:lnTo>
                  <a:pt x="1319597" y="4615334"/>
                </a:lnTo>
                <a:lnTo>
                  <a:pt x="1316252" y="4604080"/>
                </a:lnTo>
                <a:cubicBezTo>
                  <a:pt x="1311539" y="4593169"/>
                  <a:pt x="1306190" y="4587026"/>
                  <a:pt x="1299679" y="4589800"/>
                </a:cubicBezTo>
                <a:cubicBezTo>
                  <a:pt x="1298845" y="4581508"/>
                  <a:pt x="1297368" y="4573294"/>
                  <a:pt x="1295263" y="4565231"/>
                </a:cubicBezTo>
                <a:lnTo>
                  <a:pt x="1297600" y="4564076"/>
                </a:lnTo>
                <a:lnTo>
                  <a:pt x="1284393" y="4560927"/>
                </a:lnTo>
                <a:cubicBezTo>
                  <a:pt x="1289488" y="4563645"/>
                  <a:pt x="1283883" y="4549549"/>
                  <a:pt x="1276129" y="4541041"/>
                </a:cubicBezTo>
                <a:lnTo>
                  <a:pt x="1268358" y="4535500"/>
                </a:lnTo>
                <a:lnTo>
                  <a:pt x="1267269" y="4535561"/>
                </a:lnTo>
                <a:lnTo>
                  <a:pt x="1239492" y="4541405"/>
                </a:lnTo>
                <a:lnTo>
                  <a:pt x="1239443" y="4541453"/>
                </a:lnTo>
                <a:cubicBezTo>
                  <a:pt x="1237405" y="4547624"/>
                  <a:pt x="1230272" y="4550851"/>
                  <a:pt x="1222474" y="4551502"/>
                </a:cubicBezTo>
                <a:lnTo>
                  <a:pt x="1210049" y="4548297"/>
                </a:lnTo>
                <a:lnTo>
                  <a:pt x="1152410" y="4562888"/>
                </a:lnTo>
                <a:cubicBezTo>
                  <a:pt x="1080501" y="4587445"/>
                  <a:pt x="1013481" y="4626507"/>
                  <a:pt x="940028" y="4653086"/>
                </a:cubicBezTo>
                <a:cubicBezTo>
                  <a:pt x="939236" y="4646972"/>
                  <a:pt x="940028" y="4642669"/>
                  <a:pt x="942745" y="4641763"/>
                </a:cubicBezTo>
                <a:cubicBezTo>
                  <a:pt x="916704" y="4632139"/>
                  <a:pt x="904023" y="4668144"/>
                  <a:pt x="886814" y="4681618"/>
                </a:cubicBezTo>
                <a:cubicBezTo>
                  <a:pt x="886814" y="4664747"/>
                  <a:pt x="896438" y="4661917"/>
                  <a:pt x="901306" y="4652293"/>
                </a:cubicBezTo>
                <a:cubicBezTo>
                  <a:pt x="889984" y="4649915"/>
                  <a:pt x="871302" y="4663615"/>
                  <a:pt x="857716" y="4668597"/>
                </a:cubicBezTo>
                <a:cubicBezTo>
                  <a:pt x="865251" y="4656240"/>
                  <a:pt x="877531" y="4647520"/>
                  <a:pt x="891682" y="4644481"/>
                </a:cubicBezTo>
                <a:cubicBezTo>
                  <a:pt x="871868" y="4611080"/>
                  <a:pt x="852394" y="4625799"/>
                  <a:pt x="836203" y="4607344"/>
                </a:cubicBezTo>
                <a:cubicBezTo>
                  <a:pt x="840506" y="4612212"/>
                  <a:pt x="832241" y="4584699"/>
                  <a:pt x="824881" y="4579378"/>
                </a:cubicBezTo>
                <a:lnTo>
                  <a:pt x="822806" y="4578103"/>
                </a:lnTo>
                <a:lnTo>
                  <a:pt x="823636" y="4574509"/>
                </a:lnTo>
                <a:cubicBezTo>
                  <a:pt x="823636" y="4578585"/>
                  <a:pt x="809483" y="4551865"/>
                  <a:pt x="815710" y="4550959"/>
                </a:cubicBezTo>
                <a:cubicBezTo>
                  <a:pt x="797844" y="4546463"/>
                  <a:pt x="780931" y="4538794"/>
                  <a:pt x="765779" y="4528315"/>
                </a:cubicBezTo>
                <a:cubicBezTo>
                  <a:pt x="778234" y="4521521"/>
                  <a:pt x="823070" y="4560583"/>
                  <a:pt x="815597" y="4500349"/>
                </a:cubicBezTo>
                <a:cubicBezTo>
                  <a:pt x="799293" y="4470118"/>
                  <a:pt x="782763" y="4442719"/>
                  <a:pt x="762835" y="4452229"/>
                </a:cubicBezTo>
                <a:cubicBezTo>
                  <a:pt x="760673" y="4444279"/>
                  <a:pt x="757435" y="4436661"/>
                  <a:pt x="753212" y="4429585"/>
                </a:cubicBezTo>
                <a:cubicBezTo>
                  <a:pt x="751513" y="4421546"/>
                  <a:pt x="761703" y="4432755"/>
                  <a:pt x="765326" y="4426528"/>
                </a:cubicBezTo>
                <a:cubicBezTo>
                  <a:pt x="766232" y="4422905"/>
                  <a:pt x="764307" y="4415206"/>
                  <a:pt x="768044" y="4415206"/>
                </a:cubicBezTo>
                <a:cubicBezTo>
                  <a:pt x="764540" y="4405560"/>
                  <a:pt x="759576" y="4396511"/>
                  <a:pt x="753325" y="4388372"/>
                </a:cubicBezTo>
                <a:cubicBezTo>
                  <a:pt x="755136" y="4379994"/>
                  <a:pt x="775969" y="4414979"/>
                  <a:pt x="766345" y="4374672"/>
                </a:cubicBezTo>
                <a:cubicBezTo>
                  <a:pt x="762609" y="4360972"/>
                  <a:pt x="756948" y="4367766"/>
                  <a:pt x="751853" y="4368219"/>
                </a:cubicBezTo>
                <a:cubicBezTo>
                  <a:pt x="749362" y="4357576"/>
                  <a:pt x="753551" y="4356896"/>
                  <a:pt x="757967" y="4356896"/>
                </a:cubicBezTo>
                <a:cubicBezTo>
                  <a:pt x="750834" y="4334252"/>
                  <a:pt x="743814" y="4325307"/>
                  <a:pt x="746645" y="4313532"/>
                </a:cubicBezTo>
                <a:cubicBezTo>
                  <a:pt x="730680" y="4288963"/>
                  <a:pt x="730227" y="4295303"/>
                  <a:pt x="716075" y="4280358"/>
                </a:cubicBezTo>
                <a:cubicBezTo>
                  <a:pt x="716075" y="4269715"/>
                  <a:pt x="728303" y="4280358"/>
                  <a:pt x="732832" y="4281264"/>
                </a:cubicBezTo>
                <a:cubicBezTo>
                  <a:pt x="732832" y="4275942"/>
                  <a:pt x="733851" y="4270621"/>
                  <a:pt x="734303" y="4265413"/>
                </a:cubicBezTo>
                <a:cubicBezTo>
                  <a:pt x="727284" y="4251373"/>
                  <a:pt x="721736" y="4273678"/>
                  <a:pt x="717547" y="4264620"/>
                </a:cubicBezTo>
                <a:cubicBezTo>
                  <a:pt x="715961" y="4257714"/>
                  <a:pt x="714376" y="4250920"/>
                  <a:pt x="712112" y="4250581"/>
                </a:cubicBezTo>
                <a:cubicBezTo>
                  <a:pt x="713810" y="4240051"/>
                  <a:pt x="726831" y="4261337"/>
                  <a:pt x="733624" y="4255449"/>
                </a:cubicBezTo>
                <a:cubicBezTo>
                  <a:pt x="731586" y="4249109"/>
                  <a:pt x="724113" y="4248316"/>
                  <a:pt x="731133" y="4245825"/>
                </a:cubicBezTo>
                <a:cubicBezTo>
                  <a:pt x="726378" y="4236994"/>
                  <a:pt x="719811" y="4245825"/>
                  <a:pt x="714829" y="4239711"/>
                </a:cubicBezTo>
                <a:cubicBezTo>
                  <a:pt x="718525" y="4233136"/>
                  <a:pt x="724358" y="4228023"/>
                  <a:pt x="731360" y="4225219"/>
                </a:cubicBezTo>
                <a:cubicBezTo>
                  <a:pt x="729322" y="4212085"/>
                  <a:pt x="725472" y="4216840"/>
                  <a:pt x="722528" y="4212198"/>
                </a:cubicBezTo>
                <a:cubicBezTo>
                  <a:pt x="718566" y="4212198"/>
                  <a:pt x="717999" y="4217520"/>
                  <a:pt x="721056" y="4227823"/>
                </a:cubicBezTo>
                <a:cubicBezTo>
                  <a:pt x="711433" y="4215821"/>
                  <a:pt x="705658" y="4198725"/>
                  <a:pt x="698412" y="4197819"/>
                </a:cubicBezTo>
                <a:cubicBezTo>
                  <a:pt x="692072" y="4185591"/>
                  <a:pt x="703620" y="4186497"/>
                  <a:pt x="696487" y="4182874"/>
                </a:cubicBezTo>
                <a:cubicBezTo>
                  <a:pt x="696487" y="4160229"/>
                  <a:pt x="727397" y="4178345"/>
                  <a:pt x="728982" y="4159210"/>
                </a:cubicBezTo>
                <a:cubicBezTo>
                  <a:pt x="717660" y="4150153"/>
                  <a:pt x="711319" y="4174722"/>
                  <a:pt x="695015" y="4157512"/>
                </a:cubicBezTo>
                <a:cubicBezTo>
                  <a:pt x="696487" y="4140189"/>
                  <a:pt x="713357" y="4153096"/>
                  <a:pt x="726604" y="4144378"/>
                </a:cubicBezTo>
                <a:cubicBezTo>
                  <a:pt x="715767" y="4133119"/>
                  <a:pt x="707974" y="4119288"/>
                  <a:pt x="703960" y="4104184"/>
                </a:cubicBezTo>
                <a:cubicBezTo>
                  <a:pt x="702828" y="4097504"/>
                  <a:pt x="707243" y="4098976"/>
                  <a:pt x="709621" y="4097618"/>
                </a:cubicBezTo>
                <a:cubicBezTo>
                  <a:pt x="699884" y="4070671"/>
                  <a:pt x="686977" y="4076219"/>
                  <a:pt x="674182" y="4080974"/>
                </a:cubicBezTo>
                <a:cubicBezTo>
                  <a:pt x="672597" y="4074181"/>
                  <a:pt x="671012" y="4067387"/>
                  <a:pt x="668748" y="4067048"/>
                </a:cubicBezTo>
                <a:cubicBezTo>
                  <a:pt x="671012" y="4061160"/>
                  <a:pt x="676107" y="4062858"/>
                  <a:pt x="683127" y="4058329"/>
                </a:cubicBezTo>
                <a:cubicBezTo>
                  <a:pt x="680183" y="4047687"/>
                  <a:pt x="675315" y="4058329"/>
                  <a:pt x="671805" y="4056178"/>
                </a:cubicBezTo>
                <a:cubicBezTo>
                  <a:pt x="669767" y="4044856"/>
                  <a:pt x="679730" y="4051876"/>
                  <a:pt x="683127" y="4048253"/>
                </a:cubicBezTo>
                <a:lnTo>
                  <a:pt x="686863" y="4062632"/>
                </a:lnTo>
                <a:lnTo>
                  <a:pt x="700676" y="4059122"/>
                </a:lnTo>
                <a:cubicBezTo>
                  <a:pt x="696714" y="4044969"/>
                  <a:pt x="690713" y="4052215"/>
                  <a:pt x="685391" y="4052215"/>
                </a:cubicBezTo>
                <a:cubicBezTo>
                  <a:pt x="679051" y="4018249"/>
                  <a:pt x="665691" y="4006927"/>
                  <a:pt x="660030" y="4017683"/>
                </a:cubicBezTo>
                <a:cubicBezTo>
                  <a:pt x="657086" y="4013720"/>
                  <a:pt x="655048" y="4000133"/>
                  <a:pt x="651198" y="4004662"/>
                </a:cubicBezTo>
                <a:cubicBezTo>
                  <a:pt x="651198" y="3996850"/>
                  <a:pt x="654029" y="3993340"/>
                  <a:pt x="647009" y="3995491"/>
                </a:cubicBezTo>
                <a:lnTo>
                  <a:pt x="647310" y="3994724"/>
                </a:lnTo>
                <a:lnTo>
                  <a:pt x="630406" y="3996629"/>
                </a:lnTo>
                <a:cubicBezTo>
                  <a:pt x="613465" y="4002969"/>
                  <a:pt x="598096" y="4016952"/>
                  <a:pt x="587509" y="4031954"/>
                </a:cubicBezTo>
                <a:cubicBezTo>
                  <a:pt x="600332" y="3984741"/>
                  <a:pt x="617103" y="3969753"/>
                  <a:pt x="641166" y="3957138"/>
                </a:cubicBezTo>
                <a:lnTo>
                  <a:pt x="653363" y="3951212"/>
                </a:lnTo>
                <a:lnTo>
                  <a:pt x="646123" y="3943853"/>
                </a:lnTo>
                <a:cubicBezTo>
                  <a:pt x="637520" y="3942383"/>
                  <a:pt x="629092" y="3958156"/>
                  <a:pt x="622893" y="3950429"/>
                </a:cubicBezTo>
                <a:cubicBezTo>
                  <a:pt x="607523" y="3950938"/>
                  <a:pt x="617756" y="3949219"/>
                  <a:pt x="624501" y="3944649"/>
                </a:cubicBezTo>
                <a:lnTo>
                  <a:pt x="626265" y="3942479"/>
                </a:lnTo>
                <a:lnTo>
                  <a:pt x="602908" y="3949642"/>
                </a:lnTo>
                <a:cubicBezTo>
                  <a:pt x="602908" y="3943527"/>
                  <a:pt x="603700" y="3939338"/>
                  <a:pt x="606757" y="3939112"/>
                </a:cubicBezTo>
                <a:cubicBezTo>
                  <a:pt x="582075" y="3926997"/>
                  <a:pt x="565771" y="3961756"/>
                  <a:pt x="547768" y="3973079"/>
                </a:cubicBezTo>
                <a:cubicBezTo>
                  <a:pt x="549240" y="3956322"/>
                  <a:pt x="559091" y="3954509"/>
                  <a:pt x="564865" y="3945339"/>
                </a:cubicBezTo>
                <a:cubicBezTo>
                  <a:pt x="553543" y="3941829"/>
                  <a:pt x="534408" y="3953491"/>
                  <a:pt x="520935" y="3956661"/>
                </a:cubicBezTo>
                <a:cubicBezTo>
                  <a:pt x="529388" y="3945240"/>
                  <a:pt x="542244" y="3937888"/>
                  <a:pt x="556373" y="3936394"/>
                </a:cubicBezTo>
                <a:cubicBezTo>
                  <a:pt x="540296" y="3901183"/>
                  <a:pt x="520255" y="3913749"/>
                  <a:pt x="506442" y="3893596"/>
                </a:cubicBezTo>
                <a:cubicBezTo>
                  <a:pt x="510065" y="3898917"/>
                  <a:pt x="504744" y="3870951"/>
                  <a:pt x="498630" y="3864611"/>
                </a:cubicBezTo>
                <a:lnTo>
                  <a:pt x="496987" y="3863203"/>
                </a:lnTo>
                <a:lnTo>
                  <a:pt x="497951" y="3859629"/>
                </a:lnTo>
                <a:cubicBezTo>
                  <a:pt x="497951" y="3863705"/>
                  <a:pt x="486628" y="3835740"/>
                  <a:pt x="492629" y="3835400"/>
                </a:cubicBezTo>
                <a:cubicBezTo>
                  <a:pt x="475988" y="3828646"/>
                  <a:pt x="460659" y="3819028"/>
                  <a:pt x="447340" y="3806981"/>
                </a:cubicBezTo>
                <a:cubicBezTo>
                  <a:pt x="460021" y="3801433"/>
                  <a:pt x="499309" y="3845250"/>
                  <a:pt x="497837" y="3784336"/>
                </a:cubicBezTo>
                <a:cubicBezTo>
                  <a:pt x="485156" y="3752634"/>
                  <a:pt x="472023" y="3723423"/>
                  <a:pt x="452548" y="3730782"/>
                </a:cubicBezTo>
                <a:cubicBezTo>
                  <a:pt x="451312" y="3722499"/>
                  <a:pt x="448949" y="3714424"/>
                  <a:pt x="445529" y="3706779"/>
                </a:cubicBezTo>
                <a:cubicBezTo>
                  <a:pt x="444623" y="3698627"/>
                  <a:pt x="453341" y="3710855"/>
                  <a:pt x="456851" y="3704968"/>
                </a:cubicBezTo>
                <a:cubicBezTo>
                  <a:pt x="458096" y="3701571"/>
                  <a:pt x="456851" y="3693645"/>
                  <a:pt x="460474" y="3694438"/>
                </a:cubicBezTo>
                <a:cubicBezTo>
                  <a:pt x="457659" y="3684467"/>
                  <a:pt x="453386" y="3674967"/>
                  <a:pt x="447793" y="3666246"/>
                </a:cubicBezTo>
                <a:cubicBezTo>
                  <a:pt x="450284" y="3658094"/>
                  <a:pt x="466814" y="3695231"/>
                  <a:pt x="461493" y="3654131"/>
                </a:cubicBezTo>
                <a:cubicBezTo>
                  <a:pt x="459229" y="3640091"/>
                  <a:pt x="453115" y="3646205"/>
                  <a:pt x="448246" y="3646092"/>
                </a:cubicBezTo>
                <a:cubicBezTo>
                  <a:pt x="446887" y="3634770"/>
                  <a:pt x="450963" y="3634770"/>
                  <a:pt x="455266" y="3634770"/>
                </a:cubicBezTo>
                <a:cubicBezTo>
                  <a:pt x="450510" y="3612125"/>
                  <a:pt x="444736" y="3601935"/>
                  <a:pt x="448812" y="3590613"/>
                </a:cubicBezTo>
                <a:lnTo>
                  <a:pt x="442639" y="3579157"/>
                </a:lnTo>
                <a:lnTo>
                  <a:pt x="417564" y="3565365"/>
                </a:lnTo>
                <a:cubicBezTo>
                  <a:pt x="405855" y="3560329"/>
                  <a:pt x="392589" y="3560329"/>
                  <a:pt x="380880" y="3565365"/>
                </a:cubicBezTo>
                <a:lnTo>
                  <a:pt x="379088" y="3562289"/>
                </a:lnTo>
                <a:lnTo>
                  <a:pt x="380540" y="3560044"/>
                </a:lnTo>
                <a:lnTo>
                  <a:pt x="380314" y="3560383"/>
                </a:lnTo>
                <a:lnTo>
                  <a:pt x="377719" y="3559938"/>
                </a:lnTo>
                <a:lnTo>
                  <a:pt x="375426" y="3556001"/>
                </a:lnTo>
                <a:cubicBezTo>
                  <a:pt x="369275" y="3549882"/>
                  <a:pt x="361292" y="3552090"/>
                  <a:pt x="353820" y="3549967"/>
                </a:cubicBezTo>
                <a:cubicBezTo>
                  <a:pt x="316570" y="3540003"/>
                  <a:pt x="282490" y="3575895"/>
                  <a:pt x="247844" y="3588689"/>
                </a:cubicBezTo>
                <a:cubicBezTo>
                  <a:pt x="247844" y="3582688"/>
                  <a:pt x="247844" y="3578499"/>
                  <a:pt x="248863" y="3578725"/>
                </a:cubicBezTo>
                <a:cubicBezTo>
                  <a:pt x="239579" y="3563780"/>
                  <a:pt x="234823" y="3595935"/>
                  <a:pt x="228936" y="3605333"/>
                </a:cubicBezTo>
                <a:cubicBezTo>
                  <a:pt x="228802" y="3596612"/>
                  <a:pt x="230540" y="3587964"/>
                  <a:pt x="234031" y="3579971"/>
                </a:cubicBezTo>
                <a:cubicBezTo>
                  <a:pt x="229728" y="3574989"/>
                  <a:pt x="223275" y="3584613"/>
                  <a:pt x="218406" y="3586538"/>
                </a:cubicBezTo>
                <a:cubicBezTo>
                  <a:pt x="220897" y="3574536"/>
                  <a:pt x="225539" y="3571479"/>
                  <a:pt x="230634" y="3570234"/>
                </a:cubicBezTo>
                <a:cubicBezTo>
                  <a:pt x="223275" y="3533550"/>
                  <a:pt x="216142" y="3543853"/>
                  <a:pt x="209801" y="3522567"/>
                </a:cubicBezTo>
                <a:cubicBezTo>
                  <a:pt x="209740" y="3512557"/>
                  <a:pt x="208253" y="3502607"/>
                  <a:pt x="205386" y="3493017"/>
                </a:cubicBezTo>
                <a:lnTo>
                  <a:pt x="204533" y="3491306"/>
                </a:lnTo>
                <a:lnTo>
                  <a:pt x="204819" y="3488034"/>
                </a:lnTo>
                <a:cubicBezTo>
                  <a:pt x="204819" y="3492110"/>
                  <a:pt x="199045" y="3463239"/>
                  <a:pt x="201536" y="3463578"/>
                </a:cubicBezTo>
                <a:cubicBezTo>
                  <a:pt x="193329" y="3453577"/>
                  <a:pt x="186477" y="3442537"/>
                  <a:pt x="181156" y="3430745"/>
                </a:cubicBezTo>
                <a:cubicBezTo>
                  <a:pt x="186364" y="3426669"/>
                  <a:pt x="204480" y="3473882"/>
                  <a:pt x="201196" y="3413648"/>
                </a:cubicBezTo>
                <a:cubicBezTo>
                  <a:pt x="194516" y="3380926"/>
                  <a:pt x="187496" y="3350810"/>
                  <a:pt x="178552" y="3356132"/>
                </a:cubicBezTo>
                <a:cubicBezTo>
                  <a:pt x="177590" y="3347903"/>
                  <a:pt x="176153" y="3339738"/>
                  <a:pt x="174249" y="3331676"/>
                </a:cubicBezTo>
                <a:cubicBezTo>
                  <a:pt x="173344" y="3323523"/>
                  <a:pt x="177873" y="3336431"/>
                  <a:pt x="179458" y="3331110"/>
                </a:cubicBezTo>
                <a:cubicBezTo>
                  <a:pt x="179458" y="3327826"/>
                  <a:pt x="179458" y="3319787"/>
                  <a:pt x="180590" y="3320920"/>
                </a:cubicBezTo>
                <a:cubicBezTo>
                  <a:pt x="178922" y="3311059"/>
                  <a:pt x="176538" y="3301335"/>
                  <a:pt x="173457" y="3291821"/>
                </a:cubicBezTo>
                <a:cubicBezTo>
                  <a:pt x="174363" y="3284009"/>
                  <a:pt x="183534" y="3322391"/>
                  <a:pt x="179344" y="3281179"/>
                </a:cubicBezTo>
                <a:cubicBezTo>
                  <a:pt x="177646" y="3267026"/>
                  <a:pt x="175042" y="3272460"/>
                  <a:pt x="172778" y="3271894"/>
                </a:cubicBezTo>
                <a:cubicBezTo>
                  <a:pt x="171759" y="3260572"/>
                  <a:pt x="173570" y="3260572"/>
                  <a:pt x="175608" y="3261590"/>
                </a:cubicBezTo>
                <a:cubicBezTo>
                  <a:pt x="172278" y="3247034"/>
                  <a:pt x="170644" y="3232140"/>
                  <a:pt x="170740" y="3217207"/>
                </a:cubicBezTo>
                <a:cubicBezTo>
                  <a:pt x="167375" y="3203955"/>
                  <a:pt x="162631" y="3191090"/>
                  <a:pt x="156587" y="3178825"/>
                </a:cubicBezTo>
                <a:cubicBezTo>
                  <a:pt x="156587" y="3168408"/>
                  <a:pt x="162474" y="3180750"/>
                  <a:pt x="164512" y="3182901"/>
                </a:cubicBezTo>
                <a:lnTo>
                  <a:pt x="165305" y="3167842"/>
                </a:lnTo>
                <a:cubicBezTo>
                  <a:pt x="162135" y="3152671"/>
                  <a:pt x="159304" y="3173390"/>
                  <a:pt x="157379" y="3163766"/>
                </a:cubicBezTo>
                <a:cubicBezTo>
                  <a:pt x="157300" y="3158753"/>
                  <a:pt x="156421" y="3153784"/>
                  <a:pt x="154775" y="3149047"/>
                </a:cubicBezTo>
                <a:cubicBezTo>
                  <a:pt x="155681" y="3138971"/>
                  <a:pt x="161795" y="3162295"/>
                  <a:pt x="165078" y="3157993"/>
                </a:cubicBezTo>
                <a:cubicBezTo>
                  <a:pt x="164173" y="3151313"/>
                  <a:pt x="160663" y="3149047"/>
                  <a:pt x="164059" y="3148028"/>
                </a:cubicBezTo>
                <a:cubicBezTo>
                  <a:pt x="161795" y="3138519"/>
                  <a:pt x="158625" y="3145991"/>
                  <a:pt x="156247" y="3138858"/>
                </a:cubicBezTo>
                <a:cubicBezTo>
                  <a:pt x="157131" y="3134053"/>
                  <a:pt x="160122" y="3129898"/>
                  <a:pt x="164399" y="3127536"/>
                </a:cubicBezTo>
                <a:cubicBezTo>
                  <a:pt x="163607" y="3114288"/>
                  <a:pt x="161682" y="3118139"/>
                  <a:pt x="160323" y="3113044"/>
                </a:cubicBezTo>
                <a:cubicBezTo>
                  <a:pt x="158285" y="3112364"/>
                  <a:pt x="157945" y="3117346"/>
                  <a:pt x="159304" y="3128101"/>
                </a:cubicBezTo>
                <a:cubicBezTo>
                  <a:pt x="154775" y="3114401"/>
                  <a:pt x="152171" y="3096740"/>
                  <a:pt x="148661" y="3094135"/>
                </a:cubicBezTo>
                <a:cubicBezTo>
                  <a:pt x="145604" y="3081001"/>
                  <a:pt x="151379" y="3084171"/>
                  <a:pt x="147869" y="3079189"/>
                </a:cubicBezTo>
                <a:cubicBezTo>
                  <a:pt x="147869" y="3056545"/>
                  <a:pt x="163380" y="3080774"/>
                  <a:pt x="164512" y="3062432"/>
                </a:cubicBezTo>
                <a:cubicBezTo>
                  <a:pt x="158738" y="3051110"/>
                  <a:pt x="155341" y="3073755"/>
                  <a:pt x="147642" y="3054280"/>
                </a:cubicBezTo>
                <a:cubicBezTo>
                  <a:pt x="148661" y="3037637"/>
                  <a:pt x="157040" y="3053488"/>
                  <a:pt x="163946" y="3047600"/>
                </a:cubicBezTo>
                <a:cubicBezTo>
                  <a:pt x="158226" y="3033568"/>
                  <a:pt x="154419" y="3018830"/>
                  <a:pt x="152624" y="3003783"/>
                </a:cubicBezTo>
                <a:cubicBezTo>
                  <a:pt x="152624" y="2997103"/>
                  <a:pt x="154549" y="2999481"/>
                  <a:pt x="155794" y="2998462"/>
                </a:cubicBezTo>
                <a:cubicBezTo>
                  <a:pt x="151379" y="2970270"/>
                  <a:pt x="144472" y="2973213"/>
                  <a:pt x="137565" y="2975818"/>
                </a:cubicBezTo>
                <a:cubicBezTo>
                  <a:pt x="137473" y="2970805"/>
                  <a:pt x="136595" y="2965839"/>
                  <a:pt x="134961" y="2961099"/>
                </a:cubicBezTo>
                <a:cubicBezTo>
                  <a:pt x="136207" y="2955777"/>
                  <a:pt x="138924" y="2958495"/>
                  <a:pt x="142774" y="2955324"/>
                </a:cubicBezTo>
                <a:cubicBezTo>
                  <a:pt x="141415" y="2944002"/>
                  <a:pt x="138584" y="2953626"/>
                  <a:pt x="136660" y="2951022"/>
                </a:cubicBezTo>
                <a:cubicBezTo>
                  <a:pt x="135754" y="2939700"/>
                  <a:pt x="140962" y="2948418"/>
                  <a:pt x="142660" y="2945361"/>
                </a:cubicBezTo>
                <a:lnTo>
                  <a:pt x="144246" y="2960080"/>
                </a:lnTo>
                <a:lnTo>
                  <a:pt x="151605" y="2959287"/>
                </a:lnTo>
                <a:cubicBezTo>
                  <a:pt x="150020" y="2945248"/>
                  <a:pt x="146850" y="2950682"/>
                  <a:pt x="144132" y="2950229"/>
                </a:cubicBezTo>
                <a:cubicBezTo>
                  <a:pt x="141641" y="2915244"/>
                  <a:pt x="134622" y="2902110"/>
                  <a:pt x="131225" y="2911621"/>
                </a:cubicBezTo>
                <a:cubicBezTo>
                  <a:pt x="129753" y="2907092"/>
                  <a:pt x="128847" y="2893505"/>
                  <a:pt x="126696" y="2897128"/>
                </a:cubicBezTo>
                <a:cubicBezTo>
                  <a:pt x="126696" y="2889655"/>
                  <a:pt x="128621" y="2885806"/>
                  <a:pt x="124545" y="2887278"/>
                </a:cubicBezTo>
                <a:cubicBezTo>
                  <a:pt x="124545" y="2882636"/>
                  <a:pt x="125337" y="2883428"/>
                  <a:pt x="126017" y="2882183"/>
                </a:cubicBezTo>
                <a:cubicBezTo>
                  <a:pt x="124318" y="2870861"/>
                  <a:pt x="120809" y="2882183"/>
                  <a:pt x="118997" y="2873012"/>
                </a:cubicBezTo>
                <a:cubicBezTo>
                  <a:pt x="126017" y="2877541"/>
                  <a:pt x="132810" y="2867351"/>
                  <a:pt x="138471" y="2860897"/>
                </a:cubicBezTo>
                <a:cubicBezTo>
                  <a:pt x="134848" y="2847424"/>
                  <a:pt x="131451" y="2862369"/>
                  <a:pt x="128621" y="2861916"/>
                </a:cubicBezTo>
                <a:cubicBezTo>
                  <a:pt x="127715" y="2852632"/>
                  <a:pt x="131451" y="2858180"/>
                  <a:pt x="129980" y="2846857"/>
                </a:cubicBezTo>
                <a:cubicBezTo>
                  <a:pt x="124545" y="2822062"/>
                  <a:pt x="116393" y="2850367"/>
                  <a:pt x="111977" y="2838819"/>
                </a:cubicBezTo>
                <a:cubicBezTo>
                  <a:pt x="100655" y="2835535"/>
                  <a:pt x="114581" y="2837007"/>
                  <a:pt x="115827" y="2828402"/>
                </a:cubicBezTo>
                <a:cubicBezTo>
                  <a:pt x="119450" y="2834516"/>
                  <a:pt x="123639" y="2834063"/>
                  <a:pt x="125790" y="2827270"/>
                </a:cubicBezTo>
                <a:cubicBezTo>
                  <a:pt x="124658" y="2818665"/>
                  <a:pt x="122847" y="2815948"/>
                  <a:pt x="120695" y="2817873"/>
                </a:cubicBezTo>
                <a:cubicBezTo>
                  <a:pt x="119676" y="2802022"/>
                  <a:pt x="128734" y="2822175"/>
                  <a:pt x="127149" y="2812212"/>
                </a:cubicBezTo>
                <a:cubicBezTo>
                  <a:pt x="128394" y="2816740"/>
                  <a:pt x="129413" y="2832025"/>
                  <a:pt x="133829" y="2826478"/>
                </a:cubicBezTo>
                <a:cubicBezTo>
                  <a:pt x="129527" y="2807569"/>
                  <a:pt x="130206" y="2768168"/>
                  <a:pt x="136207" y="2761375"/>
                </a:cubicBezTo>
                <a:cubicBezTo>
                  <a:pt x="134622" y="2754015"/>
                  <a:pt x="132131" y="2754468"/>
                  <a:pt x="130093" y="2751977"/>
                </a:cubicBezTo>
                <a:cubicBezTo>
                  <a:pt x="127942" y="2738844"/>
                  <a:pt x="131225" y="2742240"/>
                  <a:pt x="131678" y="2736919"/>
                </a:cubicBezTo>
                <a:cubicBezTo>
                  <a:pt x="124545" y="2710198"/>
                  <a:pt x="116959" y="2748241"/>
                  <a:pt x="110732" y="2719143"/>
                </a:cubicBezTo>
                <a:cubicBezTo>
                  <a:pt x="110732" y="2701141"/>
                  <a:pt x="129074" y="2713708"/>
                  <a:pt x="125451" y="2687554"/>
                </a:cubicBezTo>
                <a:cubicBezTo>
                  <a:pt x="130659" y="2676232"/>
                  <a:pt x="143453" y="2699895"/>
                  <a:pt x="149114" y="2675213"/>
                </a:cubicBezTo>
                <a:cubicBezTo>
                  <a:pt x="134056" y="2668193"/>
                  <a:pt x="117638" y="2673514"/>
                  <a:pt x="103825" y="2649964"/>
                </a:cubicBezTo>
                <a:cubicBezTo>
                  <a:pt x="103825" y="2641133"/>
                  <a:pt x="105750" y="2649058"/>
                  <a:pt x="107109" y="2649964"/>
                </a:cubicBezTo>
                <a:cubicBezTo>
                  <a:pt x="107852" y="2645047"/>
                  <a:pt x="107852" y="2640048"/>
                  <a:pt x="107109" y="2635132"/>
                </a:cubicBezTo>
                <a:cubicBezTo>
                  <a:pt x="115714" y="2636264"/>
                  <a:pt x="119337" y="2633094"/>
                  <a:pt x="125564" y="2643058"/>
                </a:cubicBezTo>
                <a:lnTo>
                  <a:pt x="128490" y="2637432"/>
                </a:lnTo>
                <a:lnTo>
                  <a:pt x="139455" y="2641494"/>
                </a:lnTo>
                <a:cubicBezTo>
                  <a:pt x="149518" y="2640730"/>
                  <a:pt x="157351" y="2628565"/>
                  <a:pt x="169834" y="2633660"/>
                </a:cubicBezTo>
                <a:cubicBezTo>
                  <a:pt x="169834" y="2628905"/>
                  <a:pt x="168135" y="2630037"/>
                  <a:pt x="167230" y="2629018"/>
                </a:cubicBezTo>
                <a:cubicBezTo>
                  <a:pt x="170072" y="2620922"/>
                  <a:pt x="170888" y="2612253"/>
                  <a:pt x="169607" y="2603770"/>
                </a:cubicBezTo>
                <a:cubicBezTo>
                  <a:pt x="177759" y="2591259"/>
                  <a:pt x="187617" y="2583000"/>
                  <a:pt x="198385" y="2577506"/>
                </a:cubicBezTo>
                <a:lnTo>
                  <a:pt x="200534" y="2576898"/>
                </a:lnTo>
                <a:lnTo>
                  <a:pt x="196058" y="2573962"/>
                </a:lnTo>
                <a:cubicBezTo>
                  <a:pt x="193666" y="2573566"/>
                  <a:pt x="191232" y="2573821"/>
                  <a:pt x="188854" y="2573311"/>
                </a:cubicBezTo>
                <a:cubicBezTo>
                  <a:pt x="182514" y="2561423"/>
                  <a:pt x="189873" y="2562669"/>
                  <a:pt x="189987" y="2557007"/>
                </a:cubicBezTo>
                <a:cubicBezTo>
                  <a:pt x="171192" y="2534363"/>
                  <a:pt x="160549" y="2579652"/>
                  <a:pt x="142773" y="2554517"/>
                </a:cubicBezTo>
                <a:cubicBezTo>
                  <a:pt x="139376" y="2536514"/>
                  <a:pt x="181382" y="2534929"/>
                  <a:pt x="169946" y="2511379"/>
                </a:cubicBezTo>
                <a:cubicBezTo>
                  <a:pt x="174588" y="2503680"/>
                  <a:pt x="184665" y="2503680"/>
                  <a:pt x="194516" y="2502095"/>
                </a:cubicBezTo>
                <a:cubicBezTo>
                  <a:pt x="205643" y="2501892"/>
                  <a:pt x="215273" y="2494299"/>
                  <a:pt x="218066" y="2483526"/>
                </a:cubicBezTo>
                <a:cubicBezTo>
                  <a:pt x="185911" y="2485338"/>
                  <a:pt x="151038" y="2502661"/>
                  <a:pt x="118091" y="2489527"/>
                </a:cubicBezTo>
                <a:cubicBezTo>
                  <a:pt x="116392" y="2480696"/>
                  <a:pt x="122053" y="2487036"/>
                  <a:pt x="125110" y="2486696"/>
                </a:cubicBezTo>
                <a:cubicBezTo>
                  <a:pt x="128167" y="2486357"/>
                  <a:pt x="123638" y="2477412"/>
                  <a:pt x="121827" y="2471978"/>
                </a:cubicBezTo>
                <a:cubicBezTo>
                  <a:pt x="140961" y="2466316"/>
                  <a:pt x="148321" y="2460655"/>
                  <a:pt x="163153" y="2466203"/>
                </a:cubicBezTo>
                <a:lnTo>
                  <a:pt x="168497" y="2458540"/>
                </a:lnTo>
                <a:lnTo>
                  <a:pt x="192200" y="2455393"/>
                </a:lnTo>
                <a:cubicBezTo>
                  <a:pt x="213530" y="2448074"/>
                  <a:pt x="228029" y="2431219"/>
                  <a:pt x="254184" y="2429520"/>
                </a:cubicBezTo>
                <a:cubicBezTo>
                  <a:pt x="252712" y="2424991"/>
                  <a:pt x="250334" y="2426690"/>
                  <a:pt x="248296" y="2426350"/>
                </a:cubicBezTo>
                <a:cubicBezTo>
                  <a:pt x="249428" y="2417971"/>
                  <a:pt x="255995" y="2416047"/>
                  <a:pt x="249881" y="2399743"/>
                </a:cubicBezTo>
                <a:cubicBezTo>
                  <a:pt x="279545" y="2365776"/>
                  <a:pt x="323589" y="2347661"/>
                  <a:pt x="365028" y="2335885"/>
                </a:cubicBezTo>
                <a:lnTo>
                  <a:pt x="370349" y="2334601"/>
                </a:lnTo>
                <a:lnTo>
                  <a:pt x="367053" y="2330220"/>
                </a:lnTo>
                <a:cubicBezTo>
                  <a:pt x="359325" y="2321203"/>
                  <a:pt x="356565" y="2322073"/>
                  <a:pt x="345781" y="2311289"/>
                </a:cubicBezTo>
                <a:cubicBezTo>
                  <a:pt x="345781" y="2300759"/>
                  <a:pt x="357103" y="2310383"/>
                  <a:pt x="361858" y="2311289"/>
                </a:cubicBezTo>
                <a:cubicBezTo>
                  <a:pt x="361858" y="2305967"/>
                  <a:pt x="361858" y="2300646"/>
                  <a:pt x="361858" y="2295438"/>
                </a:cubicBezTo>
                <a:cubicBezTo>
                  <a:pt x="354273" y="2281738"/>
                  <a:pt x="350536" y="2304156"/>
                  <a:pt x="345781" y="2295438"/>
                </a:cubicBezTo>
                <a:cubicBezTo>
                  <a:pt x="343856" y="2288644"/>
                  <a:pt x="341931" y="2281964"/>
                  <a:pt x="339780" y="2281738"/>
                </a:cubicBezTo>
                <a:cubicBezTo>
                  <a:pt x="340686" y="2271095"/>
                  <a:pt x="354499" y="2291814"/>
                  <a:pt x="360613" y="2285814"/>
                </a:cubicBezTo>
                <a:cubicBezTo>
                  <a:pt x="358349" y="2279473"/>
                  <a:pt x="351102" y="2279020"/>
                  <a:pt x="357669" y="2276190"/>
                </a:cubicBezTo>
                <a:cubicBezTo>
                  <a:pt x="352574" y="2267698"/>
                  <a:pt x="346347" y="2276756"/>
                  <a:pt x="341705" y="2270755"/>
                </a:cubicBezTo>
                <a:cubicBezTo>
                  <a:pt x="344815" y="2264133"/>
                  <a:pt x="350141" y="2258806"/>
                  <a:pt x="356763" y="2255697"/>
                </a:cubicBezTo>
                <a:cubicBezTo>
                  <a:pt x="353933" y="2242676"/>
                  <a:pt x="350536" y="2247545"/>
                  <a:pt x="347479" y="2243016"/>
                </a:cubicBezTo>
                <a:cubicBezTo>
                  <a:pt x="343630" y="2243016"/>
                  <a:pt x="343516" y="2248564"/>
                  <a:pt x="347479" y="2258754"/>
                </a:cubicBezTo>
                <a:cubicBezTo>
                  <a:pt x="337516" y="2247431"/>
                  <a:pt x="331062" y="2230335"/>
                  <a:pt x="324155" y="2229655"/>
                </a:cubicBezTo>
                <a:cubicBezTo>
                  <a:pt x="317362" y="2217767"/>
                  <a:pt x="328571" y="2218333"/>
                  <a:pt x="321438" y="2214823"/>
                </a:cubicBezTo>
                <a:cubicBezTo>
                  <a:pt x="319740" y="2192179"/>
                  <a:pt x="350989" y="2209162"/>
                  <a:pt x="351555" y="2190028"/>
                </a:cubicBezTo>
                <a:cubicBezTo>
                  <a:pt x="339440" y="2181536"/>
                  <a:pt x="335251" y="2206218"/>
                  <a:pt x="319060" y="2190028"/>
                </a:cubicBezTo>
                <a:cubicBezTo>
                  <a:pt x="319060" y="2172705"/>
                  <a:pt x="336497" y="2184819"/>
                  <a:pt x="348838" y="2175648"/>
                </a:cubicBezTo>
                <a:cubicBezTo>
                  <a:pt x="337520" y="2164834"/>
                  <a:pt x="329077" y="2151371"/>
                  <a:pt x="324269" y="2136474"/>
                </a:cubicBezTo>
                <a:cubicBezTo>
                  <a:pt x="322797" y="2129907"/>
                  <a:pt x="327099" y="2131265"/>
                  <a:pt x="329364" y="2129680"/>
                </a:cubicBezTo>
                <a:cubicBezTo>
                  <a:pt x="318041" y="2103300"/>
                  <a:pt x="306719" y="2109300"/>
                  <a:pt x="293925" y="2114622"/>
                </a:cubicBezTo>
                <a:cubicBezTo>
                  <a:pt x="292000" y="2107828"/>
                  <a:pt x="290076" y="2101148"/>
                  <a:pt x="287811" y="2100922"/>
                </a:cubicBezTo>
                <a:cubicBezTo>
                  <a:pt x="289623" y="2095034"/>
                  <a:pt x="294831" y="2096506"/>
                  <a:pt x="301398" y="2091638"/>
                </a:cubicBezTo>
                <a:cubicBezTo>
                  <a:pt x="297888" y="2081108"/>
                  <a:pt x="293699" y="2091638"/>
                  <a:pt x="290076" y="2089939"/>
                </a:cubicBezTo>
                <a:cubicBezTo>
                  <a:pt x="287472" y="2078617"/>
                  <a:pt x="297661" y="2085410"/>
                  <a:pt x="300266" y="2081561"/>
                </a:cubicBezTo>
                <a:lnTo>
                  <a:pt x="304568" y="2095827"/>
                </a:lnTo>
                <a:lnTo>
                  <a:pt x="317928" y="2091751"/>
                </a:lnTo>
                <a:cubicBezTo>
                  <a:pt x="313513" y="2078277"/>
                  <a:pt x="308304" y="2085184"/>
                  <a:pt x="303323" y="2085863"/>
                </a:cubicBezTo>
                <a:cubicBezTo>
                  <a:pt x="295284" y="2051897"/>
                  <a:pt x="281584" y="2041480"/>
                  <a:pt x="276602" y="2052463"/>
                </a:cubicBezTo>
                <a:cubicBezTo>
                  <a:pt x="273432" y="2048613"/>
                  <a:pt x="270715" y="2035253"/>
                  <a:pt x="267205" y="2039782"/>
                </a:cubicBezTo>
                <a:cubicBezTo>
                  <a:pt x="267205" y="2032083"/>
                  <a:pt x="269356" y="2028460"/>
                  <a:pt x="262563" y="2030837"/>
                </a:cubicBezTo>
                <a:cubicBezTo>
                  <a:pt x="261204" y="2026308"/>
                  <a:pt x="263468" y="2026535"/>
                  <a:pt x="264487" y="2025063"/>
                </a:cubicBezTo>
                <a:cubicBezTo>
                  <a:pt x="260525" y="2014647"/>
                  <a:pt x="255543" y="2027667"/>
                  <a:pt x="251467" y="2018723"/>
                </a:cubicBezTo>
                <a:cubicBezTo>
                  <a:pt x="264035" y="2020308"/>
                  <a:pt x="274791" y="2007400"/>
                  <a:pt x="283848" y="1998343"/>
                </a:cubicBezTo>
                <a:cubicBezTo>
                  <a:pt x="276036" y="1986341"/>
                  <a:pt x="272526" y="2002758"/>
                  <a:pt x="266978" y="2003438"/>
                </a:cubicBezTo>
                <a:cubicBezTo>
                  <a:pt x="264487" y="1994493"/>
                  <a:pt x="271507" y="1998456"/>
                  <a:pt x="267658" y="1987813"/>
                </a:cubicBezTo>
                <a:cubicBezTo>
                  <a:pt x="256335" y="1965168"/>
                  <a:pt x="245013" y="1996984"/>
                  <a:pt x="236069" y="1987020"/>
                </a:cubicBezTo>
                <a:cubicBezTo>
                  <a:pt x="215802" y="1988605"/>
                  <a:pt x="240371" y="1984190"/>
                  <a:pt x="241617" y="1975019"/>
                </a:cubicBezTo>
                <a:cubicBezTo>
                  <a:pt x="244353" y="1977300"/>
                  <a:pt x="248059" y="1978043"/>
                  <a:pt x="251464" y="1976992"/>
                </a:cubicBezTo>
                <a:cubicBezTo>
                  <a:pt x="254870" y="1975940"/>
                  <a:pt x="257512" y="1973238"/>
                  <a:pt x="258487" y="1969811"/>
                </a:cubicBezTo>
                <a:cubicBezTo>
                  <a:pt x="255543" y="1961659"/>
                  <a:pt x="252259" y="1959847"/>
                  <a:pt x="248750" y="1962338"/>
                </a:cubicBezTo>
                <a:cubicBezTo>
                  <a:pt x="245353" y="1946826"/>
                  <a:pt x="262789" y="1963470"/>
                  <a:pt x="259166" y="1954073"/>
                </a:cubicBezTo>
                <a:cubicBezTo>
                  <a:pt x="261770" y="1958035"/>
                  <a:pt x="265054" y="1973094"/>
                  <a:pt x="271960" y="1965395"/>
                </a:cubicBezTo>
                <a:cubicBezTo>
                  <a:pt x="262563" y="1948185"/>
                  <a:pt x="259279" y="1908218"/>
                  <a:pt x="268337" y="1899047"/>
                </a:cubicBezTo>
                <a:cubicBezTo>
                  <a:pt x="264714" y="1892367"/>
                  <a:pt x="260751" y="1893839"/>
                  <a:pt x="257015" y="1892140"/>
                </a:cubicBezTo>
                <a:cubicBezTo>
                  <a:pt x="252033" y="1879799"/>
                  <a:pt x="257807" y="1881950"/>
                  <a:pt x="257807" y="1876516"/>
                </a:cubicBezTo>
                <a:cubicBezTo>
                  <a:pt x="242975" y="1852399"/>
                  <a:pt x="235163" y="1893952"/>
                  <a:pt x="221350" y="1866778"/>
                </a:cubicBezTo>
                <a:cubicBezTo>
                  <a:pt x="218746" y="1848889"/>
                  <a:pt x="250674" y="1854211"/>
                  <a:pt x="241617" y="1829415"/>
                </a:cubicBezTo>
                <a:cubicBezTo>
                  <a:pt x="248523" y="1815602"/>
                  <a:pt x="272526" y="1834737"/>
                  <a:pt x="278187" y="1807903"/>
                </a:cubicBezTo>
                <a:cubicBezTo>
                  <a:pt x="252826" y="1806771"/>
                  <a:pt x="227011" y="1818433"/>
                  <a:pt x="202555" y="1799977"/>
                </a:cubicBezTo>
                <a:cubicBezTo>
                  <a:pt x="201196" y="1791033"/>
                  <a:pt x="205385" y="1798279"/>
                  <a:pt x="207650" y="1798392"/>
                </a:cubicBezTo>
                <a:cubicBezTo>
                  <a:pt x="209914" y="1798505"/>
                  <a:pt x="206518" y="1789221"/>
                  <a:pt x="205046" y="1783673"/>
                </a:cubicBezTo>
                <a:cubicBezTo>
                  <a:pt x="218859" y="1781522"/>
                  <a:pt x="224180" y="1776993"/>
                  <a:pt x="235389" y="1784579"/>
                </a:cubicBezTo>
                <a:cubicBezTo>
                  <a:pt x="238899" y="1762840"/>
                  <a:pt x="254637" y="1757406"/>
                  <a:pt x="271054" y="1753103"/>
                </a:cubicBezTo>
                <a:cubicBezTo>
                  <a:pt x="269130" y="1765897"/>
                  <a:pt x="250335" y="1774389"/>
                  <a:pt x="239126" y="1778239"/>
                </a:cubicBezTo>
                <a:cubicBezTo>
                  <a:pt x="267318" y="1785372"/>
                  <a:pt x="277282" y="1758198"/>
                  <a:pt x="304681" y="1758651"/>
                </a:cubicBezTo>
                <a:cubicBezTo>
                  <a:pt x="303323" y="1754009"/>
                  <a:pt x="301511" y="1755594"/>
                  <a:pt x="299813" y="1755028"/>
                </a:cubicBezTo>
                <a:cubicBezTo>
                  <a:pt x="299813" y="1746989"/>
                  <a:pt x="305474" y="1745404"/>
                  <a:pt x="299813" y="1728987"/>
                </a:cubicBezTo>
                <a:cubicBezTo>
                  <a:pt x="332081" y="1682538"/>
                  <a:pt x="394219" y="1667550"/>
                  <a:pt x="446485" y="1653406"/>
                </a:cubicBezTo>
                <a:lnTo>
                  <a:pt x="470531" y="1645815"/>
                </a:lnTo>
                <a:lnTo>
                  <a:pt x="455718" y="1635932"/>
                </a:lnTo>
                <a:cubicBezTo>
                  <a:pt x="445698" y="1633455"/>
                  <a:pt x="434149" y="1634644"/>
                  <a:pt x="420732" y="1640701"/>
                </a:cubicBezTo>
                <a:cubicBezTo>
                  <a:pt x="415581" y="1638324"/>
                  <a:pt x="419629" y="1636257"/>
                  <a:pt x="425290" y="1634050"/>
                </a:cubicBezTo>
                <a:lnTo>
                  <a:pt x="432389" y="1631231"/>
                </a:lnTo>
                <a:lnTo>
                  <a:pt x="432975" y="1625180"/>
                </a:lnTo>
                <a:lnTo>
                  <a:pt x="410189" y="1620420"/>
                </a:lnTo>
                <a:cubicBezTo>
                  <a:pt x="401032" y="1621397"/>
                  <a:pt x="392031" y="1624794"/>
                  <a:pt x="381784" y="1628813"/>
                </a:cubicBezTo>
                <a:cubicBezTo>
                  <a:pt x="394465" y="1599941"/>
                  <a:pt x="429337" y="1615906"/>
                  <a:pt x="461832" y="1611603"/>
                </a:cubicBezTo>
                <a:cubicBezTo>
                  <a:pt x="445641" y="1584656"/>
                  <a:pt x="478815" y="1618623"/>
                  <a:pt x="483118" y="1591789"/>
                </a:cubicBezTo>
                <a:cubicBezTo>
                  <a:pt x="483118" y="1595865"/>
                  <a:pt x="480627" y="1597450"/>
                  <a:pt x="481646" y="1602206"/>
                </a:cubicBezTo>
                <a:cubicBezTo>
                  <a:pt x="486231" y="1602800"/>
                  <a:pt x="489147" y="1601866"/>
                  <a:pt x="491172" y="1600120"/>
                </a:cubicBezTo>
                <a:lnTo>
                  <a:pt x="492387" y="1598102"/>
                </a:lnTo>
                <a:lnTo>
                  <a:pt x="491158" y="1597876"/>
                </a:lnTo>
                <a:lnTo>
                  <a:pt x="491724" y="1597536"/>
                </a:lnTo>
                <a:cubicBezTo>
                  <a:pt x="490875" y="1591875"/>
                  <a:pt x="493196" y="1590771"/>
                  <a:pt x="496154" y="1590573"/>
                </a:cubicBezTo>
                <a:lnTo>
                  <a:pt x="496613" y="1590488"/>
                </a:lnTo>
                <a:lnTo>
                  <a:pt x="498890" y="1585631"/>
                </a:lnTo>
                <a:cubicBezTo>
                  <a:pt x="500476" y="1583503"/>
                  <a:pt x="502734" y="1581996"/>
                  <a:pt x="506442" y="1581826"/>
                </a:cubicBezTo>
                <a:cubicBezTo>
                  <a:pt x="494336" y="1579231"/>
                  <a:pt x="481699" y="1581907"/>
                  <a:pt x="471682" y="1589185"/>
                </a:cubicBezTo>
                <a:cubicBezTo>
                  <a:pt x="462511" y="1584317"/>
                  <a:pt x="487081" y="1577863"/>
                  <a:pt x="489458" y="1570164"/>
                </a:cubicBezTo>
                <a:cubicBezTo>
                  <a:pt x="479948" y="1560427"/>
                  <a:pt x="458662" y="1573221"/>
                  <a:pt x="451189" y="1578316"/>
                </a:cubicBezTo>
                <a:cubicBezTo>
                  <a:pt x="461153" y="1558728"/>
                  <a:pt x="438508" y="1568918"/>
                  <a:pt x="423676" y="1569032"/>
                </a:cubicBezTo>
                <a:cubicBezTo>
                  <a:pt x="447000" y="1552728"/>
                  <a:pt x="463417" y="1565069"/>
                  <a:pt x="480967" y="1546387"/>
                </a:cubicBezTo>
                <a:cubicBezTo>
                  <a:pt x="479495" y="1539141"/>
                  <a:pt x="458322" y="1543783"/>
                  <a:pt x="475419" y="1537443"/>
                </a:cubicBezTo>
                <a:cubicBezTo>
                  <a:pt x="447113" y="1532461"/>
                  <a:pt x="420959" y="1548765"/>
                  <a:pt x="405561" y="1552388"/>
                </a:cubicBezTo>
                <a:cubicBezTo>
                  <a:pt x="412807" y="1533027"/>
                  <a:pt x="421751" y="1536650"/>
                  <a:pt x="444396" y="1528838"/>
                </a:cubicBezTo>
                <a:cubicBezTo>
                  <a:pt x="433074" y="1508231"/>
                  <a:pt x="417223" y="1543104"/>
                  <a:pt x="406353" y="1521705"/>
                </a:cubicBezTo>
                <a:cubicBezTo>
                  <a:pt x="405108" y="1511515"/>
                  <a:pt x="421412" y="1517063"/>
                  <a:pt x="421751" y="1508231"/>
                </a:cubicBezTo>
                <a:cubicBezTo>
                  <a:pt x="401938" y="1495550"/>
                  <a:pt x="369556" y="1511628"/>
                  <a:pt x="342496" y="1515138"/>
                </a:cubicBezTo>
                <a:cubicBezTo>
                  <a:pt x="353818" y="1479133"/>
                  <a:pt x="396956" y="1488191"/>
                  <a:pt x="420393" y="1467924"/>
                </a:cubicBezTo>
                <a:cubicBezTo>
                  <a:pt x="411448" y="1461471"/>
                  <a:pt x="380312" y="1467924"/>
                  <a:pt x="375104" y="1477661"/>
                </a:cubicBezTo>
                <a:cubicBezTo>
                  <a:pt x="361064" y="1472000"/>
                  <a:pt x="379293" y="1463735"/>
                  <a:pt x="387105" y="1464980"/>
                </a:cubicBezTo>
                <a:cubicBezTo>
                  <a:pt x="362650" y="1450488"/>
                  <a:pt x="369556" y="1482870"/>
                  <a:pt x="352007" y="1472453"/>
                </a:cubicBezTo>
                <a:cubicBezTo>
                  <a:pt x="350648" y="1456942"/>
                  <a:pt x="370802" y="1461131"/>
                  <a:pt x="376915" y="1451960"/>
                </a:cubicBezTo>
                <a:cubicBezTo>
                  <a:pt x="374877" y="1445959"/>
                  <a:pt x="365593" y="1447884"/>
                  <a:pt x="366386" y="1454224"/>
                </a:cubicBezTo>
                <a:cubicBezTo>
                  <a:pt x="360385" y="1435656"/>
                  <a:pt x="409410" y="1432939"/>
                  <a:pt x="420959" y="1417088"/>
                </a:cubicBezTo>
                <a:cubicBezTo>
                  <a:pt x="417449" y="1405765"/>
                  <a:pt x="393333" y="1429429"/>
                  <a:pt x="409637" y="1414483"/>
                </a:cubicBezTo>
                <a:cubicBezTo>
                  <a:pt x="395257" y="1413917"/>
                  <a:pt x="395824" y="1409162"/>
                  <a:pt x="379406" y="1410860"/>
                </a:cubicBezTo>
                <a:cubicBezTo>
                  <a:pt x="404428" y="1399538"/>
                  <a:pt x="399220" y="1388216"/>
                  <a:pt x="426620" y="1390594"/>
                </a:cubicBezTo>
                <a:cubicBezTo>
                  <a:pt x="420846" y="1384480"/>
                  <a:pt x="410316" y="1389235"/>
                  <a:pt x="410995" y="1368628"/>
                </a:cubicBezTo>
                <a:cubicBezTo>
                  <a:pt x="401371" y="1368628"/>
                  <a:pt x="412128" y="1388103"/>
                  <a:pt x="399673" y="1386291"/>
                </a:cubicBezTo>
                <a:lnTo>
                  <a:pt x="396616" y="1371572"/>
                </a:lnTo>
                <a:cubicBezTo>
                  <a:pt x="372273" y="1374969"/>
                  <a:pt x="362650" y="1382894"/>
                  <a:pt x="343741" y="1382894"/>
                </a:cubicBezTo>
                <a:cubicBezTo>
                  <a:pt x="368311" y="1363760"/>
                  <a:pt x="376802" y="1358325"/>
                  <a:pt x="405108" y="1359457"/>
                </a:cubicBezTo>
                <a:cubicBezTo>
                  <a:pt x="386426" y="1339983"/>
                  <a:pt x="342156" y="1354929"/>
                  <a:pt x="333551" y="1369761"/>
                </a:cubicBezTo>
                <a:cubicBezTo>
                  <a:pt x="326985" y="1360590"/>
                  <a:pt x="334684" y="1362288"/>
                  <a:pt x="318380" y="1367949"/>
                </a:cubicBezTo>
                <a:cubicBezTo>
                  <a:pt x="325286" y="1357646"/>
                  <a:pt x="323135" y="1355721"/>
                  <a:pt x="309209" y="1359797"/>
                </a:cubicBezTo>
                <a:cubicBezTo>
                  <a:pt x="312152" y="1346550"/>
                  <a:pt x="333438" y="1352438"/>
                  <a:pt x="341024" y="1353004"/>
                </a:cubicBezTo>
                <a:cubicBezTo>
                  <a:pt x="336382" y="1321075"/>
                  <a:pt x="318380" y="1347909"/>
                  <a:pt x="308529" y="1339644"/>
                </a:cubicBezTo>
                <a:cubicBezTo>
                  <a:pt x="322003" y="1322660"/>
                  <a:pt x="344534" y="1332737"/>
                  <a:pt x="355969" y="1319264"/>
                </a:cubicBezTo>
                <a:cubicBezTo>
                  <a:pt x="343751" y="1318615"/>
                  <a:pt x="331499" y="1319527"/>
                  <a:pt x="319512" y="1321981"/>
                </a:cubicBezTo>
                <a:cubicBezTo>
                  <a:pt x="334118" y="1311904"/>
                  <a:pt x="349289" y="1284620"/>
                  <a:pt x="368424" y="1291300"/>
                </a:cubicBezTo>
                <a:cubicBezTo>
                  <a:pt x="358574" y="1270920"/>
                  <a:pt x="342949" y="1302620"/>
                  <a:pt x="327437" y="1289828"/>
                </a:cubicBezTo>
                <a:cubicBezTo>
                  <a:pt x="338760" y="1267184"/>
                  <a:pt x="367745" y="1285525"/>
                  <a:pt x="384615" y="1262429"/>
                </a:cubicBezTo>
                <a:cubicBezTo>
                  <a:pt x="378953" y="1250427"/>
                  <a:pt x="371028" y="1275109"/>
                  <a:pt x="361970" y="1262429"/>
                </a:cubicBezTo>
                <a:cubicBezTo>
                  <a:pt x="365820" y="1276015"/>
                  <a:pt x="330042" y="1271599"/>
                  <a:pt x="318380" y="1266618"/>
                </a:cubicBezTo>
                <a:cubicBezTo>
                  <a:pt x="359479" y="1251559"/>
                  <a:pt x="382010" y="1250880"/>
                  <a:pt x="425375" y="1228575"/>
                </a:cubicBezTo>
                <a:cubicBezTo>
                  <a:pt x="400013" y="1233783"/>
                  <a:pt x="378274" y="1222914"/>
                  <a:pt x="346685" y="1225179"/>
                </a:cubicBezTo>
                <a:cubicBezTo>
                  <a:pt x="365933" y="1240237"/>
                  <a:pt x="337627" y="1231972"/>
                  <a:pt x="331400" y="1223367"/>
                </a:cubicBezTo>
                <a:cubicBezTo>
                  <a:pt x="330608" y="1234689"/>
                  <a:pt x="320757" y="1237407"/>
                  <a:pt x="308756" y="1238312"/>
                </a:cubicBezTo>
                <a:cubicBezTo>
                  <a:pt x="307850" y="1233670"/>
                  <a:pt x="312266" y="1233670"/>
                  <a:pt x="314757" y="1231972"/>
                </a:cubicBezTo>
                <a:cubicBezTo>
                  <a:pt x="270600" y="1226311"/>
                  <a:pt x="224745" y="1246238"/>
                  <a:pt x="165869" y="1249408"/>
                </a:cubicBezTo>
                <a:cubicBezTo>
                  <a:pt x="237766" y="1211478"/>
                  <a:pt x="319286" y="1225632"/>
                  <a:pt x="364122" y="1194495"/>
                </a:cubicBezTo>
                <a:cubicBezTo>
                  <a:pt x="281470" y="1194495"/>
                  <a:pt x="236294" y="1201741"/>
                  <a:pt x="130998" y="1220083"/>
                </a:cubicBezTo>
                <a:cubicBezTo>
                  <a:pt x="170286" y="1192457"/>
                  <a:pt x="236634" y="1201741"/>
                  <a:pt x="277394" y="1172530"/>
                </a:cubicBezTo>
                <a:cubicBezTo>
                  <a:pt x="283621" y="1175474"/>
                  <a:pt x="277960" y="1179889"/>
                  <a:pt x="285093" y="1191099"/>
                </a:cubicBezTo>
                <a:cubicBezTo>
                  <a:pt x="298114" y="1177625"/>
                  <a:pt x="362424" y="1178870"/>
                  <a:pt x="388465" y="1168454"/>
                </a:cubicBezTo>
                <a:cubicBezTo>
                  <a:pt x="386767" y="1162907"/>
                  <a:pt x="381106" y="1165737"/>
                  <a:pt x="377143" y="1165963"/>
                </a:cubicBezTo>
                <a:cubicBezTo>
                  <a:pt x="380539" y="1148187"/>
                  <a:pt x="390956" y="1159736"/>
                  <a:pt x="404769" y="1154641"/>
                </a:cubicBezTo>
                <a:cubicBezTo>
                  <a:pt x="391748" y="1129392"/>
                  <a:pt x="368425" y="1160416"/>
                  <a:pt x="342044" y="1157924"/>
                </a:cubicBezTo>
                <a:cubicBezTo>
                  <a:pt x="343856" y="1163472"/>
                  <a:pt x="349403" y="1160642"/>
                  <a:pt x="353366" y="1160528"/>
                </a:cubicBezTo>
                <a:cubicBezTo>
                  <a:pt x="352008" y="1181021"/>
                  <a:pt x="329816" y="1152490"/>
                  <a:pt x="331967" y="1165058"/>
                </a:cubicBezTo>
                <a:cubicBezTo>
                  <a:pt x="320645" y="1161888"/>
                  <a:pt x="333099" y="1148300"/>
                  <a:pt x="339440" y="1148187"/>
                </a:cubicBezTo>
                <a:cubicBezTo>
                  <a:pt x="334571" y="1140262"/>
                  <a:pt x="324381" y="1135733"/>
                  <a:pt x="335364" y="1128826"/>
                </a:cubicBezTo>
                <a:cubicBezTo>
                  <a:pt x="331854" y="1117504"/>
                  <a:pt x="322004" y="1120334"/>
                  <a:pt x="316909" y="1112409"/>
                </a:cubicBezTo>
                <a:cubicBezTo>
                  <a:pt x="314914" y="1116095"/>
                  <a:pt x="311390" y="1118707"/>
                  <a:pt x="307285" y="1119542"/>
                </a:cubicBezTo>
                <a:lnTo>
                  <a:pt x="275130" y="1126448"/>
                </a:lnTo>
                <a:cubicBezTo>
                  <a:pt x="275130" y="1115126"/>
                  <a:pt x="294717" y="1120334"/>
                  <a:pt x="302643" y="1115126"/>
                </a:cubicBezTo>
                <a:cubicBezTo>
                  <a:pt x="336609" y="1084217"/>
                  <a:pt x="361405" y="1084669"/>
                  <a:pt x="401938" y="1053421"/>
                </a:cubicBezTo>
                <a:cubicBezTo>
                  <a:pt x="416091" y="1072441"/>
                  <a:pt x="432848" y="1037682"/>
                  <a:pt x="454700" y="1037569"/>
                </a:cubicBezTo>
                <a:cubicBezTo>
                  <a:pt x="448133" y="1037569"/>
                  <a:pt x="407486" y="1014925"/>
                  <a:pt x="404429" y="1047760"/>
                </a:cubicBezTo>
                <a:cubicBezTo>
                  <a:pt x="397296" y="1045608"/>
                  <a:pt x="402052" y="1039041"/>
                  <a:pt x="401372" y="1033267"/>
                </a:cubicBezTo>
                <a:cubicBezTo>
                  <a:pt x="391862" y="1039721"/>
                  <a:pt x="390050" y="1041985"/>
                  <a:pt x="382464" y="1032021"/>
                </a:cubicBezTo>
                <a:cubicBezTo>
                  <a:pt x="377143" y="1034965"/>
                  <a:pt x="387333" y="1039947"/>
                  <a:pt x="380879" y="1042551"/>
                </a:cubicBezTo>
                <a:cubicBezTo>
                  <a:pt x="369473" y="1033849"/>
                  <a:pt x="355188" y="1029802"/>
                  <a:pt x="340912" y="1031228"/>
                </a:cubicBezTo>
                <a:cubicBezTo>
                  <a:pt x="340912" y="1039834"/>
                  <a:pt x="345667" y="1039834"/>
                  <a:pt x="350083" y="1039381"/>
                </a:cubicBezTo>
                <a:cubicBezTo>
                  <a:pt x="282149" y="1048099"/>
                  <a:pt x="212178" y="1062025"/>
                  <a:pt x="131677" y="1071762"/>
                </a:cubicBezTo>
                <a:cubicBezTo>
                  <a:pt x="127035" y="1058515"/>
                  <a:pt x="152057" y="1071762"/>
                  <a:pt x="147415" y="1057949"/>
                </a:cubicBezTo>
                <a:cubicBezTo>
                  <a:pt x="132923" y="1049457"/>
                  <a:pt x="107674" y="1065082"/>
                  <a:pt x="88992" y="1066101"/>
                </a:cubicBezTo>
                <a:cubicBezTo>
                  <a:pt x="88992" y="1084217"/>
                  <a:pt x="104617" y="1069611"/>
                  <a:pt x="112656" y="1070970"/>
                </a:cubicBezTo>
                <a:cubicBezTo>
                  <a:pt x="123978" y="1076404"/>
                  <a:pt x="84916" y="1085009"/>
                  <a:pt x="80387" y="1078103"/>
                </a:cubicBezTo>
                <a:cubicBezTo>
                  <a:pt x="85482" y="1051382"/>
                  <a:pt x="126922" y="1055458"/>
                  <a:pt x="152397" y="1046627"/>
                </a:cubicBezTo>
                <a:cubicBezTo>
                  <a:pt x="151068" y="1051674"/>
                  <a:pt x="151068" y="1056979"/>
                  <a:pt x="152397" y="1062025"/>
                </a:cubicBezTo>
                <a:lnTo>
                  <a:pt x="163719" y="1059648"/>
                </a:lnTo>
                <a:cubicBezTo>
                  <a:pt x="161228" y="1048325"/>
                  <a:pt x="159417" y="1050589"/>
                  <a:pt x="165531" y="1033720"/>
                </a:cubicBezTo>
                <a:cubicBezTo>
                  <a:pt x="173683" y="1026586"/>
                  <a:pt x="182967" y="1064064"/>
                  <a:pt x="180929" y="1035418"/>
                </a:cubicBezTo>
                <a:cubicBezTo>
                  <a:pt x="196780" y="1036663"/>
                  <a:pt x="187269" y="1049570"/>
                  <a:pt x="203573" y="1050816"/>
                </a:cubicBezTo>
                <a:cubicBezTo>
                  <a:pt x="208555" y="1024322"/>
                  <a:pt x="312380" y="1036550"/>
                  <a:pt x="347818" y="1004622"/>
                </a:cubicBezTo>
                <a:cubicBezTo>
                  <a:pt x="346686" y="1021378"/>
                  <a:pt x="360273" y="1005867"/>
                  <a:pt x="359141" y="1022624"/>
                </a:cubicBezTo>
                <a:cubicBezTo>
                  <a:pt x="377369" y="1003376"/>
                  <a:pt x="383936" y="1006433"/>
                  <a:pt x="407600" y="1007678"/>
                </a:cubicBezTo>
                <a:cubicBezTo>
                  <a:pt x="414959" y="1004735"/>
                  <a:pt x="399674" y="995677"/>
                  <a:pt x="407600" y="987525"/>
                </a:cubicBezTo>
                <a:cubicBezTo>
                  <a:pt x="401033" y="969862"/>
                  <a:pt x="388012" y="1004848"/>
                  <a:pt x="387559" y="981411"/>
                </a:cubicBezTo>
                <a:cubicBezTo>
                  <a:pt x="401033" y="978128"/>
                  <a:pt x="397976" y="970089"/>
                  <a:pt x="403637" y="968051"/>
                </a:cubicBezTo>
                <a:cubicBezTo>
                  <a:pt x="411107" y="973203"/>
                  <a:pt x="415654" y="981623"/>
                  <a:pt x="415865" y="990696"/>
                </a:cubicBezTo>
                <a:cubicBezTo>
                  <a:pt x="427187" y="990696"/>
                  <a:pt x="429338" y="981638"/>
                  <a:pt x="430810" y="972467"/>
                </a:cubicBezTo>
                <a:cubicBezTo>
                  <a:pt x="417790" y="989903"/>
                  <a:pt x="428659" y="963069"/>
                  <a:pt x="411789" y="971334"/>
                </a:cubicBezTo>
                <a:cubicBezTo>
                  <a:pt x="411789" y="965900"/>
                  <a:pt x="418356" y="966579"/>
                  <a:pt x="416997" y="960013"/>
                </a:cubicBezTo>
                <a:cubicBezTo>
                  <a:pt x="406354" y="952539"/>
                  <a:pt x="387559" y="962616"/>
                  <a:pt x="375331" y="958427"/>
                </a:cubicBezTo>
                <a:cubicBezTo>
                  <a:pt x="406354" y="946199"/>
                  <a:pt x="455832" y="932273"/>
                  <a:pt x="456964" y="916422"/>
                </a:cubicBezTo>
                <a:cubicBezTo>
                  <a:pt x="456285" y="905099"/>
                  <a:pt x="477571" y="920950"/>
                  <a:pt x="462626" y="925366"/>
                </a:cubicBezTo>
                <a:cubicBezTo>
                  <a:pt x="468740" y="926725"/>
                  <a:pt x="489233" y="907025"/>
                  <a:pt x="507914" y="906005"/>
                </a:cubicBezTo>
                <a:cubicBezTo>
                  <a:pt x="502027" y="900457"/>
                  <a:pt x="495007" y="898759"/>
                  <a:pt x="500329" y="887437"/>
                </a:cubicBezTo>
                <a:cubicBezTo>
                  <a:pt x="483345" y="885059"/>
                  <a:pt x="488440" y="889815"/>
                  <a:pt x="475986" y="897400"/>
                </a:cubicBezTo>
                <a:cubicBezTo>
                  <a:pt x="477123" y="892462"/>
                  <a:pt x="476967" y="887315"/>
                  <a:pt x="475533" y="882455"/>
                </a:cubicBezTo>
                <a:cubicBezTo>
                  <a:pt x="464211" y="889928"/>
                  <a:pt x="470325" y="896381"/>
                  <a:pt x="457417" y="886192"/>
                </a:cubicBezTo>
                <a:cubicBezTo>
                  <a:pt x="541315" y="865245"/>
                  <a:pt x="660425" y="835128"/>
                  <a:pt x="744775" y="814748"/>
                </a:cubicBezTo>
                <a:cubicBezTo>
                  <a:pt x="747379" y="801388"/>
                  <a:pt x="759607" y="824259"/>
                  <a:pt x="768439" y="820522"/>
                </a:cubicBezTo>
                <a:cubicBezTo>
                  <a:pt x="782591" y="816333"/>
                  <a:pt x="761192" y="804332"/>
                  <a:pt x="776591" y="803766"/>
                </a:cubicBezTo>
                <a:cubicBezTo>
                  <a:pt x="799943" y="819221"/>
                  <a:pt x="868195" y="800794"/>
                  <a:pt x="924075" y="785790"/>
                </a:cubicBezTo>
                <a:lnTo>
                  <a:pt x="934488" y="783171"/>
                </a:lnTo>
                <a:lnTo>
                  <a:pt x="924685" y="782819"/>
                </a:lnTo>
                <a:lnTo>
                  <a:pt x="873924" y="783469"/>
                </a:lnTo>
                <a:lnTo>
                  <a:pt x="837844" y="787575"/>
                </a:lnTo>
                <a:cubicBezTo>
                  <a:pt x="873452" y="770195"/>
                  <a:pt x="910250" y="763487"/>
                  <a:pt x="944966" y="755604"/>
                </a:cubicBezTo>
                <a:lnTo>
                  <a:pt x="962020" y="750775"/>
                </a:lnTo>
                <a:lnTo>
                  <a:pt x="933177" y="748852"/>
                </a:lnTo>
                <a:cubicBezTo>
                  <a:pt x="906343" y="749532"/>
                  <a:pt x="877584" y="749532"/>
                  <a:pt x="837164" y="751230"/>
                </a:cubicBezTo>
                <a:cubicBezTo>
                  <a:pt x="868527" y="729491"/>
                  <a:pt x="918118" y="749079"/>
                  <a:pt x="950386" y="723490"/>
                </a:cubicBezTo>
                <a:cubicBezTo>
                  <a:pt x="955028" y="727114"/>
                  <a:pt x="950386" y="730850"/>
                  <a:pt x="955595" y="742738"/>
                </a:cubicBezTo>
                <a:cubicBezTo>
                  <a:pt x="960803" y="736738"/>
                  <a:pt x="975691" y="735747"/>
                  <a:pt x="991826" y="735336"/>
                </a:cubicBezTo>
                <a:lnTo>
                  <a:pt x="1006796" y="734880"/>
                </a:lnTo>
                <a:lnTo>
                  <a:pt x="1028226" y="722930"/>
                </a:lnTo>
                <a:lnTo>
                  <a:pt x="1029495" y="719577"/>
                </a:lnTo>
                <a:cubicBezTo>
                  <a:pt x="1030792" y="718289"/>
                  <a:pt x="1032366" y="718141"/>
                  <a:pt x="1034185" y="718424"/>
                </a:cubicBezTo>
                <a:lnTo>
                  <a:pt x="1036013" y="718588"/>
                </a:lnTo>
                <a:lnTo>
                  <a:pt x="1039606" y="716584"/>
                </a:lnTo>
                <a:lnTo>
                  <a:pt x="1038663" y="718825"/>
                </a:lnTo>
                <a:lnTo>
                  <a:pt x="1047757" y="719641"/>
                </a:lnTo>
                <a:cubicBezTo>
                  <a:pt x="1037907" y="693374"/>
                  <a:pt x="1019905" y="721566"/>
                  <a:pt x="999638" y="716244"/>
                </a:cubicBezTo>
                <a:cubicBezTo>
                  <a:pt x="1000883" y="722019"/>
                  <a:pt x="1005299" y="719754"/>
                  <a:pt x="1008583" y="720094"/>
                </a:cubicBezTo>
                <a:cubicBezTo>
                  <a:pt x="1007111" y="740248"/>
                  <a:pt x="990693" y="709564"/>
                  <a:pt x="992165" y="722358"/>
                </a:cubicBezTo>
                <a:cubicBezTo>
                  <a:pt x="983334" y="717943"/>
                  <a:pt x="993411" y="705828"/>
                  <a:pt x="998279" y="706394"/>
                </a:cubicBezTo>
                <a:cubicBezTo>
                  <a:pt x="994656" y="698015"/>
                  <a:pt x="986957" y="692468"/>
                  <a:pt x="995449" y="686807"/>
                </a:cubicBezTo>
                <a:cubicBezTo>
                  <a:pt x="992958" y="675484"/>
                  <a:pt x="985485" y="676956"/>
                  <a:pt x="981862" y="668578"/>
                </a:cubicBezTo>
                <a:cubicBezTo>
                  <a:pt x="980051" y="671408"/>
                  <a:pt x="978126" y="674352"/>
                  <a:pt x="974389" y="674692"/>
                </a:cubicBezTo>
                <a:lnTo>
                  <a:pt x="950047" y="678089"/>
                </a:lnTo>
                <a:cubicBezTo>
                  <a:pt x="950047" y="666766"/>
                  <a:pt x="964992" y="674013"/>
                  <a:pt x="970993" y="670163"/>
                </a:cubicBezTo>
                <a:cubicBezTo>
                  <a:pt x="996921" y="642876"/>
                  <a:pt x="1016282" y="646613"/>
                  <a:pt x="1046286" y="619439"/>
                </a:cubicBezTo>
                <a:cubicBezTo>
                  <a:pt x="1057608" y="639366"/>
                  <a:pt x="1069609" y="606079"/>
                  <a:pt x="1086140" y="608117"/>
                </a:cubicBezTo>
                <a:cubicBezTo>
                  <a:pt x="1081045" y="608117"/>
                  <a:pt x="1050362" y="582529"/>
                  <a:pt x="1048210" y="614457"/>
                </a:cubicBezTo>
                <a:cubicBezTo>
                  <a:pt x="1042889" y="611740"/>
                  <a:pt x="1046399" y="605626"/>
                  <a:pt x="1045946" y="599852"/>
                </a:cubicBezTo>
                <a:cubicBezTo>
                  <a:pt x="1038700" y="605513"/>
                  <a:pt x="1037567" y="607664"/>
                  <a:pt x="1031680" y="597021"/>
                </a:cubicBezTo>
                <a:cubicBezTo>
                  <a:pt x="1027717" y="599399"/>
                  <a:pt x="1035303" y="605400"/>
                  <a:pt x="1030548" y="607211"/>
                </a:cubicBezTo>
                <a:cubicBezTo>
                  <a:pt x="1023241" y="598080"/>
                  <a:pt x="1012530" y="592315"/>
                  <a:pt x="1000883" y="591247"/>
                </a:cubicBezTo>
                <a:cubicBezTo>
                  <a:pt x="1000883" y="599852"/>
                  <a:pt x="1004280" y="600305"/>
                  <a:pt x="1007677" y="600305"/>
                </a:cubicBezTo>
                <a:cubicBezTo>
                  <a:pt x="982315" y="600305"/>
                  <a:pt x="956840" y="602796"/>
                  <a:pt x="930120" y="604607"/>
                </a:cubicBezTo>
                <a:cubicBezTo>
                  <a:pt x="902319" y="606757"/>
                  <a:pt x="874410" y="607134"/>
                  <a:pt x="846562" y="605740"/>
                </a:cubicBezTo>
                <a:cubicBezTo>
                  <a:pt x="843844" y="592040"/>
                  <a:pt x="861280" y="608230"/>
                  <a:pt x="858563" y="594417"/>
                </a:cubicBezTo>
                <a:cubicBezTo>
                  <a:pt x="848600" y="583888"/>
                  <a:pt x="829692" y="595549"/>
                  <a:pt x="816218" y="594417"/>
                </a:cubicBezTo>
                <a:cubicBezTo>
                  <a:pt x="815426" y="612420"/>
                  <a:pt x="827540" y="600192"/>
                  <a:pt x="832862" y="602569"/>
                </a:cubicBezTo>
                <a:cubicBezTo>
                  <a:pt x="840334" y="609589"/>
                  <a:pt x="812029" y="612420"/>
                  <a:pt x="809312" y="605060"/>
                </a:cubicBezTo>
                <a:cubicBezTo>
                  <a:pt x="814633" y="579359"/>
                  <a:pt x="843957" y="589888"/>
                  <a:pt x="862752" y="584567"/>
                </a:cubicBezTo>
                <a:cubicBezTo>
                  <a:pt x="861464" y="589516"/>
                  <a:pt x="861118" y="594662"/>
                  <a:pt x="861733" y="599739"/>
                </a:cubicBezTo>
                <a:lnTo>
                  <a:pt x="869659" y="598946"/>
                </a:lnTo>
                <a:cubicBezTo>
                  <a:pt x="867104" y="590149"/>
                  <a:pt x="867870" y="580721"/>
                  <a:pt x="871810" y="572452"/>
                </a:cubicBezTo>
                <a:cubicBezTo>
                  <a:pt x="877924" y="566564"/>
                  <a:pt x="883132" y="604834"/>
                  <a:pt x="883132" y="576302"/>
                </a:cubicBezTo>
                <a:cubicBezTo>
                  <a:pt x="894455" y="579811"/>
                  <a:pt x="887208" y="591247"/>
                  <a:pt x="898644" y="594644"/>
                </a:cubicBezTo>
                <a:cubicBezTo>
                  <a:pt x="903059" y="568942"/>
                  <a:pt x="978918" y="592492"/>
                  <a:pt x="1005299" y="564866"/>
                </a:cubicBezTo>
                <a:cubicBezTo>
                  <a:pt x="1004393" y="581170"/>
                  <a:pt x="1014470" y="567470"/>
                  <a:pt x="1013564" y="583774"/>
                </a:cubicBezTo>
                <a:cubicBezTo>
                  <a:pt x="1028057" y="566451"/>
                  <a:pt x="1032925" y="569961"/>
                  <a:pt x="1050248" y="573131"/>
                </a:cubicBezTo>
                <a:cubicBezTo>
                  <a:pt x="1055683" y="570754"/>
                  <a:pt x="1044248" y="560677"/>
                  <a:pt x="1050248" y="553091"/>
                </a:cubicBezTo>
                <a:cubicBezTo>
                  <a:pt x="1045267" y="534975"/>
                  <a:pt x="1035756" y="568716"/>
                  <a:pt x="1035416" y="545505"/>
                </a:cubicBezTo>
                <a:cubicBezTo>
                  <a:pt x="1045380" y="543240"/>
                  <a:pt x="1043002" y="534975"/>
                  <a:pt x="1046738" y="533390"/>
                </a:cubicBezTo>
                <a:cubicBezTo>
                  <a:pt x="1052635" y="539870"/>
                  <a:pt x="1055940" y="548294"/>
                  <a:pt x="1056023" y="557054"/>
                </a:cubicBezTo>
                <a:cubicBezTo>
                  <a:pt x="1064741" y="557959"/>
                  <a:pt x="1065986" y="549128"/>
                  <a:pt x="1067345" y="540070"/>
                </a:cubicBezTo>
                <a:cubicBezTo>
                  <a:pt x="1057721" y="556374"/>
                  <a:pt x="1065647" y="530560"/>
                  <a:pt x="1053192" y="537353"/>
                </a:cubicBezTo>
                <a:cubicBezTo>
                  <a:pt x="1053192" y="532032"/>
                  <a:pt x="1057947" y="533277"/>
                  <a:pt x="1056928" y="526710"/>
                </a:cubicBezTo>
                <a:cubicBezTo>
                  <a:pt x="1049003" y="518558"/>
                  <a:pt x="1035190" y="526710"/>
                  <a:pt x="1026132" y="521842"/>
                </a:cubicBezTo>
                <a:cubicBezTo>
                  <a:pt x="1048776" y="512218"/>
                  <a:pt x="1085234" y="502254"/>
                  <a:pt x="1085913" y="486629"/>
                </a:cubicBezTo>
                <a:cubicBezTo>
                  <a:pt x="1085121" y="475307"/>
                  <a:pt x="1101085" y="492743"/>
                  <a:pt x="1090216" y="496027"/>
                </a:cubicBezTo>
                <a:cubicBezTo>
                  <a:pt x="1094745" y="497839"/>
                  <a:pt x="1109464" y="479949"/>
                  <a:pt x="1122937" y="480402"/>
                </a:cubicBezTo>
                <a:cubicBezTo>
                  <a:pt x="1118408" y="474401"/>
                  <a:pt x="1113313" y="472137"/>
                  <a:pt x="1116936" y="461381"/>
                </a:cubicBezTo>
                <a:cubicBezTo>
                  <a:pt x="1104369" y="457644"/>
                  <a:pt x="1108218" y="462853"/>
                  <a:pt x="1099274" y="469306"/>
                </a:cubicBezTo>
                <a:cubicBezTo>
                  <a:pt x="1100259" y="464335"/>
                  <a:pt x="1100259" y="459219"/>
                  <a:pt x="1099274" y="454248"/>
                </a:cubicBezTo>
                <a:cubicBezTo>
                  <a:pt x="1091574" y="460701"/>
                  <a:pt x="1095764" y="467608"/>
                  <a:pt x="1086140" y="456399"/>
                </a:cubicBezTo>
                <a:lnTo>
                  <a:pt x="1135844" y="445077"/>
                </a:lnTo>
                <a:cubicBezTo>
                  <a:pt x="1153394" y="440888"/>
                  <a:pt x="1172302" y="435566"/>
                  <a:pt x="1190870" y="430698"/>
                </a:cubicBezTo>
                <a:cubicBezTo>
                  <a:pt x="1228347" y="420621"/>
                  <a:pt x="1265258" y="411110"/>
                  <a:pt x="1296733" y="402279"/>
                </a:cubicBezTo>
                <a:cubicBezTo>
                  <a:pt x="1297866" y="389145"/>
                  <a:pt x="1308056" y="412243"/>
                  <a:pt x="1315075" y="408733"/>
                </a:cubicBezTo>
                <a:cubicBezTo>
                  <a:pt x="1325605" y="404996"/>
                  <a:pt x="1308622" y="392542"/>
                  <a:pt x="1320284" y="392428"/>
                </a:cubicBezTo>
                <a:cubicBezTo>
                  <a:pt x="1345306" y="413488"/>
                  <a:pt x="1426939" y="377823"/>
                  <a:pt x="1469284" y="366161"/>
                </a:cubicBezTo>
                <a:cubicBezTo>
                  <a:pt x="1450376" y="368765"/>
                  <a:pt x="1432940" y="370463"/>
                  <a:pt x="1415956" y="372275"/>
                </a:cubicBezTo>
                <a:cubicBezTo>
                  <a:pt x="1398973" y="374086"/>
                  <a:pt x="1382782" y="375332"/>
                  <a:pt x="1365573" y="378049"/>
                </a:cubicBezTo>
                <a:cubicBezTo>
                  <a:pt x="1416749" y="346234"/>
                  <a:pt x="1477096" y="353480"/>
                  <a:pt x="1515252" y="310116"/>
                </a:cubicBezTo>
                <a:cubicBezTo>
                  <a:pt x="1513327" y="319060"/>
                  <a:pt x="1511856" y="328458"/>
                  <a:pt x="1505628" y="332760"/>
                </a:cubicBezTo>
                <a:cubicBezTo>
                  <a:pt x="1522877" y="332122"/>
                  <a:pt x="1540021" y="329771"/>
                  <a:pt x="1556805" y="325741"/>
                </a:cubicBezTo>
                <a:cubicBezTo>
                  <a:pt x="1572123" y="321988"/>
                  <a:pt x="1587239" y="317453"/>
                  <a:pt x="1602094" y="312154"/>
                </a:cubicBezTo>
                <a:cubicBezTo>
                  <a:pt x="1628872" y="301237"/>
                  <a:pt x="1656784" y="293339"/>
                  <a:pt x="1685312" y="288604"/>
                </a:cubicBezTo>
                <a:cubicBezTo>
                  <a:pt x="1682595" y="278074"/>
                  <a:pt x="1675915" y="279773"/>
                  <a:pt x="1669121" y="281924"/>
                </a:cubicBezTo>
                <a:cubicBezTo>
                  <a:pt x="1657686" y="271054"/>
                  <a:pt x="1694596" y="279773"/>
                  <a:pt x="1693917" y="266186"/>
                </a:cubicBezTo>
                <a:lnTo>
                  <a:pt x="1693804" y="266639"/>
                </a:lnTo>
                <a:cubicBezTo>
                  <a:pt x="1696521" y="310229"/>
                  <a:pt x="1784381" y="254184"/>
                  <a:pt x="1812913" y="271621"/>
                </a:cubicBezTo>
                <a:cubicBezTo>
                  <a:pt x="1796270" y="255543"/>
                  <a:pt x="1824236" y="268337"/>
                  <a:pt x="1831142" y="257468"/>
                </a:cubicBezTo>
                <a:cubicBezTo>
                  <a:pt x="1826160" y="271507"/>
                  <a:pt x="1837030" y="266299"/>
                  <a:pt x="1844842" y="264827"/>
                </a:cubicBezTo>
                <a:cubicBezTo>
                  <a:pt x="1817216" y="240710"/>
                  <a:pt x="1904623" y="256335"/>
                  <a:pt x="1938477" y="240710"/>
                </a:cubicBezTo>
                <a:cubicBezTo>
                  <a:pt x="1908314" y="238412"/>
                  <a:pt x="1878010" y="238715"/>
                  <a:pt x="1847899" y="241616"/>
                </a:cubicBezTo>
                <a:cubicBezTo>
                  <a:pt x="1819878" y="245308"/>
                  <a:pt x="1792326" y="251949"/>
                  <a:pt x="1765700" y="261431"/>
                </a:cubicBezTo>
                <a:cubicBezTo>
                  <a:pt x="1762643" y="244334"/>
                  <a:pt x="1781324" y="255996"/>
                  <a:pt x="1791628" y="240710"/>
                </a:cubicBezTo>
                <a:cubicBezTo>
                  <a:pt x="1787099" y="232672"/>
                  <a:pt x="1779513" y="234030"/>
                  <a:pt x="1773965" y="229388"/>
                </a:cubicBezTo>
                <a:cubicBezTo>
                  <a:pt x="1786419" y="209009"/>
                  <a:pt x="1800572" y="251014"/>
                  <a:pt x="1819254" y="240031"/>
                </a:cubicBezTo>
                <a:cubicBezTo>
                  <a:pt x="1816807" y="234838"/>
                  <a:pt x="1811224" y="231885"/>
                  <a:pt x="1805554" y="232785"/>
                </a:cubicBezTo>
                <a:cubicBezTo>
                  <a:pt x="1806460" y="227463"/>
                  <a:pt x="1811215" y="226331"/>
                  <a:pt x="1808271" y="217047"/>
                </a:cubicBezTo>
                <a:cubicBezTo>
                  <a:pt x="1862618" y="211160"/>
                  <a:pt x="1920022" y="206744"/>
                  <a:pt x="1976859" y="199045"/>
                </a:cubicBezTo>
                <a:cubicBezTo>
                  <a:pt x="2005844" y="195422"/>
                  <a:pt x="2035508" y="191346"/>
                  <a:pt x="2064946" y="185685"/>
                </a:cubicBezTo>
                <a:cubicBezTo>
                  <a:pt x="2094384" y="180021"/>
                  <a:pt x="2123595" y="173117"/>
                  <a:pt x="2154165" y="165078"/>
                </a:cubicBezTo>
                <a:lnTo>
                  <a:pt x="2163779" y="166534"/>
                </a:lnTo>
                <a:lnTo>
                  <a:pt x="2160505" y="168248"/>
                </a:lnTo>
                <a:lnTo>
                  <a:pt x="2160505" y="168475"/>
                </a:lnTo>
                <a:lnTo>
                  <a:pt x="2168954" y="167317"/>
                </a:lnTo>
                <a:lnTo>
                  <a:pt x="2183527" y="169524"/>
                </a:lnTo>
                <a:cubicBezTo>
                  <a:pt x="2215312" y="170421"/>
                  <a:pt x="2253546" y="162163"/>
                  <a:pt x="2290824" y="158171"/>
                </a:cubicBezTo>
                <a:cubicBezTo>
                  <a:pt x="2360682" y="152397"/>
                  <a:pt x="2360682" y="152397"/>
                  <a:pt x="2428276" y="140396"/>
                </a:cubicBezTo>
                <a:cubicBezTo>
                  <a:pt x="2450920" y="136206"/>
                  <a:pt x="2473565" y="132810"/>
                  <a:pt x="2496888" y="129074"/>
                </a:cubicBezTo>
                <a:cubicBezTo>
                  <a:pt x="2520212" y="125338"/>
                  <a:pt x="2542970" y="121148"/>
                  <a:pt x="2566067" y="116845"/>
                </a:cubicBezTo>
                <a:cubicBezTo>
                  <a:pt x="2611356" y="107674"/>
                  <a:pt x="2659475" y="100994"/>
                  <a:pt x="2707482" y="94201"/>
                </a:cubicBezTo>
                <a:cubicBezTo>
                  <a:pt x="2743486" y="89106"/>
                  <a:pt x="2743486" y="89106"/>
                  <a:pt x="2779944" y="84690"/>
                </a:cubicBezTo>
                <a:cubicBezTo>
                  <a:pt x="2804626" y="82426"/>
                  <a:pt x="2829762" y="81067"/>
                  <a:pt x="2855010" y="79822"/>
                </a:cubicBezTo>
                <a:cubicBezTo>
                  <a:pt x="2853538" y="85936"/>
                  <a:pt x="2850594" y="89898"/>
                  <a:pt x="2844594" y="89672"/>
                </a:cubicBezTo>
                <a:cubicBezTo>
                  <a:pt x="2888864" y="105750"/>
                  <a:pt x="2930076" y="73368"/>
                  <a:pt x="2970157" y="66235"/>
                </a:cubicBezTo>
                <a:close/>
                <a:moveTo>
                  <a:pt x="2917388" y="29911"/>
                </a:moveTo>
                <a:lnTo>
                  <a:pt x="2902677" y="69405"/>
                </a:lnTo>
                <a:cubicBezTo>
                  <a:pt x="2896981" y="58766"/>
                  <a:pt x="2894725" y="46621"/>
                  <a:pt x="2896223" y="34646"/>
                </a:cubicBezTo>
                <a:cubicBezTo>
                  <a:pt x="2900469" y="34703"/>
                  <a:pt x="2903158" y="32580"/>
                  <a:pt x="2906116" y="30910"/>
                </a:cubicBezTo>
                <a:close/>
                <a:moveTo>
                  <a:pt x="2917396" y="29891"/>
                </a:moveTo>
                <a:lnTo>
                  <a:pt x="2917622" y="29891"/>
                </a:lnTo>
                <a:lnTo>
                  <a:pt x="2917388" y="29911"/>
                </a:lnTo>
                <a:close/>
                <a:moveTo>
                  <a:pt x="2911168" y="0"/>
                </a:moveTo>
                <a:cubicBezTo>
                  <a:pt x="2889618" y="24977"/>
                  <a:pt x="2861612" y="43543"/>
                  <a:pt x="2830214" y="53667"/>
                </a:cubicBezTo>
                <a:cubicBezTo>
                  <a:pt x="2815033" y="58551"/>
                  <a:pt x="2799519" y="62335"/>
                  <a:pt x="2783793" y="64990"/>
                </a:cubicBezTo>
                <a:lnTo>
                  <a:pt x="2730579" y="76312"/>
                </a:lnTo>
                <a:cubicBezTo>
                  <a:pt x="2710539" y="31929"/>
                  <a:pt x="2671024" y="57743"/>
                  <a:pt x="2632528" y="36231"/>
                </a:cubicBezTo>
                <a:cubicBezTo>
                  <a:pt x="2660721" y="28985"/>
                  <a:pt x="2692650" y="32948"/>
                  <a:pt x="2728654" y="26721"/>
                </a:cubicBezTo>
                <a:cubicBezTo>
                  <a:pt x="2728654" y="14719"/>
                  <a:pt x="2712577" y="30230"/>
                  <a:pt x="2717332" y="12341"/>
                </a:cubicBezTo>
                <a:cubicBezTo>
                  <a:pt x="2745185" y="29438"/>
                  <a:pt x="2779378" y="30910"/>
                  <a:pt x="2814930" y="27966"/>
                </a:cubicBezTo>
                <a:cubicBezTo>
                  <a:pt x="2848380" y="24255"/>
                  <a:pt x="2880939" y="14795"/>
                  <a:pt x="2911168" y="0"/>
                </a:cubicBezTo>
                <a:close/>
              </a:path>
            </a:pathLst>
          </a:custGeom>
          <a:blipFill dpi="0" rotWithShape="0">
            <a:blip r:embed="rId4"/>
            <a:srcRect/>
            <a:stretch>
              <a:fillRect l="-22000" r="-2200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65" name="图片 64"/>
          <p:cNvPicPr>
            <a:picLocks noChangeAspect="1"/>
          </p:cNvPicPr>
          <p:nvPr/>
        </p:nvPicPr>
        <p:blipFill>
          <a:blip r:embed="rId5" cstate="screen">
            <a:alphaModFix amt="23000"/>
          </a:blip>
          <a:srcRect t="4600" r="26452" b="8883"/>
          <a:stretch>
            <a:fillRect/>
          </a:stretch>
        </p:blipFill>
        <p:spPr>
          <a:xfrm rot="21119561">
            <a:off x="8983024" y="-290808"/>
            <a:ext cx="3663940" cy="7306545"/>
          </a:xfrm>
          <a:custGeom>
            <a:avLst/>
            <a:gdLst>
              <a:gd name="connsiteX0" fmla="*/ 0 w 3663940"/>
              <a:gd name="connsiteY0" fmla="*/ 0 h 7306545"/>
              <a:gd name="connsiteX1" fmla="*/ 3663940 w 3663940"/>
              <a:gd name="connsiteY1" fmla="*/ 515411 h 7306545"/>
              <a:gd name="connsiteX2" fmla="*/ 2708624 w 3663940"/>
              <a:gd name="connsiteY2" fmla="*/ 7306545 h 7306545"/>
              <a:gd name="connsiteX3" fmla="*/ 0 w 3663940"/>
              <a:gd name="connsiteY3" fmla="*/ 6925521 h 7306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63940" h="7306545">
                <a:moveTo>
                  <a:pt x="0" y="0"/>
                </a:moveTo>
                <a:lnTo>
                  <a:pt x="3663940" y="515411"/>
                </a:lnTo>
                <a:lnTo>
                  <a:pt x="2708624" y="7306545"/>
                </a:lnTo>
                <a:lnTo>
                  <a:pt x="0" y="6925521"/>
                </a:lnTo>
                <a:close/>
              </a:path>
            </a:pathLst>
          </a:custGeom>
        </p:spPr>
      </p:pic>
      <p:pic>
        <p:nvPicPr>
          <p:cNvPr id="18" name="图形 17"/>
          <p:cNvPicPr>
            <a:picLocks noChangeAspect="1"/>
          </p:cNvPicPr>
          <p:nvPr/>
        </p:nvPicPr>
        <p:blipFill>
          <a:blip r:embed="rId6" cstate="screen">
            <a:alphaModFix amt="86000"/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1220000">
            <a:off x="9679940" y="-76835"/>
            <a:ext cx="2527300" cy="1624965"/>
          </a:xfrm>
          <a:prstGeom prst="rect">
            <a:avLst/>
          </a:prstGeom>
        </p:spPr>
      </p:pic>
      <p:pic>
        <p:nvPicPr>
          <p:cNvPr id="19" name="图形 18"/>
          <p:cNvPicPr>
            <a:picLocks noChangeAspect="1"/>
          </p:cNvPicPr>
          <p:nvPr/>
        </p:nvPicPr>
        <p:blipFill>
          <a:blip r:embed="rId8" cstate="screen">
            <a:alphaModFix amt="86000"/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21180000" flipH="1">
            <a:off x="518518" y="3864174"/>
            <a:ext cx="1756858" cy="2970015"/>
          </a:xfrm>
          <a:prstGeom prst="rect">
            <a:avLst/>
          </a:prstGeom>
        </p:spPr>
      </p:pic>
      <p:pic>
        <p:nvPicPr>
          <p:cNvPr id="16" name="图形 15"/>
          <p:cNvPicPr>
            <a:picLocks noChangeAspect="1"/>
          </p:cNvPicPr>
          <p:nvPr/>
        </p:nvPicPr>
        <p:blipFill>
          <a:blip r:embed="rId10" cstate="screen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928716" y="5410201"/>
            <a:ext cx="2022047" cy="1447800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7569414" y="1562099"/>
            <a:ext cx="8965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60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swald" panose="00000500000000000000" pitchFamily="2" charset="0"/>
                <a:ea typeface="等线" panose="02010600030101010101" charset="-122"/>
                <a:cs typeface="Aharoni" panose="02010803020104030203" pitchFamily="2" charset="-79"/>
              </a:defRPr>
            </a:lvl1pPr>
          </a:lstStyle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rgbClr val="556D22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Aharoni" panose="02010803020104030203" pitchFamily="2" charset="-79"/>
              </a:rPr>
              <a:t>01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556D22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Aharoni" panose="02010803020104030203" pitchFamily="2" charset="-79"/>
            </a:endParaRPr>
          </a:p>
        </p:txBody>
      </p:sp>
      <p:cxnSp>
        <p:nvCxnSpPr>
          <p:cNvPr id="34" name="直接连接符 33"/>
          <p:cNvCxnSpPr/>
          <p:nvPr/>
        </p:nvCxnSpPr>
        <p:spPr>
          <a:xfrm flipH="1">
            <a:off x="8090441" y="2062895"/>
            <a:ext cx="284921" cy="284921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7606553" y="2364825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09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556D22"/>
                </a:solidFill>
                <a:effectLst/>
                <a:uLnTx/>
                <a:uFillTx/>
                <a:latin typeface="金山云技术体" charset="-122"/>
                <a:ea typeface="金山云技术体" charset="-122"/>
                <a:cs typeface="+mn-cs"/>
                <a:sym typeface="+mn-lt"/>
              </a:rPr>
              <a:t>复旦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556D22"/>
                </a:solidFill>
                <a:effectLst/>
                <a:uLnTx/>
                <a:uFillTx/>
                <a:latin typeface="金山云技术体" charset="-122"/>
                <a:ea typeface="金山云技术体" charset="-122"/>
                <a:cs typeface="+mn-cs"/>
                <a:sym typeface="+mn-lt"/>
              </a:rPr>
              <a:t>大学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556D22"/>
              </a:solidFill>
              <a:effectLst/>
              <a:uLnTx/>
              <a:uFillTx/>
              <a:latin typeface="金山云技术体" charset="-122"/>
              <a:ea typeface="金山云技术体" charset="-122"/>
              <a:cs typeface="+mn-cs"/>
              <a:sym typeface="+mn-lt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96943" y="3249208"/>
            <a:ext cx="188695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/>
          <p:cNvSpPr txBox="1"/>
          <p:nvPr/>
        </p:nvSpPr>
        <p:spPr>
          <a:xfrm>
            <a:off x="9657294" y="1562099"/>
            <a:ext cx="8965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60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swald" panose="00000500000000000000" pitchFamily="2" charset="0"/>
                <a:ea typeface="等线" panose="02010600030101010101" charset="-122"/>
                <a:cs typeface="Aharoni" panose="02010803020104030203" pitchFamily="2" charset="-79"/>
              </a:defRPr>
            </a:lvl1pPr>
          </a:lstStyle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rgbClr val="556D22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Aharoni" panose="02010803020104030203" pitchFamily="2" charset="-79"/>
              </a:rPr>
              <a:t>02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556D22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Aharoni" panose="02010803020104030203" pitchFamily="2" charset="-79"/>
            </a:endParaRPr>
          </a:p>
        </p:txBody>
      </p:sp>
      <p:cxnSp>
        <p:nvCxnSpPr>
          <p:cNvPr id="40" name="直接连接符 39"/>
          <p:cNvCxnSpPr/>
          <p:nvPr/>
        </p:nvCxnSpPr>
        <p:spPr>
          <a:xfrm flipH="1">
            <a:off x="10178321" y="2062895"/>
            <a:ext cx="284921" cy="284921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矩形 40"/>
          <p:cNvSpPr/>
          <p:nvPr/>
        </p:nvSpPr>
        <p:spPr>
          <a:xfrm>
            <a:off x="9694433" y="2364825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09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556D22"/>
                </a:solidFill>
                <a:effectLst/>
                <a:uLnTx/>
                <a:uFillTx/>
                <a:latin typeface="金山云技术体" charset="-122"/>
                <a:ea typeface="金山云技术体" charset="-122"/>
                <a:cs typeface="+mn-cs"/>
                <a:sym typeface="+mn-lt"/>
              </a:rPr>
              <a:t>任重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556D22"/>
                </a:solidFill>
                <a:effectLst/>
                <a:uLnTx/>
                <a:uFillTx/>
                <a:latin typeface="金山云技术体" charset="-122"/>
                <a:ea typeface="金山云技术体" charset="-122"/>
                <a:cs typeface="+mn-cs"/>
                <a:sym typeface="+mn-lt"/>
              </a:rPr>
              <a:t>书院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556D22"/>
              </a:solidFill>
              <a:effectLst/>
              <a:uLnTx/>
              <a:uFillTx/>
              <a:latin typeface="金山云技术体" charset="-122"/>
              <a:ea typeface="金山云技术体" charset="-122"/>
              <a:cs typeface="+mn-cs"/>
              <a:sym typeface="+mn-lt"/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9784823" y="3249208"/>
            <a:ext cx="188695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文本框 44"/>
          <p:cNvSpPr txBox="1"/>
          <p:nvPr/>
        </p:nvSpPr>
        <p:spPr>
          <a:xfrm>
            <a:off x="7569414" y="3842165"/>
            <a:ext cx="8965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60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swald" panose="00000500000000000000" pitchFamily="2" charset="0"/>
                <a:ea typeface="等线" panose="02010600030101010101" charset="-122"/>
                <a:cs typeface="Aharoni" panose="02010803020104030203" pitchFamily="2" charset="-79"/>
              </a:defRPr>
            </a:lvl1pPr>
          </a:lstStyle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rgbClr val="556D22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Aharoni" panose="02010803020104030203" pitchFamily="2" charset="-79"/>
              </a:rPr>
              <a:t>03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556D22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Aharoni" panose="02010803020104030203" pitchFamily="2" charset="-79"/>
            </a:endParaRPr>
          </a:p>
        </p:txBody>
      </p:sp>
      <p:cxnSp>
        <p:nvCxnSpPr>
          <p:cNvPr id="46" name="直接连接符 45"/>
          <p:cNvCxnSpPr/>
          <p:nvPr/>
        </p:nvCxnSpPr>
        <p:spPr>
          <a:xfrm flipH="1">
            <a:off x="8090441" y="4342961"/>
            <a:ext cx="284921" cy="284921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矩形 46"/>
          <p:cNvSpPr/>
          <p:nvPr/>
        </p:nvSpPr>
        <p:spPr>
          <a:xfrm>
            <a:off x="7606553" y="4644891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09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556D22"/>
                </a:solidFill>
                <a:effectLst/>
                <a:uLnTx/>
                <a:uFillTx/>
                <a:latin typeface="金山云技术体" charset="-122"/>
                <a:ea typeface="金山云技术体" charset="-122"/>
                <a:cs typeface="+mn-cs"/>
                <a:sym typeface="+mn-lt"/>
              </a:rPr>
              <a:t>复旦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556D22"/>
                </a:solidFill>
                <a:effectLst/>
                <a:uLnTx/>
                <a:uFillTx/>
                <a:latin typeface="金山云技术体" charset="-122"/>
                <a:ea typeface="金山云技术体" charset="-122"/>
                <a:cs typeface="+mn-cs"/>
                <a:sym typeface="+mn-lt"/>
              </a:rPr>
              <a:t>大学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556D22"/>
              </a:solidFill>
              <a:effectLst/>
              <a:uLnTx/>
              <a:uFillTx/>
              <a:latin typeface="金山云技术体" charset="-122"/>
              <a:ea typeface="金山云技术体" charset="-122"/>
              <a:cs typeface="+mn-cs"/>
              <a:sym typeface="+mn-lt"/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7696943" y="5529274"/>
            <a:ext cx="188695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本框 50"/>
          <p:cNvSpPr txBox="1"/>
          <p:nvPr/>
        </p:nvSpPr>
        <p:spPr>
          <a:xfrm>
            <a:off x="9657294" y="3842165"/>
            <a:ext cx="8965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60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swald" panose="00000500000000000000" pitchFamily="2" charset="0"/>
                <a:ea typeface="等线" panose="02010600030101010101" charset="-122"/>
                <a:cs typeface="Aharoni" panose="02010803020104030203" pitchFamily="2" charset="-79"/>
              </a:defRPr>
            </a:lvl1pPr>
          </a:lstStyle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rgbClr val="556D22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Aharoni" panose="02010803020104030203" pitchFamily="2" charset="-79"/>
              </a:rPr>
              <a:t>04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556D22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Aharoni" panose="02010803020104030203" pitchFamily="2" charset="-79"/>
            </a:endParaRPr>
          </a:p>
        </p:txBody>
      </p:sp>
      <p:cxnSp>
        <p:nvCxnSpPr>
          <p:cNvPr id="52" name="直接连接符 51"/>
          <p:cNvCxnSpPr/>
          <p:nvPr/>
        </p:nvCxnSpPr>
        <p:spPr>
          <a:xfrm flipH="1">
            <a:off x="10178321" y="4342961"/>
            <a:ext cx="284921" cy="284921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矩形 52"/>
          <p:cNvSpPr/>
          <p:nvPr/>
        </p:nvSpPr>
        <p:spPr>
          <a:xfrm>
            <a:off x="9694433" y="4644891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09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556D22"/>
                </a:solidFill>
                <a:effectLst/>
                <a:uLnTx/>
                <a:uFillTx/>
                <a:latin typeface="金山云技术体" charset="-122"/>
                <a:ea typeface="金山云技术体" charset="-122"/>
                <a:cs typeface="+mn-cs"/>
                <a:sym typeface="+mn-lt"/>
              </a:rPr>
              <a:t>任重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556D22"/>
                </a:solidFill>
                <a:effectLst/>
                <a:uLnTx/>
                <a:uFillTx/>
                <a:latin typeface="金山云技术体" charset="-122"/>
                <a:ea typeface="金山云技术体" charset="-122"/>
                <a:cs typeface="+mn-cs"/>
                <a:sym typeface="+mn-lt"/>
              </a:rPr>
              <a:t>书院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556D22"/>
              </a:solidFill>
              <a:effectLst/>
              <a:uLnTx/>
              <a:uFillTx/>
              <a:latin typeface="金山云技术体" charset="-122"/>
              <a:ea typeface="金山云技术体" charset="-122"/>
              <a:cs typeface="+mn-cs"/>
              <a:sym typeface="+mn-lt"/>
            </a:endParaRPr>
          </a:p>
        </p:txBody>
      </p:sp>
      <p:cxnSp>
        <p:nvCxnSpPr>
          <p:cNvPr id="55" name="直接连接符 54"/>
          <p:cNvCxnSpPr/>
          <p:nvPr/>
        </p:nvCxnSpPr>
        <p:spPr>
          <a:xfrm>
            <a:off x="9784823" y="5529274"/>
            <a:ext cx="188695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图片 20" descr="任重logo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alphaModFix amt="86000"/>
          </a:blip>
          <a:stretch>
            <a:fillRect/>
          </a:stretch>
        </p:blipFill>
        <p:spPr>
          <a:xfrm>
            <a:off x="172085" y="156845"/>
            <a:ext cx="1356995" cy="1356995"/>
          </a:xfrm>
          <a:prstGeom prst="rect">
            <a:avLst/>
          </a:prstGeom>
        </p:spPr>
      </p:pic>
      <p:pic>
        <p:nvPicPr>
          <p:cNvPr id="17" name="图形 16"/>
          <p:cNvPicPr>
            <a:picLocks noChangeAspect="1"/>
          </p:cNvPicPr>
          <p:nvPr/>
        </p:nvPicPr>
        <p:blipFill>
          <a:blip r:embed="rId14" cstate="screen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162740" y="6025590"/>
            <a:ext cx="895897" cy="83240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任意多边形: 形状 34"/>
          <p:cNvSpPr/>
          <p:nvPr>
            <p:custDataLst>
              <p:tags r:id="rId1"/>
            </p:custDataLst>
          </p:nvPr>
        </p:nvSpPr>
        <p:spPr>
          <a:xfrm flipH="1">
            <a:off x="5812790" y="0"/>
            <a:ext cx="6379845" cy="6141720"/>
          </a:xfrm>
          <a:custGeom>
            <a:avLst/>
            <a:gdLst>
              <a:gd name="connsiteX0" fmla="*/ 2134559 w 5679534"/>
              <a:gd name="connsiteY0" fmla="*/ 6863788 h 6908706"/>
              <a:gd name="connsiteX1" fmla="*/ 2148069 w 5679534"/>
              <a:gd name="connsiteY1" fmla="*/ 6900539 h 6908706"/>
              <a:gd name="connsiteX2" fmla="*/ 2118347 w 5679534"/>
              <a:gd name="connsiteY2" fmla="*/ 6908706 h 6908706"/>
              <a:gd name="connsiteX3" fmla="*/ 2115645 w 5679534"/>
              <a:gd name="connsiteY3" fmla="*/ 6876039 h 6908706"/>
              <a:gd name="connsiteX4" fmla="*/ 2134559 w 5679534"/>
              <a:gd name="connsiteY4" fmla="*/ 6863788 h 6908706"/>
              <a:gd name="connsiteX5" fmla="*/ 2158876 w 5679534"/>
              <a:gd name="connsiteY5" fmla="*/ 6806621 h 6908706"/>
              <a:gd name="connsiteX6" fmla="*/ 2172386 w 5679534"/>
              <a:gd name="connsiteY6" fmla="*/ 6831121 h 6908706"/>
              <a:gd name="connsiteX7" fmla="*/ 2150770 w 5679534"/>
              <a:gd name="connsiteY7" fmla="*/ 6859705 h 6908706"/>
              <a:gd name="connsiteX8" fmla="*/ 2142664 w 5679534"/>
              <a:gd name="connsiteY8" fmla="*/ 6835205 h 6908706"/>
              <a:gd name="connsiteX9" fmla="*/ 2158876 w 5679534"/>
              <a:gd name="connsiteY9" fmla="*/ 6806621 h 6908706"/>
              <a:gd name="connsiteX10" fmla="*/ 1461775 w 5679534"/>
              <a:gd name="connsiteY10" fmla="*/ 6757624 h 6908706"/>
              <a:gd name="connsiteX11" fmla="*/ 1488778 w 5679534"/>
              <a:gd name="connsiteY11" fmla="*/ 6839691 h 6908706"/>
              <a:gd name="connsiteX12" fmla="*/ 1490241 w 5679534"/>
              <a:gd name="connsiteY12" fmla="*/ 6861452 h 6908706"/>
              <a:gd name="connsiteX13" fmla="*/ 1409073 w 5679534"/>
              <a:gd name="connsiteY13" fmla="*/ 6861452 h 6908706"/>
              <a:gd name="connsiteX14" fmla="*/ 1411535 w 5679534"/>
              <a:gd name="connsiteY14" fmla="*/ 6829403 h 6908706"/>
              <a:gd name="connsiteX15" fmla="*/ 1461775 w 5679534"/>
              <a:gd name="connsiteY15" fmla="*/ 6757624 h 6908706"/>
              <a:gd name="connsiteX16" fmla="*/ 1913000 w 5679534"/>
              <a:gd name="connsiteY16" fmla="*/ 6651452 h 6908706"/>
              <a:gd name="connsiteX17" fmla="*/ 1956232 w 5679534"/>
              <a:gd name="connsiteY17" fmla="*/ 6651452 h 6908706"/>
              <a:gd name="connsiteX18" fmla="*/ 1969741 w 5679534"/>
              <a:gd name="connsiteY18" fmla="*/ 6696369 h 6908706"/>
              <a:gd name="connsiteX19" fmla="*/ 1956232 w 5679534"/>
              <a:gd name="connsiteY19" fmla="*/ 6753536 h 6908706"/>
              <a:gd name="connsiteX20" fmla="*/ 1913000 w 5679534"/>
              <a:gd name="connsiteY20" fmla="*/ 6749453 h 6908706"/>
              <a:gd name="connsiteX21" fmla="*/ 1894086 w 5679534"/>
              <a:gd name="connsiteY21" fmla="*/ 6675952 h 6908706"/>
              <a:gd name="connsiteX22" fmla="*/ 1913000 w 5679534"/>
              <a:gd name="connsiteY22" fmla="*/ 6651452 h 6908706"/>
              <a:gd name="connsiteX23" fmla="*/ 1669826 w 5679534"/>
              <a:gd name="connsiteY23" fmla="*/ 6443203 h 6908706"/>
              <a:gd name="connsiteX24" fmla="*/ 1659018 w 5679534"/>
              <a:gd name="connsiteY24" fmla="*/ 6459537 h 6908706"/>
              <a:gd name="connsiteX25" fmla="*/ 1659018 w 5679534"/>
              <a:gd name="connsiteY25" fmla="*/ 6475870 h 6908706"/>
              <a:gd name="connsiteX26" fmla="*/ 1680634 w 5679534"/>
              <a:gd name="connsiteY26" fmla="*/ 6553455 h 6908706"/>
              <a:gd name="connsiteX27" fmla="*/ 1696846 w 5679534"/>
              <a:gd name="connsiteY27" fmla="*/ 6528954 h 6908706"/>
              <a:gd name="connsiteX28" fmla="*/ 1696846 w 5679534"/>
              <a:gd name="connsiteY28" fmla="*/ 6512621 h 6908706"/>
              <a:gd name="connsiteX29" fmla="*/ 1669826 w 5679534"/>
              <a:gd name="connsiteY29" fmla="*/ 6443203 h 6908706"/>
              <a:gd name="connsiteX30" fmla="*/ 761206 w 5679534"/>
              <a:gd name="connsiteY30" fmla="*/ 6320822 h 6908706"/>
              <a:gd name="connsiteX31" fmla="*/ 772063 w 5679534"/>
              <a:gd name="connsiteY31" fmla="*/ 6334095 h 6908706"/>
              <a:gd name="connsiteX32" fmla="*/ 770072 w 5679534"/>
              <a:gd name="connsiteY32" fmla="*/ 6337035 h 6908706"/>
              <a:gd name="connsiteX33" fmla="*/ 761333 w 5679534"/>
              <a:gd name="connsiteY33" fmla="*/ 6325742 h 6908706"/>
              <a:gd name="connsiteX34" fmla="*/ 524193 w 5679534"/>
              <a:gd name="connsiteY34" fmla="*/ 6022614 h 6908706"/>
              <a:gd name="connsiteX35" fmla="*/ 525761 w 5679534"/>
              <a:gd name="connsiteY35" fmla="*/ 6023799 h 6908706"/>
              <a:gd name="connsiteX36" fmla="*/ 530553 w 5679534"/>
              <a:gd name="connsiteY36" fmla="*/ 6029784 h 6908706"/>
              <a:gd name="connsiteX37" fmla="*/ 762786 w 5679534"/>
              <a:gd name="connsiteY37" fmla="*/ 6294260 h 6908706"/>
              <a:gd name="connsiteX38" fmla="*/ 764725 w 5679534"/>
              <a:gd name="connsiteY38" fmla="*/ 6296434 h 6908706"/>
              <a:gd name="connsiteX39" fmla="*/ 760953 w 5679534"/>
              <a:gd name="connsiteY39" fmla="*/ 6311003 h 6908706"/>
              <a:gd name="connsiteX40" fmla="*/ 761206 w 5679534"/>
              <a:gd name="connsiteY40" fmla="*/ 6320822 h 6908706"/>
              <a:gd name="connsiteX41" fmla="*/ 722341 w 5679534"/>
              <a:gd name="connsiteY41" fmla="*/ 6273309 h 6908706"/>
              <a:gd name="connsiteX42" fmla="*/ 591384 w 5679534"/>
              <a:gd name="connsiteY42" fmla="*/ 6117097 h 6908706"/>
              <a:gd name="connsiteX43" fmla="*/ 523919 w 5679534"/>
              <a:gd name="connsiteY43" fmla="*/ 6038110 h 6908706"/>
              <a:gd name="connsiteX44" fmla="*/ 460022 w 5679534"/>
              <a:gd name="connsiteY44" fmla="*/ 5938394 h 6908706"/>
              <a:gd name="connsiteX45" fmla="*/ 443135 w 5679534"/>
              <a:gd name="connsiteY45" fmla="*/ 5949113 h 6908706"/>
              <a:gd name="connsiteX46" fmla="*/ 429625 w 5679534"/>
              <a:gd name="connsiteY46" fmla="*/ 5998114 h 6908706"/>
              <a:gd name="connsiteX47" fmla="*/ 448538 w 5679534"/>
              <a:gd name="connsiteY47" fmla="*/ 6071615 h 6908706"/>
              <a:gd name="connsiteX48" fmla="*/ 470154 w 5679534"/>
              <a:gd name="connsiteY48" fmla="*/ 6079781 h 6908706"/>
              <a:gd name="connsiteX49" fmla="*/ 486366 w 5679534"/>
              <a:gd name="connsiteY49" fmla="*/ 6051198 h 6908706"/>
              <a:gd name="connsiteX50" fmla="*/ 472856 w 5679534"/>
              <a:gd name="connsiteY50" fmla="*/ 5949113 h 6908706"/>
              <a:gd name="connsiteX51" fmla="*/ 460022 w 5679534"/>
              <a:gd name="connsiteY51" fmla="*/ 5938394 h 6908706"/>
              <a:gd name="connsiteX52" fmla="*/ 4325849 w 5679534"/>
              <a:gd name="connsiteY52" fmla="*/ 5455018 h 6908706"/>
              <a:gd name="connsiteX53" fmla="*/ 4331253 w 5679534"/>
              <a:gd name="connsiteY53" fmla="*/ 5471352 h 6908706"/>
              <a:gd name="connsiteX54" fmla="*/ 4320446 w 5679534"/>
              <a:gd name="connsiteY54" fmla="*/ 5487685 h 6908706"/>
              <a:gd name="connsiteX55" fmla="*/ 4315042 w 5679534"/>
              <a:gd name="connsiteY55" fmla="*/ 5471352 h 6908706"/>
              <a:gd name="connsiteX56" fmla="*/ 4325849 w 5679534"/>
              <a:gd name="connsiteY56" fmla="*/ 5455018 h 6908706"/>
              <a:gd name="connsiteX57" fmla="*/ 4533900 w 5679534"/>
              <a:gd name="connsiteY57" fmla="*/ 5385601 h 6908706"/>
              <a:gd name="connsiteX58" fmla="*/ 4539304 w 5679534"/>
              <a:gd name="connsiteY58" fmla="*/ 5459102 h 6908706"/>
              <a:gd name="connsiteX59" fmla="*/ 4531199 w 5679534"/>
              <a:gd name="connsiteY59" fmla="*/ 5499936 h 6908706"/>
              <a:gd name="connsiteX60" fmla="*/ 4523093 w 5679534"/>
              <a:gd name="connsiteY60" fmla="*/ 5434602 h 6908706"/>
              <a:gd name="connsiteX61" fmla="*/ 4533900 w 5679534"/>
              <a:gd name="connsiteY61" fmla="*/ 5385601 h 6908706"/>
              <a:gd name="connsiteX62" fmla="*/ 4617663 w 5679534"/>
              <a:gd name="connsiteY62" fmla="*/ 5295767 h 6908706"/>
              <a:gd name="connsiteX63" fmla="*/ 4628470 w 5679534"/>
              <a:gd name="connsiteY63" fmla="*/ 5312101 h 6908706"/>
              <a:gd name="connsiteX64" fmla="*/ 4623066 w 5679534"/>
              <a:gd name="connsiteY64" fmla="*/ 5332518 h 6908706"/>
              <a:gd name="connsiteX65" fmla="*/ 4612259 w 5679534"/>
              <a:gd name="connsiteY65" fmla="*/ 5312101 h 6908706"/>
              <a:gd name="connsiteX66" fmla="*/ 4617663 w 5679534"/>
              <a:gd name="connsiteY66" fmla="*/ 5295767 h 6908706"/>
              <a:gd name="connsiteX67" fmla="*/ 4552814 w 5679534"/>
              <a:gd name="connsiteY67" fmla="*/ 5287600 h 6908706"/>
              <a:gd name="connsiteX68" fmla="*/ 4566324 w 5679534"/>
              <a:gd name="connsiteY68" fmla="*/ 5320267 h 6908706"/>
              <a:gd name="connsiteX69" fmla="*/ 4531199 w 5679534"/>
              <a:gd name="connsiteY69" fmla="*/ 5352934 h 6908706"/>
              <a:gd name="connsiteX70" fmla="*/ 4525795 w 5679534"/>
              <a:gd name="connsiteY70" fmla="*/ 5303934 h 6908706"/>
              <a:gd name="connsiteX71" fmla="*/ 4552814 w 5679534"/>
              <a:gd name="connsiteY71" fmla="*/ 5287600 h 6908706"/>
              <a:gd name="connsiteX72" fmla="*/ 4674407 w 5679534"/>
              <a:gd name="connsiteY72" fmla="*/ 5197769 h 6908706"/>
              <a:gd name="connsiteX73" fmla="*/ 4662699 w 5679534"/>
              <a:gd name="connsiteY73" fmla="*/ 5261398 h 6908706"/>
              <a:gd name="connsiteX74" fmla="*/ 4658385 w 5679534"/>
              <a:gd name="connsiteY74" fmla="*/ 5259355 h 6908706"/>
              <a:gd name="connsiteX75" fmla="*/ 4654142 w 5679534"/>
              <a:gd name="connsiteY75" fmla="*/ 5246898 h 6908706"/>
              <a:gd name="connsiteX76" fmla="*/ 4652716 w 5679534"/>
              <a:gd name="connsiteY76" fmla="*/ 5218786 h 6908706"/>
              <a:gd name="connsiteX77" fmla="*/ 4656248 w 5679534"/>
              <a:gd name="connsiteY77" fmla="*/ 5217652 h 6908706"/>
              <a:gd name="connsiteX78" fmla="*/ 4674407 w 5679534"/>
              <a:gd name="connsiteY78" fmla="*/ 5197769 h 6908706"/>
              <a:gd name="connsiteX79" fmla="*/ 4369082 w 5679534"/>
              <a:gd name="connsiteY79" fmla="*/ 5132431 h 6908706"/>
              <a:gd name="connsiteX80" fmla="*/ 4374486 w 5679534"/>
              <a:gd name="connsiteY80" fmla="*/ 5165098 h 6908706"/>
              <a:gd name="connsiteX81" fmla="*/ 4369082 w 5679534"/>
              <a:gd name="connsiteY81" fmla="*/ 5185515 h 6908706"/>
              <a:gd name="connsiteX82" fmla="*/ 4363678 w 5679534"/>
              <a:gd name="connsiteY82" fmla="*/ 5148765 h 6908706"/>
              <a:gd name="connsiteX83" fmla="*/ 4369082 w 5679534"/>
              <a:gd name="connsiteY83" fmla="*/ 5132431 h 6908706"/>
              <a:gd name="connsiteX84" fmla="*/ 4709533 w 5679534"/>
              <a:gd name="connsiteY84" fmla="*/ 4764930 h 6908706"/>
              <a:gd name="connsiteX85" fmla="*/ 4704129 w 5679534"/>
              <a:gd name="connsiteY85" fmla="*/ 4781264 h 6908706"/>
              <a:gd name="connsiteX86" fmla="*/ 4709533 w 5679534"/>
              <a:gd name="connsiteY86" fmla="*/ 4818014 h 6908706"/>
              <a:gd name="connsiteX87" fmla="*/ 4714937 w 5679534"/>
              <a:gd name="connsiteY87" fmla="*/ 4797597 h 6908706"/>
              <a:gd name="connsiteX88" fmla="*/ 4709533 w 5679534"/>
              <a:gd name="connsiteY88" fmla="*/ 4764930 h 6908706"/>
              <a:gd name="connsiteX89" fmla="*/ 4667461 w 5679534"/>
              <a:gd name="connsiteY89" fmla="*/ 4716814 h 6908706"/>
              <a:gd name="connsiteX90" fmla="*/ 4667272 w 5679534"/>
              <a:gd name="connsiteY90" fmla="*/ 4717652 h 6908706"/>
              <a:gd name="connsiteX91" fmla="*/ 4657259 w 5679534"/>
              <a:gd name="connsiteY91" fmla="*/ 4761178 h 6908706"/>
              <a:gd name="connsiteX92" fmla="*/ 4656555 w 5679534"/>
              <a:gd name="connsiteY92" fmla="*/ 4761046 h 6908706"/>
              <a:gd name="connsiteX93" fmla="*/ 4664549 w 5679534"/>
              <a:gd name="connsiteY93" fmla="*/ 4728180 h 6908706"/>
              <a:gd name="connsiteX94" fmla="*/ 4531203 w 5679534"/>
              <a:gd name="connsiteY94" fmla="*/ 4552594 h 6908706"/>
              <a:gd name="connsiteX95" fmla="*/ 4525799 w 5679534"/>
              <a:gd name="connsiteY95" fmla="*/ 4568927 h 6908706"/>
              <a:gd name="connsiteX96" fmla="*/ 4531203 w 5679534"/>
              <a:gd name="connsiteY96" fmla="*/ 4605678 h 6908706"/>
              <a:gd name="connsiteX97" fmla="*/ 4536607 w 5679534"/>
              <a:gd name="connsiteY97" fmla="*/ 4589344 h 6908706"/>
              <a:gd name="connsiteX98" fmla="*/ 4531203 w 5679534"/>
              <a:gd name="connsiteY98" fmla="*/ 4552594 h 6908706"/>
              <a:gd name="connsiteX99" fmla="*/ 4692645 w 5679534"/>
              <a:gd name="connsiteY99" fmla="*/ 4549531 h 6908706"/>
              <a:gd name="connsiteX100" fmla="*/ 4685215 w 5679534"/>
              <a:gd name="connsiteY100" fmla="*/ 4552594 h 6908706"/>
              <a:gd name="connsiteX101" fmla="*/ 4641984 w 5679534"/>
              <a:gd name="connsiteY101" fmla="*/ 4736346 h 6908706"/>
              <a:gd name="connsiteX102" fmla="*/ 4655493 w 5679534"/>
              <a:gd name="connsiteY102" fmla="*/ 4760847 h 6908706"/>
              <a:gd name="connsiteX103" fmla="*/ 4656555 w 5679534"/>
              <a:gd name="connsiteY103" fmla="*/ 4761046 h 6908706"/>
              <a:gd name="connsiteX104" fmla="*/ 4644686 w 5679534"/>
              <a:gd name="connsiteY104" fmla="*/ 4809847 h 6908706"/>
              <a:gd name="connsiteX105" fmla="*/ 4633878 w 5679534"/>
              <a:gd name="connsiteY105" fmla="*/ 4760847 h 6908706"/>
              <a:gd name="connsiteX106" fmla="*/ 4625772 w 5679534"/>
              <a:gd name="connsiteY106" fmla="*/ 4797597 h 6908706"/>
              <a:gd name="connsiteX107" fmla="*/ 4631176 w 5679534"/>
              <a:gd name="connsiteY107" fmla="*/ 4862931 h 6908706"/>
              <a:gd name="connsiteX108" fmla="*/ 4655161 w 5679534"/>
              <a:gd name="connsiteY108" fmla="*/ 4770297 h 6908706"/>
              <a:gd name="connsiteX109" fmla="*/ 4657259 w 5679534"/>
              <a:gd name="connsiteY109" fmla="*/ 4761178 h 6908706"/>
              <a:gd name="connsiteX110" fmla="*/ 4666723 w 5679534"/>
              <a:gd name="connsiteY110" fmla="*/ 4762952 h 6908706"/>
              <a:gd name="connsiteX111" fmla="*/ 4693321 w 5679534"/>
              <a:gd name="connsiteY111" fmla="*/ 4711846 h 6908706"/>
              <a:gd name="connsiteX112" fmla="*/ 4712235 w 5679534"/>
              <a:gd name="connsiteY112" fmla="*/ 4675095 h 6908706"/>
              <a:gd name="connsiteX113" fmla="*/ 4693321 w 5679534"/>
              <a:gd name="connsiteY113" fmla="*/ 4654678 h 6908706"/>
              <a:gd name="connsiteX114" fmla="*/ 4692645 w 5679534"/>
              <a:gd name="connsiteY114" fmla="*/ 4632220 h 6908706"/>
              <a:gd name="connsiteX115" fmla="*/ 4694019 w 5679534"/>
              <a:gd name="connsiteY115" fmla="*/ 4618546 h 6908706"/>
              <a:gd name="connsiteX116" fmla="*/ 4697513 w 5679534"/>
              <a:gd name="connsiteY116" fmla="*/ 4607590 h 6908706"/>
              <a:gd name="connsiteX117" fmla="*/ 4705480 w 5679534"/>
              <a:gd name="connsiteY117" fmla="*/ 4595980 h 6908706"/>
              <a:gd name="connsiteX118" fmla="*/ 4714937 w 5679534"/>
              <a:gd name="connsiteY118" fmla="*/ 4585261 h 6908706"/>
              <a:gd name="connsiteX119" fmla="*/ 4700076 w 5679534"/>
              <a:gd name="connsiteY119" fmla="*/ 4599553 h 6908706"/>
              <a:gd name="connsiteX120" fmla="*/ 4697513 w 5679534"/>
              <a:gd name="connsiteY120" fmla="*/ 4607590 h 6908706"/>
              <a:gd name="connsiteX121" fmla="*/ 4696023 w 5679534"/>
              <a:gd name="connsiteY121" fmla="*/ 4609761 h 6908706"/>
              <a:gd name="connsiteX122" fmla="*/ 4694081 w 5679534"/>
              <a:gd name="connsiteY122" fmla="*/ 4617928 h 6908706"/>
              <a:gd name="connsiteX123" fmla="*/ 4694019 w 5679534"/>
              <a:gd name="connsiteY123" fmla="*/ 4618546 h 6908706"/>
              <a:gd name="connsiteX124" fmla="*/ 4691611 w 5679534"/>
              <a:gd name="connsiteY124" fmla="*/ 4626095 h 6908706"/>
              <a:gd name="connsiteX125" fmla="*/ 4679980 w 5679534"/>
              <a:gd name="connsiteY125" fmla="*/ 4667950 h 6908706"/>
              <a:gd name="connsiteX126" fmla="*/ 4667461 w 5679534"/>
              <a:gd name="connsiteY126" fmla="*/ 4716814 h 6908706"/>
              <a:gd name="connsiteX127" fmla="*/ 4683373 w 5679534"/>
              <a:gd name="connsiteY127" fmla="*/ 4646153 h 6908706"/>
              <a:gd name="connsiteX128" fmla="*/ 4704129 w 5679534"/>
              <a:gd name="connsiteY128" fmla="*/ 4552594 h 6908706"/>
              <a:gd name="connsiteX129" fmla="*/ 4692645 w 5679534"/>
              <a:gd name="connsiteY129" fmla="*/ 4549531 h 6908706"/>
              <a:gd name="connsiteX130" fmla="*/ 4709533 w 5679534"/>
              <a:gd name="connsiteY130" fmla="*/ 4193255 h 6908706"/>
              <a:gd name="connsiteX131" fmla="*/ 4690619 w 5679534"/>
              <a:gd name="connsiteY131" fmla="*/ 4238173 h 6908706"/>
              <a:gd name="connsiteX132" fmla="*/ 4701258 w 5679534"/>
              <a:gd name="connsiteY132" fmla="*/ 4252528 h 6908706"/>
              <a:gd name="connsiteX133" fmla="*/ 4712247 w 5679534"/>
              <a:gd name="connsiteY133" fmla="*/ 4242898 h 6908706"/>
              <a:gd name="connsiteX134" fmla="*/ 4708182 w 5679534"/>
              <a:gd name="connsiteY134" fmla="*/ 4255527 h 6908706"/>
              <a:gd name="connsiteX135" fmla="*/ 4696023 w 5679534"/>
              <a:gd name="connsiteY135" fmla="*/ 4299424 h 6908706"/>
              <a:gd name="connsiteX136" fmla="*/ 4717343 w 5679534"/>
              <a:gd name="connsiteY136" fmla="*/ 4267012 h 6908706"/>
              <a:gd name="connsiteX137" fmla="*/ 4720506 w 5679534"/>
              <a:gd name="connsiteY137" fmla="*/ 4263209 h 6908706"/>
              <a:gd name="connsiteX138" fmla="*/ 4723718 w 5679534"/>
              <a:gd name="connsiteY138" fmla="*/ 4291257 h 6908706"/>
              <a:gd name="connsiteX139" fmla="*/ 4717639 w 5679534"/>
              <a:gd name="connsiteY139" fmla="*/ 4344341 h 6908706"/>
              <a:gd name="connsiteX140" fmla="*/ 4682513 w 5679534"/>
              <a:gd name="connsiteY140" fmla="*/ 4348424 h 6908706"/>
              <a:gd name="connsiteX141" fmla="*/ 4663599 w 5679534"/>
              <a:gd name="connsiteY141" fmla="*/ 4417842 h 6908706"/>
              <a:gd name="connsiteX142" fmla="*/ 4685215 w 5679534"/>
              <a:gd name="connsiteY142" fmla="*/ 4499510 h 6908706"/>
              <a:gd name="connsiteX143" fmla="*/ 4723042 w 5679534"/>
              <a:gd name="connsiteY143" fmla="*/ 4458676 h 6908706"/>
              <a:gd name="connsiteX144" fmla="*/ 4733850 w 5679534"/>
              <a:gd name="connsiteY144" fmla="*/ 4372925 h 6908706"/>
              <a:gd name="connsiteX145" fmla="*/ 4733850 w 5679534"/>
              <a:gd name="connsiteY145" fmla="*/ 4348424 h 6908706"/>
              <a:gd name="connsiteX146" fmla="*/ 4747360 w 5679534"/>
              <a:gd name="connsiteY146" fmla="*/ 4283090 h 6908706"/>
              <a:gd name="connsiteX147" fmla="*/ 4732837 w 5679534"/>
              <a:gd name="connsiteY147" fmla="*/ 4248381 h 6908706"/>
              <a:gd name="connsiteX148" fmla="*/ 4720506 w 5679534"/>
              <a:gd name="connsiteY148" fmla="*/ 4263209 h 6908706"/>
              <a:gd name="connsiteX149" fmla="*/ 4717639 w 5679534"/>
              <a:gd name="connsiteY149" fmla="*/ 4238173 h 6908706"/>
              <a:gd name="connsiteX150" fmla="*/ 4712247 w 5679534"/>
              <a:gd name="connsiteY150" fmla="*/ 4242898 h 6908706"/>
              <a:gd name="connsiteX151" fmla="*/ 4720341 w 5679534"/>
              <a:gd name="connsiteY151" fmla="*/ 4217756 h 6908706"/>
              <a:gd name="connsiteX152" fmla="*/ 4709533 w 5679534"/>
              <a:gd name="connsiteY152" fmla="*/ 4193255 h 6908706"/>
              <a:gd name="connsiteX153" fmla="*/ 4782486 w 5679534"/>
              <a:gd name="connsiteY153" fmla="*/ 4083004 h 6908706"/>
              <a:gd name="connsiteX154" fmla="*/ 4777082 w 5679534"/>
              <a:gd name="connsiteY154" fmla="*/ 4099337 h 6908706"/>
              <a:gd name="connsiteX155" fmla="*/ 4782486 w 5679534"/>
              <a:gd name="connsiteY155" fmla="*/ 4136088 h 6908706"/>
              <a:gd name="connsiteX156" fmla="*/ 4787890 w 5679534"/>
              <a:gd name="connsiteY156" fmla="*/ 4119754 h 6908706"/>
              <a:gd name="connsiteX157" fmla="*/ 4782486 w 5679534"/>
              <a:gd name="connsiteY157" fmla="*/ 4083004 h 6908706"/>
              <a:gd name="connsiteX158" fmla="*/ 4685215 w 5679534"/>
              <a:gd name="connsiteY158" fmla="*/ 4083004 h 6908706"/>
              <a:gd name="connsiteX159" fmla="*/ 4674407 w 5679534"/>
              <a:gd name="connsiteY159" fmla="*/ 4099337 h 6908706"/>
              <a:gd name="connsiteX160" fmla="*/ 4679811 w 5679534"/>
              <a:gd name="connsiteY160" fmla="*/ 4144255 h 6908706"/>
              <a:gd name="connsiteX161" fmla="*/ 4698725 w 5679534"/>
              <a:gd name="connsiteY161" fmla="*/ 4115671 h 6908706"/>
              <a:gd name="connsiteX162" fmla="*/ 4685215 w 5679534"/>
              <a:gd name="connsiteY162" fmla="*/ 4083004 h 6908706"/>
              <a:gd name="connsiteX163" fmla="*/ 4604156 w 5679534"/>
              <a:gd name="connsiteY163" fmla="*/ 4029920 h 6908706"/>
              <a:gd name="connsiteX164" fmla="*/ 4585242 w 5679534"/>
              <a:gd name="connsiteY164" fmla="*/ 4046253 h 6908706"/>
              <a:gd name="connsiteX165" fmla="*/ 4590646 w 5679534"/>
              <a:gd name="connsiteY165" fmla="*/ 4078921 h 6908706"/>
              <a:gd name="connsiteX166" fmla="*/ 4612262 w 5679534"/>
              <a:gd name="connsiteY166" fmla="*/ 4070754 h 6908706"/>
              <a:gd name="connsiteX167" fmla="*/ 4604156 w 5679534"/>
              <a:gd name="connsiteY167" fmla="*/ 4029920 h 6908706"/>
              <a:gd name="connsiteX168" fmla="*/ 4755466 w 5679534"/>
              <a:gd name="connsiteY168" fmla="*/ 3931919 h 6908706"/>
              <a:gd name="connsiteX169" fmla="*/ 4747360 w 5679534"/>
              <a:gd name="connsiteY169" fmla="*/ 3976836 h 6908706"/>
              <a:gd name="connsiteX170" fmla="*/ 4752764 w 5679534"/>
              <a:gd name="connsiteY170" fmla="*/ 4017670 h 6908706"/>
              <a:gd name="connsiteX171" fmla="*/ 4763572 w 5679534"/>
              <a:gd name="connsiteY171" fmla="*/ 4001336 h 6908706"/>
              <a:gd name="connsiteX172" fmla="*/ 4755466 w 5679534"/>
              <a:gd name="connsiteY172" fmla="*/ 3931919 h 6908706"/>
              <a:gd name="connsiteX173" fmla="*/ 4666301 w 5679534"/>
              <a:gd name="connsiteY173" fmla="*/ 3931919 h 6908706"/>
              <a:gd name="connsiteX174" fmla="*/ 4655493 w 5679534"/>
              <a:gd name="connsiteY174" fmla="*/ 3952335 h 6908706"/>
              <a:gd name="connsiteX175" fmla="*/ 4660897 w 5679534"/>
              <a:gd name="connsiteY175" fmla="*/ 3968669 h 6908706"/>
              <a:gd name="connsiteX176" fmla="*/ 4671705 w 5679534"/>
              <a:gd name="connsiteY176" fmla="*/ 3952335 h 6908706"/>
              <a:gd name="connsiteX177" fmla="*/ 4666301 w 5679534"/>
              <a:gd name="connsiteY177" fmla="*/ 3931919 h 6908706"/>
              <a:gd name="connsiteX178" fmla="*/ 4960815 w 5679534"/>
              <a:gd name="connsiteY178" fmla="*/ 3764499 h 6908706"/>
              <a:gd name="connsiteX179" fmla="*/ 4955411 w 5679534"/>
              <a:gd name="connsiteY179" fmla="*/ 3801250 h 6908706"/>
              <a:gd name="connsiteX180" fmla="*/ 4960815 w 5679534"/>
              <a:gd name="connsiteY180" fmla="*/ 3817583 h 6908706"/>
              <a:gd name="connsiteX181" fmla="*/ 4966219 w 5679534"/>
              <a:gd name="connsiteY181" fmla="*/ 3784916 h 6908706"/>
              <a:gd name="connsiteX182" fmla="*/ 4960815 w 5679534"/>
              <a:gd name="connsiteY182" fmla="*/ 3764499 h 6908706"/>
              <a:gd name="connsiteX183" fmla="*/ 4585242 w 5679534"/>
              <a:gd name="connsiteY183" fmla="*/ 3715499 h 6908706"/>
              <a:gd name="connsiteX184" fmla="*/ 4558223 w 5679534"/>
              <a:gd name="connsiteY184" fmla="*/ 3784916 h 6908706"/>
              <a:gd name="connsiteX185" fmla="*/ 4579838 w 5679534"/>
              <a:gd name="connsiteY185" fmla="*/ 3842084 h 6908706"/>
              <a:gd name="connsiteX186" fmla="*/ 4598752 w 5679534"/>
              <a:gd name="connsiteY186" fmla="*/ 3752249 h 6908706"/>
              <a:gd name="connsiteX187" fmla="*/ 4585242 w 5679534"/>
              <a:gd name="connsiteY187" fmla="*/ 3715499 h 6908706"/>
              <a:gd name="connsiteX188" fmla="*/ 4990537 w 5679534"/>
              <a:gd name="connsiteY188" fmla="*/ 3662415 h 6908706"/>
              <a:gd name="connsiteX189" fmla="*/ 4985133 w 5679534"/>
              <a:gd name="connsiteY189" fmla="*/ 3699165 h 6908706"/>
              <a:gd name="connsiteX190" fmla="*/ 4990537 w 5679534"/>
              <a:gd name="connsiteY190" fmla="*/ 3715499 h 6908706"/>
              <a:gd name="connsiteX191" fmla="*/ 4995941 w 5679534"/>
              <a:gd name="connsiteY191" fmla="*/ 3682832 h 6908706"/>
              <a:gd name="connsiteX192" fmla="*/ 4990537 w 5679534"/>
              <a:gd name="connsiteY192" fmla="*/ 3662415 h 6908706"/>
              <a:gd name="connsiteX193" fmla="*/ 4574431 w 5679534"/>
              <a:gd name="connsiteY193" fmla="*/ 3462324 h 6908706"/>
              <a:gd name="connsiteX194" fmla="*/ 4585238 w 5679534"/>
              <a:gd name="connsiteY194" fmla="*/ 3478658 h 6908706"/>
              <a:gd name="connsiteX195" fmla="*/ 4579834 w 5679534"/>
              <a:gd name="connsiteY195" fmla="*/ 3499075 h 6908706"/>
              <a:gd name="connsiteX196" fmla="*/ 4569027 w 5679534"/>
              <a:gd name="connsiteY196" fmla="*/ 3478658 h 6908706"/>
              <a:gd name="connsiteX197" fmla="*/ 4574431 w 5679534"/>
              <a:gd name="connsiteY197" fmla="*/ 3462324 h 6908706"/>
              <a:gd name="connsiteX198" fmla="*/ 4990537 w 5679534"/>
              <a:gd name="connsiteY198" fmla="*/ 3294913 h 6908706"/>
              <a:gd name="connsiteX199" fmla="*/ 4985133 w 5679534"/>
              <a:gd name="connsiteY199" fmla="*/ 3327579 h 6908706"/>
              <a:gd name="connsiteX200" fmla="*/ 4990537 w 5679534"/>
              <a:gd name="connsiteY200" fmla="*/ 3347995 h 6908706"/>
              <a:gd name="connsiteX201" fmla="*/ 4995941 w 5679534"/>
              <a:gd name="connsiteY201" fmla="*/ 3311245 h 6908706"/>
              <a:gd name="connsiteX202" fmla="*/ 4990537 w 5679534"/>
              <a:gd name="connsiteY202" fmla="*/ 3294913 h 6908706"/>
              <a:gd name="connsiteX203" fmla="*/ 5463379 w 5679534"/>
              <a:gd name="connsiteY203" fmla="*/ 3082574 h 6908706"/>
              <a:gd name="connsiteX204" fmla="*/ 5457975 w 5679534"/>
              <a:gd name="connsiteY204" fmla="*/ 3102992 h 6908706"/>
              <a:gd name="connsiteX205" fmla="*/ 5463379 w 5679534"/>
              <a:gd name="connsiteY205" fmla="*/ 3135660 h 6908706"/>
              <a:gd name="connsiteX206" fmla="*/ 5468783 w 5679534"/>
              <a:gd name="connsiteY206" fmla="*/ 3119326 h 6908706"/>
              <a:gd name="connsiteX207" fmla="*/ 5463379 w 5679534"/>
              <a:gd name="connsiteY207" fmla="*/ 3082574 h 6908706"/>
              <a:gd name="connsiteX208" fmla="*/ 4783833 w 5679534"/>
              <a:gd name="connsiteY208" fmla="*/ 2872786 h 6908706"/>
              <a:gd name="connsiteX209" fmla="*/ 4790588 w 5679534"/>
              <a:gd name="connsiteY209" fmla="*/ 2874317 h 6908706"/>
              <a:gd name="connsiteX210" fmla="*/ 4812204 w 5679534"/>
              <a:gd name="connsiteY210" fmla="*/ 2906985 h 6908706"/>
              <a:gd name="connsiteX211" fmla="*/ 4787886 w 5679534"/>
              <a:gd name="connsiteY211" fmla="*/ 2923318 h 6908706"/>
              <a:gd name="connsiteX212" fmla="*/ 4777078 w 5679534"/>
              <a:gd name="connsiteY212" fmla="*/ 2874317 h 6908706"/>
              <a:gd name="connsiteX213" fmla="*/ 4783833 w 5679534"/>
              <a:gd name="connsiteY213" fmla="*/ 2872786 h 6908706"/>
              <a:gd name="connsiteX214" fmla="*/ 4768972 w 5679534"/>
              <a:gd name="connsiteY214" fmla="*/ 2833483 h 6908706"/>
              <a:gd name="connsiteX215" fmla="*/ 4774376 w 5679534"/>
              <a:gd name="connsiteY215" fmla="*/ 2874318 h 6908706"/>
              <a:gd name="connsiteX216" fmla="*/ 4768972 w 5679534"/>
              <a:gd name="connsiteY216" fmla="*/ 2874318 h 6908706"/>
              <a:gd name="connsiteX217" fmla="*/ 4760866 w 5679534"/>
              <a:gd name="connsiteY217" fmla="*/ 2841651 h 6908706"/>
              <a:gd name="connsiteX218" fmla="*/ 4768972 w 5679534"/>
              <a:gd name="connsiteY218" fmla="*/ 2833483 h 6908706"/>
              <a:gd name="connsiteX219" fmla="*/ 4887857 w 5679534"/>
              <a:gd name="connsiteY219" fmla="*/ 2780399 h 6908706"/>
              <a:gd name="connsiteX220" fmla="*/ 4893261 w 5679534"/>
              <a:gd name="connsiteY220" fmla="*/ 2796732 h 6908706"/>
              <a:gd name="connsiteX221" fmla="*/ 4882454 w 5679534"/>
              <a:gd name="connsiteY221" fmla="*/ 2813065 h 6908706"/>
              <a:gd name="connsiteX222" fmla="*/ 4877050 w 5679534"/>
              <a:gd name="connsiteY222" fmla="*/ 2796732 h 6908706"/>
              <a:gd name="connsiteX223" fmla="*/ 4887857 w 5679534"/>
              <a:gd name="connsiteY223" fmla="*/ 2780399 h 6908706"/>
              <a:gd name="connsiteX224" fmla="*/ 5674130 w 5679534"/>
              <a:gd name="connsiteY224" fmla="*/ 2727314 h 6908706"/>
              <a:gd name="connsiteX225" fmla="*/ 5679534 w 5679534"/>
              <a:gd name="connsiteY225" fmla="*/ 2743648 h 6908706"/>
              <a:gd name="connsiteX226" fmla="*/ 5668727 w 5679534"/>
              <a:gd name="connsiteY226" fmla="*/ 2759981 h 6908706"/>
              <a:gd name="connsiteX227" fmla="*/ 5663323 w 5679534"/>
              <a:gd name="connsiteY227" fmla="*/ 2743648 h 6908706"/>
              <a:gd name="connsiteX228" fmla="*/ 5674130 w 5679534"/>
              <a:gd name="connsiteY228" fmla="*/ 2727314 h 6908706"/>
              <a:gd name="connsiteX229" fmla="*/ 4739250 w 5679534"/>
              <a:gd name="connsiteY229" fmla="*/ 2719147 h 6908706"/>
              <a:gd name="connsiteX230" fmla="*/ 4744654 w 5679534"/>
              <a:gd name="connsiteY230" fmla="*/ 2739565 h 6908706"/>
              <a:gd name="connsiteX231" fmla="*/ 4739250 w 5679534"/>
              <a:gd name="connsiteY231" fmla="*/ 2772232 h 6908706"/>
              <a:gd name="connsiteX232" fmla="*/ 4733846 w 5679534"/>
              <a:gd name="connsiteY232" fmla="*/ 2755898 h 6908706"/>
              <a:gd name="connsiteX233" fmla="*/ 4739250 w 5679534"/>
              <a:gd name="connsiteY233" fmla="*/ 2719147 h 6908706"/>
              <a:gd name="connsiteX234" fmla="*/ 4685212 w 5679534"/>
              <a:gd name="connsiteY234" fmla="*/ 2715065 h 6908706"/>
              <a:gd name="connsiteX235" fmla="*/ 4701424 w 5679534"/>
              <a:gd name="connsiteY235" fmla="*/ 2743649 h 6908706"/>
              <a:gd name="connsiteX236" fmla="*/ 4690616 w 5679534"/>
              <a:gd name="connsiteY236" fmla="*/ 2768149 h 6908706"/>
              <a:gd name="connsiteX237" fmla="*/ 4671702 w 5679534"/>
              <a:gd name="connsiteY237" fmla="*/ 2743649 h 6908706"/>
              <a:gd name="connsiteX238" fmla="*/ 4685212 w 5679534"/>
              <a:gd name="connsiteY238" fmla="*/ 2715065 h 6908706"/>
              <a:gd name="connsiteX239" fmla="*/ 5609283 w 5679534"/>
              <a:gd name="connsiteY239" fmla="*/ 2657899 h 6908706"/>
              <a:gd name="connsiteX240" fmla="*/ 5625494 w 5679534"/>
              <a:gd name="connsiteY240" fmla="*/ 2719149 h 6908706"/>
              <a:gd name="connsiteX241" fmla="*/ 5630898 w 5679534"/>
              <a:gd name="connsiteY241" fmla="*/ 2755900 h 6908706"/>
              <a:gd name="connsiteX242" fmla="*/ 5620090 w 5679534"/>
              <a:gd name="connsiteY242" fmla="*/ 2772234 h 6908706"/>
              <a:gd name="connsiteX243" fmla="*/ 5598475 w 5679534"/>
              <a:gd name="connsiteY243" fmla="*/ 2719149 h 6908706"/>
              <a:gd name="connsiteX244" fmla="*/ 5593071 w 5679534"/>
              <a:gd name="connsiteY244" fmla="*/ 2682399 h 6908706"/>
              <a:gd name="connsiteX245" fmla="*/ 5609283 w 5679534"/>
              <a:gd name="connsiteY245" fmla="*/ 2657899 h 6908706"/>
              <a:gd name="connsiteX246" fmla="*/ 4517693 w 5679534"/>
              <a:gd name="connsiteY246" fmla="*/ 2617070 h 6908706"/>
              <a:gd name="connsiteX247" fmla="*/ 4512289 w 5679534"/>
              <a:gd name="connsiteY247" fmla="*/ 2633404 h 6908706"/>
              <a:gd name="connsiteX248" fmla="*/ 4517693 w 5679534"/>
              <a:gd name="connsiteY248" fmla="*/ 2670154 h 6908706"/>
              <a:gd name="connsiteX249" fmla="*/ 4523097 w 5679534"/>
              <a:gd name="connsiteY249" fmla="*/ 2649736 h 6908706"/>
              <a:gd name="connsiteX250" fmla="*/ 4517693 w 5679534"/>
              <a:gd name="connsiteY250" fmla="*/ 2617070 h 6908706"/>
              <a:gd name="connsiteX251" fmla="*/ 4836521 w 5679534"/>
              <a:gd name="connsiteY251" fmla="*/ 2457811 h 6908706"/>
              <a:gd name="connsiteX252" fmla="*/ 4850031 w 5679534"/>
              <a:gd name="connsiteY252" fmla="*/ 2457811 h 6908706"/>
              <a:gd name="connsiteX253" fmla="*/ 4839223 w 5679534"/>
              <a:gd name="connsiteY253" fmla="*/ 2502729 h 6908706"/>
              <a:gd name="connsiteX254" fmla="*/ 4836521 w 5679534"/>
              <a:gd name="connsiteY254" fmla="*/ 2457811 h 6908706"/>
              <a:gd name="connsiteX255" fmla="*/ 4633878 w 5679534"/>
              <a:gd name="connsiteY255" fmla="*/ 2412900 h 6908706"/>
              <a:gd name="connsiteX256" fmla="*/ 4628474 w 5679534"/>
              <a:gd name="connsiteY256" fmla="*/ 2453734 h 6908706"/>
              <a:gd name="connsiteX257" fmla="*/ 4636580 w 5679534"/>
              <a:gd name="connsiteY257" fmla="*/ 2498652 h 6908706"/>
              <a:gd name="connsiteX258" fmla="*/ 4647388 w 5679534"/>
              <a:gd name="connsiteY258" fmla="*/ 2433318 h 6908706"/>
              <a:gd name="connsiteX259" fmla="*/ 4633878 w 5679534"/>
              <a:gd name="connsiteY259" fmla="*/ 2412900 h 6908706"/>
              <a:gd name="connsiteX260" fmla="*/ 4758164 w 5679534"/>
              <a:gd name="connsiteY260" fmla="*/ 2408811 h 6908706"/>
              <a:gd name="connsiteX261" fmla="*/ 4823011 w 5679534"/>
              <a:gd name="connsiteY261" fmla="*/ 2408811 h 6908706"/>
              <a:gd name="connsiteX262" fmla="*/ 4833819 w 5679534"/>
              <a:gd name="connsiteY262" fmla="*/ 2433313 h 6908706"/>
              <a:gd name="connsiteX263" fmla="*/ 4825713 w 5679534"/>
              <a:gd name="connsiteY263" fmla="*/ 2457811 h 6908706"/>
              <a:gd name="connsiteX264" fmla="*/ 4793290 w 5679534"/>
              <a:gd name="connsiteY264" fmla="*/ 2457811 h 6908706"/>
              <a:gd name="connsiteX265" fmla="*/ 4763568 w 5679534"/>
              <a:gd name="connsiteY265" fmla="*/ 2457811 h 6908706"/>
              <a:gd name="connsiteX266" fmla="*/ 4747356 w 5679534"/>
              <a:gd name="connsiteY266" fmla="*/ 2429229 h 6908706"/>
              <a:gd name="connsiteX267" fmla="*/ 4758164 w 5679534"/>
              <a:gd name="connsiteY267" fmla="*/ 2408811 h 6908706"/>
              <a:gd name="connsiteX268" fmla="*/ 4874349 w 5679534"/>
              <a:gd name="connsiteY268" fmla="*/ 2392478 h 6908706"/>
              <a:gd name="connsiteX269" fmla="*/ 4893263 w 5679534"/>
              <a:gd name="connsiteY269" fmla="*/ 2433313 h 6908706"/>
              <a:gd name="connsiteX270" fmla="*/ 4871647 w 5679534"/>
              <a:gd name="connsiteY270" fmla="*/ 2502730 h 6908706"/>
              <a:gd name="connsiteX271" fmla="*/ 4850031 w 5679534"/>
              <a:gd name="connsiteY271" fmla="*/ 2457813 h 6908706"/>
              <a:gd name="connsiteX272" fmla="*/ 4874349 w 5679534"/>
              <a:gd name="connsiteY272" fmla="*/ 2392478 h 6908706"/>
              <a:gd name="connsiteX273" fmla="*/ 4947302 w 5679534"/>
              <a:gd name="connsiteY273" fmla="*/ 2351643 h 6908706"/>
              <a:gd name="connsiteX274" fmla="*/ 4952706 w 5679534"/>
              <a:gd name="connsiteY274" fmla="*/ 2384310 h 6908706"/>
              <a:gd name="connsiteX275" fmla="*/ 4947302 w 5679534"/>
              <a:gd name="connsiteY275" fmla="*/ 2404727 h 6908706"/>
              <a:gd name="connsiteX276" fmla="*/ 4941898 w 5679534"/>
              <a:gd name="connsiteY276" fmla="*/ 2367977 h 6908706"/>
              <a:gd name="connsiteX277" fmla="*/ 4947302 w 5679534"/>
              <a:gd name="connsiteY277" fmla="*/ 2351643 h 6908706"/>
              <a:gd name="connsiteX278" fmla="*/ 4474462 w 5679534"/>
              <a:gd name="connsiteY278" fmla="*/ 2314900 h 6908706"/>
              <a:gd name="connsiteX279" fmla="*/ 4455548 w 5679534"/>
              <a:gd name="connsiteY279" fmla="*/ 2367984 h 6908706"/>
              <a:gd name="connsiteX280" fmla="*/ 4466356 w 5679534"/>
              <a:gd name="connsiteY280" fmla="*/ 2421066 h 6908706"/>
              <a:gd name="connsiteX281" fmla="*/ 4496078 w 5679534"/>
              <a:gd name="connsiteY281" fmla="*/ 2380233 h 6908706"/>
              <a:gd name="connsiteX282" fmla="*/ 4474462 w 5679534"/>
              <a:gd name="connsiteY282" fmla="*/ 2314900 h 6908706"/>
              <a:gd name="connsiteX283" fmla="*/ 5390426 w 5679534"/>
              <a:gd name="connsiteY283" fmla="*/ 2139313 h 6908706"/>
              <a:gd name="connsiteX284" fmla="*/ 5385022 w 5679534"/>
              <a:gd name="connsiteY284" fmla="*/ 2176064 h 6908706"/>
              <a:gd name="connsiteX285" fmla="*/ 5390426 w 5679534"/>
              <a:gd name="connsiteY285" fmla="*/ 2192397 h 6908706"/>
              <a:gd name="connsiteX286" fmla="*/ 5395830 w 5679534"/>
              <a:gd name="connsiteY286" fmla="*/ 2159730 h 6908706"/>
              <a:gd name="connsiteX287" fmla="*/ 5390426 w 5679534"/>
              <a:gd name="connsiteY287" fmla="*/ 2139313 h 6908706"/>
              <a:gd name="connsiteX288" fmla="*/ 4771674 w 5679534"/>
              <a:gd name="connsiteY288" fmla="*/ 2053558 h 6908706"/>
              <a:gd name="connsiteX289" fmla="*/ 4828415 w 5679534"/>
              <a:gd name="connsiteY289" fmla="*/ 2143392 h 6908706"/>
              <a:gd name="connsiteX290" fmla="*/ 4836521 w 5679534"/>
              <a:gd name="connsiteY290" fmla="*/ 2167892 h 6908706"/>
              <a:gd name="connsiteX291" fmla="*/ 4831117 w 5679534"/>
              <a:gd name="connsiteY291" fmla="*/ 2184226 h 6908706"/>
              <a:gd name="connsiteX292" fmla="*/ 4801396 w 5679534"/>
              <a:gd name="connsiteY292" fmla="*/ 2196476 h 6908706"/>
              <a:gd name="connsiteX293" fmla="*/ 4755462 w 5679534"/>
              <a:gd name="connsiteY293" fmla="*/ 2188309 h 6908706"/>
              <a:gd name="connsiteX294" fmla="*/ 4747356 w 5679534"/>
              <a:gd name="connsiteY294" fmla="*/ 2163809 h 6908706"/>
              <a:gd name="connsiteX295" fmla="*/ 4758164 w 5679534"/>
              <a:gd name="connsiteY295" fmla="*/ 2078058 h 6908706"/>
              <a:gd name="connsiteX296" fmla="*/ 4771674 w 5679534"/>
              <a:gd name="connsiteY296" fmla="*/ 2053558 h 6908706"/>
              <a:gd name="connsiteX297" fmla="*/ 5309367 w 5679534"/>
              <a:gd name="connsiteY297" fmla="*/ 1980061 h 6908706"/>
              <a:gd name="connsiteX298" fmla="*/ 5344493 w 5679534"/>
              <a:gd name="connsiteY298" fmla="*/ 1996394 h 6908706"/>
              <a:gd name="connsiteX299" fmla="*/ 5376916 w 5679534"/>
              <a:gd name="connsiteY299" fmla="*/ 2078062 h 6908706"/>
              <a:gd name="connsiteX300" fmla="*/ 5444465 w 5679534"/>
              <a:gd name="connsiteY300" fmla="*/ 2139313 h 6908706"/>
              <a:gd name="connsiteX301" fmla="*/ 5460677 w 5679534"/>
              <a:gd name="connsiteY301" fmla="*/ 2200563 h 6908706"/>
              <a:gd name="connsiteX302" fmla="*/ 5479591 w 5679534"/>
              <a:gd name="connsiteY302" fmla="*/ 2335314 h 6908706"/>
              <a:gd name="connsiteX303" fmla="*/ 5493100 w 5679534"/>
              <a:gd name="connsiteY303" fmla="*/ 2425150 h 6908706"/>
              <a:gd name="connsiteX304" fmla="*/ 5512014 w 5679534"/>
              <a:gd name="connsiteY304" fmla="*/ 2453733 h 6908706"/>
              <a:gd name="connsiteX305" fmla="*/ 5539034 w 5679534"/>
              <a:gd name="connsiteY305" fmla="*/ 2535402 h 6908706"/>
              <a:gd name="connsiteX306" fmla="*/ 5576861 w 5679534"/>
              <a:gd name="connsiteY306" fmla="*/ 2874323 h 6908706"/>
              <a:gd name="connsiteX307" fmla="*/ 5598477 w 5679534"/>
              <a:gd name="connsiteY307" fmla="*/ 2927406 h 6908706"/>
              <a:gd name="connsiteX308" fmla="*/ 5606583 w 5679534"/>
              <a:gd name="connsiteY308" fmla="*/ 3049908 h 6908706"/>
              <a:gd name="connsiteX309" fmla="*/ 5593073 w 5679534"/>
              <a:gd name="connsiteY309" fmla="*/ 3086659 h 6908706"/>
              <a:gd name="connsiteX310" fmla="*/ 5536332 w 5679534"/>
              <a:gd name="connsiteY310" fmla="*/ 3168327 h 6908706"/>
              <a:gd name="connsiteX311" fmla="*/ 5520120 w 5679534"/>
              <a:gd name="connsiteY311" fmla="*/ 3156076 h 6908706"/>
              <a:gd name="connsiteX312" fmla="*/ 5509312 w 5679534"/>
              <a:gd name="connsiteY312" fmla="*/ 3164243 h 6908706"/>
              <a:gd name="connsiteX313" fmla="*/ 5457975 w 5679534"/>
              <a:gd name="connsiteY313" fmla="*/ 3249993 h 6908706"/>
              <a:gd name="connsiteX314" fmla="*/ 5439061 w 5679534"/>
              <a:gd name="connsiteY314" fmla="*/ 3258161 h 6908706"/>
              <a:gd name="connsiteX315" fmla="*/ 5447167 w 5679534"/>
              <a:gd name="connsiteY315" fmla="*/ 3315327 h 6908706"/>
              <a:gd name="connsiteX316" fmla="*/ 5436359 w 5679534"/>
              <a:gd name="connsiteY316" fmla="*/ 3405162 h 6908706"/>
              <a:gd name="connsiteX317" fmla="*/ 5330983 w 5679534"/>
              <a:gd name="connsiteY317" fmla="*/ 3441911 h 6908706"/>
              <a:gd name="connsiteX318" fmla="*/ 5236414 w 5679534"/>
              <a:gd name="connsiteY318" fmla="*/ 3405162 h 6908706"/>
              <a:gd name="connsiteX319" fmla="*/ 5187779 w 5679534"/>
              <a:gd name="connsiteY319" fmla="*/ 3266327 h 6908706"/>
              <a:gd name="connsiteX320" fmla="*/ 5136442 w 5679534"/>
              <a:gd name="connsiteY320" fmla="*/ 3053992 h 6908706"/>
              <a:gd name="connsiteX321" fmla="*/ 5104018 w 5679534"/>
              <a:gd name="connsiteY321" fmla="*/ 3049908 h 6908706"/>
              <a:gd name="connsiteX322" fmla="*/ 5095912 w 5679534"/>
              <a:gd name="connsiteY322" fmla="*/ 2878405 h 6908706"/>
              <a:gd name="connsiteX323" fmla="*/ 5098614 w 5679534"/>
              <a:gd name="connsiteY323" fmla="*/ 2759988 h 6908706"/>
              <a:gd name="connsiteX324" fmla="*/ 5139144 w 5679534"/>
              <a:gd name="connsiteY324" fmla="*/ 2649736 h 6908706"/>
              <a:gd name="connsiteX325" fmla="*/ 5139144 w 5679534"/>
              <a:gd name="connsiteY325" fmla="*/ 2539485 h 6908706"/>
              <a:gd name="connsiteX326" fmla="*/ 5122932 w 5679534"/>
              <a:gd name="connsiteY326" fmla="*/ 2327147 h 6908706"/>
              <a:gd name="connsiteX327" fmla="*/ 5109422 w 5679534"/>
              <a:gd name="connsiteY327" fmla="*/ 2257731 h 6908706"/>
              <a:gd name="connsiteX328" fmla="*/ 5104018 w 5679534"/>
              <a:gd name="connsiteY328" fmla="*/ 2323064 h 6908706"/>
              <a:gd name="connsiteX329" fmla="*/ 5055383 w 5679534"/>
              <a:gd name="connsiteY329" fmla="*/ 2359814 h 6908706"/>
              <a:gd name="connsiteX330" fmla="*/ 5020257 w 5679534"/>
              <a:gd name="connsiteY330" fmla="*/ 2261814 h 6908706"/>
              <a:gd name="connsiteX331" fmla="*/ 5031065 w 5679534"/>
              <a:gd name="connsiteY331" fmla="*/ 2208730 h 6908706"/>
              <a:gd name="connsiteX332" fmla="*/ 5060787 w 5679534"/>
              <a:gd name="connsiteY332" fmla="*/ 2204647 h 6908706"/>
              <a:gd name="connsiteX333" fmla="*/ 5171567 w 5679534"/>
              <a:gd name="connsiteY333" fmla="*/ 2073979 h 6908706"/>
              <a:gd name="connsiteX334" fmla="*/ 5374214 w 5679534"/>
              <a:gd name="connsiteY334" fmla="*/ 2559903 h 6908706"/>
              <a:gd name="connsiteX335" fmla="*/ 5487697 w 5679534"/>
              <a:gd name="connsiteY335" fmla="*/ 3102992 h 6908706"/>
              <a:gd name="connsiteX336" fmla="*/ 5491040 w 5679534"/>
              <a:gd name="connsiteY336" fmla="*/ 3098277 h 6908706"/>
              <a:gd name="connsiteX337" fmla="*/ 5492610 w 5679534"/>
              <a:gd name="connsiteY337" fmla="*/ 3105296 h 6908706"/>
              <a:gd name="connsiteX338" fmla="*/ 5501206 w 5679534"/>
              <a:gd name="connsiteY338" fmla="*/ 3135660 h 6908706"/>
              <a:gd name="connsiteX339" fmla="*/ 5495802 w 5679534"/>
              <a:gd name="connsiteY339" fmla="*/ 3094826 h 6908706"/>
              <a:gd name="connsiteX340" fmla="*/ 5492763 w 5679534"/>
              <a:gd name="connsiteY340" fmla="*/ 3095846 h 6908706"/>
              <a:gd name="connsiteX341" fmla="*/ 5491040 w 5679534"/>
              <a:gd name="connsiteY341" fmla="*/ 3098277 h 6908706"/>
              <a:gd name="connsiteX342" fmla="*/ 5483306 w 5679534"/>
              <a:gd name="connsiteY342" fmla="*/ 3063689 h 6908706"/>
              <a:gd name="connsiteX343" fmla="*/ 5374214 w 5679534"/>
              <a:gd name="connsiteY343" fmla="*/ 2559903 h 6908706"/>
              <a:gd name="connsiteX344" fmla="*/ 5309367 w 5679534"/>
              <a:gd name="connsiteY344" fmla="*/ 1980061 h 6908706"/>
              <a:gd name="connsiteX345" fmla="*/ 5063439 w 5679534"/>
              <a:gd name="connsiteY345" fmla="*/ 1959240 h 6908706"/>
              <a:gd name="connsiteX346" fmla="*/ 5063492 w 5679534"/>
              <a:gd name="connsiteY346" fmla="*/ 1959645 h 6908706"/>
              <a:gd name="connsiteX347" fmla="*/ 5060790 w 5679534"/>
              <a:gd name="connsiteY347" fmla="*/ 1959645 h 6908706"/>
              <a:gd name="connsiteX348" fmla="*/ 5022960 w 5679534"/>
              <a:gd name="connsiteY348" fmla="*/ 1939228 h 6908706"/>
              <a:gd name="connsiteX349" fmla="*/ 5012153 w 5679534"/>
              <a:gd name="connsiteY349" fmla="*/ 1959645 h 6908706"/>
              <a:gd name="connsiteX350" fmla="*/ 5017556 w 5679534"/>
              <a:gd name="connsiteY350" fmla="*/ 1975978 h 6908706"/>
              <a:gd name="connsiteX351" fmla="*/ 5028364 w 5679534"/>
              <a:gd name="connsiteY351" fmla="*/ 1959645 h 6908706"/>
              <a:gd name="connsiteX352" fmla="*/ 5022960 w 5679534"/>
              <a:gd name="connsiteY352" fmla="*/ 1939228 h 6908706"/>
              <a:gd name="connsiteX353" fmla="*/ 2904621 w 5679534"/>
              <a:gd name="connsiteY353" fmla="*/ 1931061 h 6908706"/>
              <a:gd name="connsiteX354" fmla="*/ 2885707 w 5679534"/>
              <a:gd name="connsiteY354" fmla="*/ 2020896 h 6908706"/>
              <a:gd name="connsiteX355" fmla="*/ 2896515 w 5679534"/>
              <a:gd name="connsiteY355" fmla="*/ 2033146 h 6908706"/>
              <a:gd name="connsiteX356" fmla="*/ 2915429 w 5679534"/>
              <a:gd name="connsiteY356" fmla="*/ 1988229 h 6908706"/>
              <a:gd name="connsiteX357" fmla="*/ 2904621 w 5679534"/>
              <a:gd name="connsiteY357" fmla="*/ 1931061 h 6908706"/>
              <a:gd name="connsiteX358" fmla="*/ 4074571 w 5679534"/>
              <a:gd name="connsiteY358" fmla="*/ 1886144 h 6908706"/>
              <a:gd name="connsiteX359" fmla="*/ 4036744 w 5679534"/>
              <a:gd name="connsiteY359" fmla="*/ 1935145 h 6908706"/>
              <a:gd name="connsiteX360" fmla="*/ 4044850 w 5679534"/>
              <a:gd name="connsiteY360" fmla="*/ 1984146 h 6908706"/>
              <a:gd name="connsiteX361" fmla="*/ 4082677 w 5679534"/>
              <a:gd name="connsiteY361" fmla="*/ 2033146 h 6908706"/>
              <a:gd name="connsiteX362" fmla="*/ 4109697 w 5679534"/>
              <a:gd name="connsiteY362" fmla="*/ 1959645 h 6908706"/>
              <a:gd name="connsiteX363" fmla="*/ 4074571 w 5679534"/>
              <a:gd name="connsiteY363" fmla="*/ 1886144 h 6908706"/>
              <a:gd name="connsiteX364" fmla="*/ 4147521 w 5679534"/>
              <a:gd name="connsiteY364" fmla="*/ 1567633 h 6908706"/>
              <a:gd name="connsiteX365" fmla="*/ 4169136 w 5679534"/>
              <a:gd name="connsiteY365" fmla="*/ 1575800 h 6908706"/>
              <a:gd name="connsiteX366" fmla="*/ 4161030 w 5679534"/>
              <a:gd name="connsiteY366" fmla="*/ 1616634 h 6908706"/>
              <a:gd name="connsiteX367" fmla="*/ 4142117 w 5679534"/>
              <a:gd name="connsiteY367" fmla="*/ 1600300 h 6908706"/>
              <a:gd name="connsiteX368" fmla="*/ 4147521 w 5679534"/>
              <a:gd name="connsiteY368" fmla="*/ 1567633 h 6908706"/>
              <a:gd name="connsiteX369" fmla="*/ 4279917 w 5679534"/>
              <a:gd name="connsiteY369" fmla="*/ 1408381 h 6908706"/>
              <a:gd name="connsiteX370" fmla="*/ 4288022 w 5679534"/>
              <a:gd name="connsiteY370" fmla="*/ 1473715 h 6908706"/>
              <a:gd name="connsiteX371" fmla="*/ 4279917 w 5679534"/>
              <a:gd name="connsiteY371" fmla="*/ 1514549 h 6908706"/>
              <a:gd name="connsiteX372" fmla="*/ 4271811 w 5679534"/>
              <a:gd name="connsiteY372" fmla="*/ 1453298 h 6908706"/>
              <a:gd name="connsiteX373" fmla="*/ 4279917 w 5679534"/>
              <a:gd name="connsiteY373" fmla="*/ 1408381 h 6908706"/>
              <a:gd name="connsiteX374" fmla="*/ 4836525 w 5679534"/>
              <a:gd name="connsiteY374" fmla="*/ 1163383 h 6908706"/>
              <a:gd name="connsiteX375" fmla="*/ 4836525 w 5679534"/>
              <a:gd name="connsiteY375" fmla="*/ 1175633 h 6908706"/>
              <a:gd name="connsiteX376" fmla="*/ 4834811 w 5679534"/>
              <a:gd name="connsiteY376" fmla="*/ 1165973 h 6908706"/>
              <a:gd name="connsiteX377" fmla="*/ 2385841 w 5679534"/>
              <a:gd name="connsiteY377" fmla="*/ 1147045 h 6908706"/>
              <a:gd name="connsiteX378" fmla="*/ 2415563 w 5679534"/>
              <a:gd name="connsiteY378" fmla="*/ 1216464 h 6908706"/>
              <a:gd name="connsiteX379" fmla="*/ 2396649 w 5679534"/>
              <a:gd name="connsiteY379" fmla="*/ 1249131 h 6908706"/>
              <a:gd name="connsiteX380" fmla="*/ 2380437 w 5679534"/>
              <a:gd name="connsiteY380" fmla="*/ 1171545 h 6908706"/>
              <a:gd name="connsiteX381" fmla="*/ 2385841 w 5679534"/>
              <a:gd name="connsiteY381" fmla="*/ 1147045 h 6908706"/>
              <a:gd name="connsiteX382" fmla="*/ 4244792 w 5679534"/>
              <a:gd name="connsiteY382" fmla="*/ 1138877 h 6908706"/>
              <a:gd name="connsiteX383" fmla="*/ 4252898 w 5679534"/>
              <a:gd name="connsiteY383" fmla="*/ 1159294 h 6908706"/>
              <a:gd name="connsiteX384" fmla="*/ 4250196 w 5679534"/>
              <a:gd name="connsiteY384" fmla="*/ 1196045 h 6908706"/>
              <a:gd name="connsiteX385" fmla="*/ 4233984 w 5679534"/>
              <a:gd name="connsiteY385" fmla="*/ 1249129 h 6908706"/>
              <a:gd name="connsiteX386" fmla="*/ 4216083 w 5679534"/>
              <a:gd name="connsiteY386" fmla="*/ 1254233 h 6908706"/>
              <a:gd name="connsiteX387" fmla="*/ 4198720 w 5679534"/>
              <a:gd name="connsiteY387" fmla="*/ 1253343 h 6908706"/>
              <a:gd name="connsiteX388" fmla="*/ 4198024 w 5679534"/>
              <a:gd name="connsiteY388" fmla="*/ 1274522 h 6908706"/>
              <a:gd name="connsiteX389" fmla="*/ 4169136 w 5679534"/>
              <a:gd name="connsiteY389" fmla="*/ 1302212 h 6908706"/>
              <a:gd name="connsiteX390" fmla="*/ 4189654 w 5679534"/>
              <a:gd name="connsiteY390" fmla="*/ 1249957 h 6908706"/>
              <a:gd name="connsiteX391" fmla="*/ 4197737 w 5679534"/>
              <a:gd name="connsiteY391" fmla="*/ 1249229 h 6908706"/>
              <a:gd name="connsiteX392" fmla="*/ 4220474 w 5679534"/>
              <a:gd name="connsiteY392" fmla="*/ 1191961 h 6908706"/>
              <a:gd name="connsiteX393" fmla="*/ 4244792 w 5679534"/>
              <a:gd name="connsiteY393" fmla="*/ 1138877 h 6908706"/>
              <a:gd name="connsiteX394" fmla="*/ 2550664 w 5679534"/>
              <a:gd name="connsiteY394" fmla="*/ 934712 h 6908706"/>
              <a:gd name="connsiteX395" fmla="*/ 2545260 w 5679534"/>
              <a:gd name="connsiteY395" fmla="*/ 971464 h 6908706"/>
              <a:gd name="connsiteX396" fmla="*/ 2550664 w 5679534"/>
              <a:gd name="connsiteY396" fmla="*/ 987797 h 6908706"/>
              <a:gd name="connsiteX397" fmla="*/ 2556068 w 5679534"/>
              <a:gd name="connsiteY397" fmla="*/ 955130 h 6908706"/>
              <a:gd name="connsiteX398" fmla="*/ 2550664 w 5679534"/>
              <a:gd name="connsiteY398" fmla="*/ 934712 h 6908706"/>
              <a:gd name="connsiteX399" fmla="*/ 2501533 w 5679534"/>
              <a:gd name="connsiteY399" fmla="*/ 787855 h 6908706"/>
              <a:gd name="connsiteX400" fmla="*/ 2483115 w 5679534"/>
              <a:gd name="connsiteY400" fmla="*/ 844879 h 6908706"/>
              <a:gd name="connsiteX401" fmla="*/ 2466903 w 5679534"/>
              <a:gd name="connsiteY401" fmla="*/ 869379 h 6908706"/>
              <a:gd name="connsiteX402" fmla="*/ 2423672 w 5679534"/>
              <a:gd name="connsiteY402" fmla="*/ 889796 h 6908706"/>
              <a:gd name="connsiteX403" fmla="*/ 2399354 w 5679534"/>
              <a:gd name="connsiteY403" fmla="*/ 991880 h 6908706"/>
              <a:gd name="connsiteX404" fmla="*/ 2372334 w 5679534"/>
              <a:gd name="connsiteY404" fmla="*/ 1098049 h 6908706"/>
              <a:gd name="connsiteX405" fmla="*/ 2353421 w 5679534"/>
              <a:gd name="connsiteY405" fmla="*/ 1114383 h 6908706"/>
              <a:gd name="connsiteX406" fmla="*/ 2242640 w 5679534"/>
              <a:gd name="connsiteY406" fmla="*/ 1265468 h 6908706"/>
              <a:gd name="connsiteX407" fmla="*/ 2250746 w 5679534"/>
              <a:gd name="connsiteY407" fmla="*/ 1302219 h 6908706"/>
              <a:gd name="connsiteX408" fmla="*/ 2334507 w 5679534"/>
              <a:gd name="connsiteY408" fmla="*/ 1416554 h 6908706"/>
              <a:gd name="connsiteX409" fmla="*/ 2404758 w 5679534"/>
              <a:gd name="connsiteY409" fmla="*/ 1518638 h 6908706"/>
              <a:gd name="connsiteX410" fmla="*/ 2475009 w 5679534"/>
              <a:gd name="connsiteY410" fmla="*/ 1620723 h 6908706"/>
              <a:gd name="connsiteX411" fmla="*/ 2639829 w 5679534"/>
              <a:gd name="connsiteY411" fmla="*/ 1857560 h 6908706"/>
              <a:gd name="connsiteX412" fmla="*/ 2712782 w 5679534"/>
              <a:gd name="connsiteY412" fmla="*/ 1886144 h 6908706"/>
              <a:gd name="connsiteX413" fmla="*/ 2739801 w 5679534"/>
              <a:gd name="connsiteY413" fmla="*/ 1902477 h 6908706"/>
              <a:gd name="connsiteX414" fmla="*/ 2780331 w 5679534"/>
              <a:gd name="connsiteY414" fmla="*/ 1886144 h 6908706"/>
              <a:gd name="connsiteX415" fmla="*/ 2834370 w 5679534"/>
              <a:gd name="connsiteY415" fmla="*/ 1935145 h 6908706"/>
              <a:gd name="connsiteX416" fmla="*/ 2845178 w 5679534"/>
              <a:gd name="connsiteY416" fmla="*/ 1886144 h 6908706"/>
              <a:gd name="connsiteX417" fmla="*/ 2834370 w 5679534"/>
              <a:gd name="connsiteY417" fmla="*/ 1833060 h 6908706"/>
              <a:gd name="connsiteX418" fmla="*/ 2793841 w 5679534"/>
              <a:gd name="connsiteY418" fmla="*/ 1735058 h 6908706"/>
              <a:gd name="connsiteX419" fmla="*/ 2734397 w 5679534"/>
              <a:gd name="connsiteY419" fmla="*/ 1616640 h 6908706"/>
              <a:gd name="connsiteX420" fmla="*/ 2647935 w 5679534"/>
              <a:gd name="connsiteY420" fmla="*/ 1424720 h 6908706"/>
              <a:gd name="connsiteX421" fmla="*/ 2615511 w 5679534"/>
              <a:gd name="connsiteY421" fmla="*/ 1404303 h 6908706"/>
              <a:gd name="connsiteX422" fmla="*/ 2529048 w 5679534"/>
              <a:gd name="connsiteY422" fmla="*/ 1563555 h 6908706"/>
              <a:gd name="connsiteX423" fmla="*/ 2496625 w 5679534"/>
              <a:gd name="connsiteY423" fmla="*/ 1441054 h 6908706"/>
              <a:gd name="connsiteX424" fmla="*/ 2472307 w 5679534"/>
              <a:gd name="connsiteY424" fmla="*/ 1294052 h 6908706"/>
              <a:gd name="connsiteX425" fmla="*/ 2466903 w 5679534"/>
              <a:gd name="connsiteY425" fmla="*/ 1224634 h 6908706"/>
              <a:gd name="connsiteX426" fmla="*/ 2485817 w 5679534"/>
              <a:gd name="connsiteY426" fmla="*/ 1249134 h 6908706"/>
              <a:gd name="connsiteX427" fmla="*/ 2523644 w 5679534"/>
              <a:gd name="connsiteY427" fmla="*/ 1049048 h 6908706"/>
              <a:gd name="connsiteX428" fmla="*/ 2512836 w 5679534"/>
              <a:gd name="connsiteY428" fmla="*/ 861211 h 6908706"/>
              <a:gd name="connsiteX429" fmla="*/ 2501533 w 5679534"/>
              <a:gd name="connsiteY429" fmla="*/ 787855 h 6908706"/>
              <a:gd name="connsiteX430" fmla="*/ 2537154 w 5679534"/>
              <a:gd name="connsiteY430" fmla="*/ 632543 h 6908706"/>
              <a:gd name="connsiteX431" fmla="*/ 2526346 w 5679534"/>
              <a:gd name="connsiteY431" fmla="*/ 648876 h 6908706"/>
              <a:gd name="connsiteX432" fmla="*/ 2531750 w 5679534"/>
              <a:gd name="connsiteY432" fmla="*/ 665210 h 6908706"/>
              <a:gd name="connsiteX433" fmla="*/ 2542558 w 5679534"/>
              <a:gd name="connsiteY433" fmla="*/ 648876 h 6908706"/>
              <a:gd name="connsiteX434" fmla="*/ 2537154 w 5679534"/>
              <a:gd name="connsiteY434" fmla="*/ 632543 h 6908706"/>
              <a:gd name="connsiteX435" fmla="*/ 2447989 w 5679534"/>
              <a:gd name="connsiteY435" fmla="*/ 526374 h 6908706"/>
              <a:gd name="connsiteX436" fmla="*/ 2437181 w 5679534"/>
              <a:gd name="connsiteY436" fmla="*/ 542708 h 6908706"/>
              <a:gd name="connsiteX437" fmla="*/ 2442585 w 5679534"/>
              <a:gd name="connsiteY437" fmla="*/ 559042 h 6908706"/>
              <a:gd name="connsiteX438" fmla="*/ 2453393 w 5679534"/>
              <a:gd name="connsiteY438" fmla="*/ 542708 h 6908706"/>
              <a:gd name="connsiteX439" fmla="*/ 2447989 w 5679534"/>
              <a:gd name="connsiteY439" fmla="*/ 526374 h 6908706"/>
              <a:gd name="connsiteX440" fmla="*/ 2520942 w 5679534"/>
              <a:gd name="connsiteY440" fmla="*/ 514124 h 6908706"/>
              <a:gd name="connsiteX441" fmla="*/ 2515538 w 5679534"/>
              <a:gd name="connsiteY441" fmla="*/ 534541 h 6908706"/>
              <a:gd name="connsiteX442" fmla="*/ 2520942 w 5679534"/>
              <a:gd name="connsiteY442" fmla="*/ 567208 h 6908706"/>
              <a:gd name="connsiteX443" fmla="*/ 2526346 w 5679534"/>
              <a:gd name="connsiteY443" fmla="*/ 550875 h 6908706"/>
              <a:gd name="connsiteX444" fmla="*/ 2520942 w 5679534"/>
              <a:gd name="connsiteY444" fmla="*/ 514124 h 6908706"/>
              <a:gd name="connsiteX445" fmla="*/ 0 w 5679534"/>
              <a:gd name="connsiteY445" fmla="*/ 0 h 6908706"/>
              <a:gd name="connsiteX446" fmla="*/ 2231807 w 5679534"/>
              <a:gd name="connsiteY446" fmla="*/ 0 h 6908706"/>
              <a:gd name="connsiteX447" fmla="*/ 2243991 w 5679534"/>
              <a:gd name="connsiteY447" fmla="*/ 12378 h 6908706"/>
              <a:gd name="connsiteX448" fmla="*/ 2304785 w 5679534"/>
              <a:gd name="connsiteY448" fmla="*/ 40451 h 6908706"/>
              <a:gd name="connsiteX449" fmla="*/ 2391248 w 5679534"/>
              <a:gd name="connsiteY449" fmla="*/ 203787 h 6908706"/>
              <a:gd name="connsiteX450" fmla="*/ 2423672 w 5679534"/>
              <a:gd name="connsiteY450" fmla="*/ 358955 h 6908706"/>
              <a:gd name="connsiteX451" fmla="*/ 2442585 w 5679534"/>
              <a:gd name="connsiteY451" fmla="*/ 403873 h 6908706"/>
              <a:gd name="connsiteX452" fmla="*/ 2469606 w 5679534"/>
              <a:gd name="connsiteY452" fmla="*/ 489624 h 6908706"/>
              <a:gd name="connsiteX453" fmla="*/ 2496625 w 5679534"/>
              <a:gd name="connsiteY453" fmla="*/ 473290 h 6908706"/>
              <a:gd name="connsiteX454" fmla="*/ 2504730 w 5679534"/>
              <a:gd name="connsiteY454" fmla="*/ 354872 h 6908706"/>
              <a:gd name="connsiteX455" fmla="*/ 2542558 w 5679534"/>
              <a:gd name="connsiteY455" fmla="*/ 244621 h 6908706"/>
              <a:gd name="connsiteX456" fmla="*/ 2569578 w 5679534"/>
              <a:gd name="connsiteY456" fmla="*/ 171120 h 6908706"/>
              <a:gd name="connsiteX457" fmla="*/ 2561472 w 5679534"/>
              <a:gd name="connsiteY457" fmla="*/ 85368 h 6908706"/>
              <a:gd name="connsiteX458" fmla="*/ 2556068 w 5679534"/>
              <a:gd name="connsiteY458" fmla="*/ 2169 h 6908706"/>
              <a:gd name="connsiteX459" fmla="*/ 2556360 w 5679534"/>
              <a:gd name="connsiteY459" fmla="*/ 0 h 6908706"/>
              <a:gd name="connsiteX460" fmla="*/ 2817172 w 5679534"/>
              <a:gd name="connsiteY460" fmla="*/ 0 h 6908706"/>
              <a:gd name="connsiteX461" fmla="*/ 2859025 w 5679534"/>
              <a:gd name="connsiteY461" fmla="*/ 39366 h 6908706"/>
              <a:gd name="connsiteX462" fmla="*/ 2923535 w 5679534"/>
              <a:gd name="connsiteY462" fmla="*/ 105785 h 6908706"/>
              <a:gd name="connsiteX463" fmla="*/ 3037017 w 5679534"/>
              <a:gd name="connsiteY463" fmla="*/ 199703 h 6908706"/>
              <a:gd name="connsiteX464" fmla="*/ 3088355 w 5679534"/>
              <a:gd name="connsiteY464" fmla="*/ 269121 h 6908706"/>
              <a:gd name="connsiteX465" fmla="*/ 3099162 w 5679534"/>
              <a:gd name="connsiteY465" fmla="*/ 301788 h 6908706"/>
              <a:gd name="connsiteX466" fmla="*/ 3182923 w 5679534"/>
              <a:gd name="connsiteY466" fmla="*/ 309955 h 6908706"/>
              <a:gd name="connsiteX467" fmla="*/ 3293704 w 5679534"/>
              <a:gd name="connsiteY467" fmla="*/ 358955 h 6908706"/>
              <a:gd name="connsiteX468" fmla="*/ 3312618 w 5679534"/>
              <a:gd name="connsiteY468" fmla="*/ 391623 h 6908706"/>
              <a:gd name="connsiteX469" fmla="*/ 3407186 w 5679534"/>
              <a:gd name="connsiteY469" fmla="*/ 452873 h 6908706"/>
              <a:gd name="connsiteX470" fmla="*/ 3482841 w 5679534"/>
              <a:gd name="connsiteY470" fmla="*/ 416123 h 6908706"/>
              <a:gd name="connsiteX471" fmla="*/ 3558496 w 5679534"/>
              <a:gd name="connsiteY471" fmla="*/ 461040 h 6908706"/>
              <a:gd name="connsiteX472" fmla="*/ 3620641 w 5679534"/>
              <a:gd name="connsiteY472" fmla="*/ 473290 h 6908706"/>
              <a:gd name="connsiteX473" fmla="*/ 3650363 w 5679534"/>
              <a:gd name="connsiteY473" fmla="*/ 522291 h 6908706"/>
              <a:gd name="connsiteX474" fmla="*/ 3709806 w 5679534"/>
              <a:gd name="connsiteY474" fmla="*/ 575375 h 6908706"/>
              <a:gd name="connsiteX475" fmla="*/ 3769249 w 5679534"/>
              <a:gd name="connsiteY475" fmla="*/ 575375 h 6908706"/>
              <a:gd name="connsiteX476" fmla="*/ 3828693 w 5679534"/>
              <a:gd name="connsiteY476" fmla="*/ 632543 h 6908706"/>
              <a:gd name="connsiteX477" fmla="*/ 3934069 w 5679534"/>
              <a:gd name="connsiteY477" fmla="*/ 738711 h 6908706"/>
              <a:gd name="connsiteX478" fmla="*/ 4042148 w 5679534"/>
              <a:gd name="connsiteY478" fmla="*/ 836712 h 6908706"/>
              <a:gd name="connsiteX479" fmla="*/ 4061061 w 5679534"/>
              <a:gd name="connsiteY479" fmla="*/ 812212 h 6908706"/>
              <a:gd name="connsiteX480" fmla="*/ 4123207 w 5679534"/>
              <a:gd name="connsiteY480" fmla="*/ 979631 h 6908706"/>
              <a:gd name="connsiteX481" fmla="*/ 4123207 w 5679534"/>
              <a:gd name="connsiteY481" fmla="*/ 1081715 h 6908706"/>
              <a:gd name="connsiteX482" fmla="*/ 4169140 w 5679534"/>
              <a:gd name="connsiteY482" fmla="*/ 1318552 h 6908706"/>
              <a:gd name="connsiteX483" fmla="*/ 4142120 w 5679534"/>
              <a:gd name="connsiteY483" fmla="*/ 1371636 h 6908706"/>
              <a:gd name="connsiteX484" fmla="*/ 4112399 w 5679534"/>
              <a:gd name="connsiteY484" fmla="*/ 1555389 h 6908706"/>
              <a:gd name="connsiteX485" fmla="*/ 4101591 w 5679534"/>
              <a:gd name="connsiteY485" fmla="*/ 1637056 h 6908706"/>
              <a:gd name="connsiteX486" fmla="*/ 4096187 w 5679534"/>
              <a:gd name="connsiteY486" fmla="*/ 1702391 h 6908706"/>
              <a:gd name="connsiteX487" fmla="*/ 4115101 w 5679534"/>
              <a:gd name="connsiteY487" fmla="*/ 1833060 h 6908706"/>
              <a:gd name="connsiteX488" fmla="*/ 4171842 w 5679534"/>
              <a:gd name="connsiteY488" fmla="*/ 1816727 h 6908706"/>
              <a:gd name="connsiteX489" fmla="*/ 4215073 w 5679534"/>
              <a:gd name="connsiteY489" fmla="*/ 1739141 h 6908706"/>
              <a:gd name="connsiteX490" fmla="*/ 4228583 w 5679534"/>
              <a:gd name="connsiteY490" fmla="*/ 1677890 h 6908706"/>
              <a:gd name="connsiteX491" fmla="*/ 4255603 w 5679534"/>
              <a:gd name="connsiteY491" fmla="*/ 1632973 h 6908706"/>
              <a:gd name="connsiteX492" fmla="*/ 4317748 w 5679534"/>
              <a:gd name="connsiteY492" fmla="*/ 1637056 h 6908706"/>
              <a:gd name="connsiteX493" fmla="*/ 4401509 w 5679534"/>
              <a:gd name="connsiteY493" fmla="*/ 1677890 h 6908706"/>
              <a:gd name="connsiteX494" fmla="*/ 4469058 w 5679534"/>
              <a:gd name="connsiteY494" fmla="*/ 1698307 h 6908706"/>
              <a:gd name="connsiteX495" fmla="*/ 4550117 w 5679534"/>
              <a:gd name="connsiteY495" fmla="*/ 1747308 h 6908706"/>
              <a:gd name="connsiteX496" fmla="*/ 4571733 w 5679534"/>
              <a:gd name="connsiteY496" fmla="*/ 1669724 h 6908706"/>
              <a:gd name="connsiteX497" fmla="*/ 4571733 w 5679534"/>
              <a:gd name="connsiteY497" fmla="*/ 1539055 h 6908706"/>
              <a:gd name="connsiteX498" fmla="*/ 4596050 w 5679534"/>
              <a:gd name="connsiteY498" fmla="*/ 1420637 h 6908706"/>
              <a:gd name="connsiteX499" fmla="*/ 4647388 w 5679534"/>
              <a:gd name="connsiteY499" fmla="*/ 1294052 h 6908706"/>
              <a:gd name="connsiteX500" fmla="*/ 4677109 w 5679534"/>
              <a:gd name="connsiteY500" fmla="*/ 1151133 h 6908706"/>
              <a:gd name="connsiteX501" fmla="*/ 4706831 w 5679534"/>
              <a:gd name="connsiteY501" fmla="*/ 1065382 h 6908706"/>
              <a:gd name="connsiteX502" fmla="*/ 4809505 w 5679534"/>
              <a:gd name="connsiteY502" fmla="*/ 1065382 h 6908706"/>
              <a:gd name="connsiteX503" fmla="*/ 4824028 w 5679534"/>
              <a:gd name="connsiteY503" fmla="*/ 1105195 h 6908706"/>
              <a:gd name="connsiteX504" fmla="*/ 4834811 w 5679534"/>
              <a:gd name="connsiteY504" fmla="*/ 1165973 h 6908706"/>
              <a:gd name="connsiteX505" fmla="*/ 4825717 w 5679534"/>
              <a:gd name="connsiteY505" fmla="*/ 1179717 h 6908706"/>
              <a:gd name="connsiteX506" fmla="*/ 4828419 w 5679534"/>
              <a:gd name="connsiteY506" fmla="*/ 1212384 h 6908706"/>
              <a:gd name="connsiteX507" fmla="*/ 4836525 w 5679534"/>
              <a:gd name="connsiteY507" fmla="*/ 1175633 h 6908706"/>
              <a:gd name="connsiteX508" fmla="*/ 4871650 w 5679534"/>
              <a:gd name="connsiteY508" fmla="*/ 1142966 h 6908706"/>
              <a:gd name="connsiteX509" fmla="*/ 4974325 w 5679534"/>
              <a:gd name="connsiteY509" fmla="*/ 1224634 h 6908706"/>
              <a:gd name="connsiteX510" fmla="*/ 5101317 w 5679534"/>
              <a:gd name="connsiteY510" fmla="*/ 1347136 h 6908706"/>
              <a:gd name="connsiteX511" fmla="*/ 5149953 w 5679534"/>
              <a:gd name="connsiteY511" fmla="*/ 1379803 h 6908706"/>
              <a:gd name="connsiteX512" fmla="*/ 5179674 w 5679534"/>
              <a:gd name="connsiteY512" fmla="*/ 1453304 h 6908706"/>
              <a:gd name="connsiteX513" fmla="*/ 5193184 w 5679534"/>
              <a:gd name="connsiteY513" fmla="*/ 1539055 h 6908706"/>
              <a:gd name="connsiteX514" fmla="*/ 5236418 w 5679534"/>
              <a:gd name="connsiteY514" fmla="*/ 1600306 h 6908706"/>
              <a:gd name="connsiteX515" fmla="*/ 5266139 w 5679534"/>
              <a:gd name="connsiteY515" fmla="*/ 1673807 h 6908706"/>
              <a:gd name="connsiteX516" fmla="*/ 5247226 w 5679534"/>
              <a:gd name="connsiteY516" fmla="*/ 1800392 h 6908706"/>
              <a:gd name="connsiteX517" fmla="*/ 5155359 w 5679534"/>
              <a:gd name="connsiteY517" fmla="*/ 1955562 h 6908706"/>
              <a:gd name="connsiteX518" fmla="*/ 5112127 w 5679534"/>
              <a:gd name="connsiteY518" fmla="*/ 1926978 h 6908706"/>
              <a:gd name="connsiteX519" fmla="*/ 5087472 w 5679534"/>
              <a:gd name="connsiteY519" fmla="*/ 1955562 h 6908706"/>
              <a:gd name="connsiteX520" fmla="*/ 5063439 w 5679534"/>
              <a:gd name="connsiteY520" fmla="*/ 1959240 h 6908706"/>
              <a:gd name="connsiteX521" fmla="*/ 5058088 w 5679534"/>
              <a:gd name="connsiteY521" fmla="*/ 1918811 h 6908706"/>
              <a:gd name="connsiteX522" fmla="*/ 5049982 w 5679534"/>
              <a:gd name="connsiteY522" fmla="*/ 1926978 h 6908706"/>
              <a:gd name="connsiteX523" fmla="*/ 5060790 w 5679534"/>
              <a:gd name="connsiteY523" fmla="*/ 1959645 h 6908706"/>
              <a:gd name="connsiteX524" fmla="*/ 5058088 w 5679534"/>
              <a:gd name="connsiteY524" fmla="*/ 2065812 h 6908706"/>
              <a:gd name="connsiteX525" fmla="*/ 4947308 w 5679534"/>
              <a:gd name="connsiteY525" fmla="*/ 2114814 h 6908706"/>
              <a:gd name="connsiteX526" fmla="*/ 4931094 w 5679534"/>
              <a:gd name="connsiteY526" fmla="*/ 2082146 h 6908706"/>
              <a:gd name="connsiteX527" fmla="*/ 4922988 w 5679534"/>
              <a:gd name="connsiteY527" fmla="*/ 2016813 h 6908706"/>
              <a:gd name="connsiteX528" fmla="*/ 4914882 w 5679534"/>
              <a:gd name="connsiteY528" fmla="*/ 2073979 h 6908706"/>
              <a:gd name="connsiteX529" fmla="*/ 4893266 w 5679534"/>
              <a:gd name="connsiteY529" fmla="*/ 2114814 h 6908706"/>
              <a:gd name="connsiteX530" fmla="*/ 4841929 w 5679534"/>
              <a:gd name="connsiteY530" fmla="*/ 2171981 h 6908706"/>
              <a:gd name="connsiteX531" fmla="*/ 4777084 w 5679534"/>
              <a:gd name="connsiteY531" fmla="*/ 2016813 h 6908706"/>
              <a:gd name="connsiteX532" fmla="*/ 4690621 w 5679534"/>
              <a:gd name="connsiteY532" fmla="*/ 2016813 h 6908706"/>
              <a:gd name="connsiteX533" fmla="*/ 4669005 w 5679534"/>
              <a:gd name="connsiteY533" fmla="*/ 2082146 h 6908706"/>
              <a:gd name="connsiteX534" fmla="*/ 4687917 w 5679534"/>
              <a:gd name="connsiteY534" fmla="*/ 2118896 h 6908706"/>
              <a:gd name="connsiteX535" fmla="*/ 4714937 w 5679534"/>
              <a:gd name="connsiteY535" fmla="*/ 2208731 h 6908706"/>
              <a:gd name="connsiteX536" fmla="*/ 4712235 w 5679534"/>
              <a:gd name="connsiteY536" fmla="*/ 2302647 h 6908706"/>
              <a:gd name="connsiteX537" fmla="*/ 4723042 w 5679534"/>
              <a:gd name="connsiteY537" fmla="*/ 2380233 h 6908706"/>
              <a:gd name="connsiteX538" fmla="*/ 4741956 w 5679534"/>
              <a:gd name="connsiteY538" fmla="*/ 2408817 h 6908706"/>
              <a:gd name="connsiteX539" fmla="*/ 4731148 w 5679534"/>
              <a:gd name="connsiteY539" fmla="*/ 2433318 h 6908706"/>
              <a:gd name="connsiteX540" fmla="*/ 4717639 w 5679534"/>
              <a:gd name="connsiteY540" fmla="*/ 2433318 h 6908706"/>
              <a:gd name="connsiteX541" fmla="*/ 4671705 w 5679534"/>
              <a:gd name="connsiteY541" fmla="*/ 2514985 h 6908706"/>
              <a:gd name="connsiteX542" fmla="*/ 4712235 w 5679534"/>
              <a:gd name="connsiteY542" fmla="*/ 2535403 h 6908706"/>
              <a:gd name="connsiteX543" fmla="*/ 4725744 w 5679534"/>
              <a:gd name="connsiteY543" fmla="*/ 2547652 h 6908706"/>
              <a:gd name="connsiteX544" fmla="*/ 4723042 w 5679534"/>
              <a:gd name="connsiteY544" fmla="*/ 2584404 h 6908706"/>
              <a:gd name="connsiteX545" fmla="*/ 4682513 w 5679534"/>
              <a:gd name="connsiteY545" fmla="*/ 2674236 h 6908706"/>
              <a:gd name="connsiteX546" fmla="*/ 4625772 w 5679534"/>
              <a:gd name="connsiteY546" fmla="*/ 2694654 h 6908706"/>
              <a:gd name="connsiteX547" fmla="*/ 4609560 w 5679534"/>
              <a:gd name="connsiteY547" fmla="*/ 2731404 h 6908706"/>
              <a:gd name="connsiteX548" fmla="*/ 4612775 w 5679534"/>
              <a:gd name="connsiteY548" fmla="*/ 2746953 h 6908706"/>
              <a:gd name="connsiteX549" fmla="*/ 4636577 w 5679534"/>
              <a:gd name="connsiteY549" fmla="*/ 2710981 h 6908706"/>
              <a:gd name="connsiteX550" fmla="*/ 4655491 w 5679534"/>
              <a:gd name="connsiteY550" fmla="*/ 2743649 h 6908706"/>
              <a:gd name="connsiteX551" fmla="*/ 4625769 w 5679534"/>
              <a:gd name="connsiteY551" fmla="*/ 2772233 h 6908706"/>
              <a:gd name="connsiteX552" fmla="*/ 4619014 w 5679534"/>
              <a:gd name="connsiteY552" fmla="*/ 2763045 h 6908706"/>
              <a:gd name="connsiteX553" fmla="*/ 4613534 w 5679534"/>
              <a:gd name="connsiteY553" fmla="*/ 2750622 h 6908706"/>
              <a:gd name="connsiteX554" fmla="*/ 4623070 w 5679534"/>
              <a:gd name="connsiteY554" fmla="*/ 2796739 h 6908706"/>
              <a:gd name="connsiteX555" fmla="*/ 4666301 w 5679534"/>
              <a:gd name="connsiteY555" fmla="*/ 2898824 h 6908706"/>
              <a:gd name="connsiteX556" fmla="*/ 4704129 w 5679534"/>
              <a:gd name="connsiteY556" fmla="*/ 3000909 h 6908706"/>
              <a:gd name="connsiteX557" fmla="*/ 4696023 w 5679534"/>
              <a:gd name="connsiteY557" fmla="*/ 3058076 h 6908706"/>
              <a:gd name="connsiteX558" fmla="*/ 4669003 w 5679534"/>
              <a:gd name="connsiteY558" fmla="*/ 3078493 h 6908706"/>
              <a:gd name="connsiteX559" fmla="*/ 4574435 w 5679534"/>
              <a:gd name="connsiteY559" fmla="*/ 3266329 h 6908706"/>
              <a:gd name="connsiteX560" fmla="*/ 4533905 w 5679534"/>
              <a:gd name="connsiteY560" fmla="*/ 3294913 h 6908706"/>
              <a:gd name="connsiteX561" fmla="*/ 4558223 w 5679534"/>
              <a:gd name="connsiteY561" fmla="*/ 3388830 h 6908706"/>
              <a:gd name="connsiteX562" fmla="*/ 4558223 w 5679534"/>
              <a:gd name="connsiteY562" fmla="*/ 3458245 h 6908706"/>
              <a:gd name="connsiteX563" fmla="*/ 4533905 w 5679534"/>
              <a:gd name="connsiteY563" fmla="*/ 3568497 h 6908706"/>
              <a:gd name="connsiteX564" fmla="*/ 4577136 w 5679534"/>
              <a:gd name="connsiteY564" fmla="*/ 3584830 h 6908706"/>
              <a:gd name="connsiteX565" fmla="*/ 4625772 w 5679534"/>
              <a:gd name="connsiteY565" fmla="*/ 3674665 h 6908706"/>
              <a:gd name="connsiteX566" fmla="*/ 4663599 w 5679534"/>
              <a:gd name="connsiteY566" fmla="*/ 3650165 h 6908706"/>
              <a:gd name="connsiteX567" fmla="*/ 4709533 w 5679534"/>
              <a:gd name="connsiteY567" fmla="*/ 3245911 h 6908706"/>
              <a:gd name="connsiteX568" fmla="*/ 4768976 w 5679534"/>
              <a:gd name="connsiteY568" fmla="*/ 3082576 h 6908706"/>
              <a:gd name="connsiteX569" fmla="*/ 4860843 w 5679534"/>
              <a:gd name="connsiteY569" fmla="*/ 3086659 h 6908706"/>
              <a:gd name="connsiteX570" fmla="*/ 4950007 w 5679534"/>
              <a:gd name="connsiteY570" fmla="*/ 3139744 h 6908706"/>
              <a:gd name="connsiteX571" fmla="*/ 5039172 w 5679534"/>
              <a:gd name="connsiteY571" fmla="*/ 3254080 h 6908706"/>
              <a:gd name="connsiteX572" fmla="*/ 5052682 w 5679534"/>
              <a:gd name="connsiteY572" fmla="*/ 3384744 h 6908706"/>
              <a:gd name="connsiteX573" fmla="*/ 5060788 w 5679534"/>
              <a:gd name="connsiteY573" fmla="*/ 3421496 h 6908706"/>
              <a:gd name="connsiteX574" fmla="*/ 5074298 w 5679534"/>
              <a:gd name="connsiteY574" fmla="*/ 3437829 h 6908706"/>
              <a:gd name="connsiteX575" fmla="*/ 5063490 w 5679534"/>
              <a:gd name="connsiteY575" fmla="*/ 3474579 h 6908706"/>
              <a:gd name="connsiteX576" fmla="*/ 5041874 w 5679534"/>
              <a:gd name="connsiteY576" fmla="*/ 3474579 h 6908706"/>
              <a:gd name="connsiteX577" fmla="*/ 5006749 w 5679534"/>
              <a:gd name="connsiteY577" fmla="*/ 3601164 h 6908706"/>
              <a:gd name="connsiteX578" fmla="*/ 5039172 w 5679534"/>
              <a:gd name="connsiteY578" fmla="*/ 3682832 h 6908706"/>
              <a:gd name="connsiteX579" fmla="*/ 5066192 w 5679534"/>
              <a:gd name="connsiteY579" fmla="*/ 3793083 h 6908706"/>
              <a:gd name="connsiteX580" fmla="*/ 5052682 w 5679534"/>
              <a:gd name="connsiteY580" fmla="*/ 3846167 h 6908706"/>
              <a:gd name="connsiteX581" fmla="*/ 5031066 w 5679534"/>
              <a:gd name="connsiteY581" fmla="*/ 3899251 h 6908706"/>
              <a:gd name="connsiteX582" fmla="*/ 5004047 w 5679534"/>
              <a:gd name="connsiteY582" fmla="*/ 3915585 h 6908706"/>
              <a:gd name="connsiteX583" fmla="*/ 4904074 w 5679534"/>
              <a:gd name="connsiteY583" fmla="*/ 3968669 h 6908706"/>
              <a:gd name="connsiteX584" fmla="*/ 4858141 w 5679534"/>
              <a:gd name="connsiteY584" fmla="*/ 4001336 h 6908706"/>
              <a:gd name="connsiteX585" fmla="*/ 4855439 w 5679534"/>
              <a:gd name="connsiteY585" fmla="*/ 4062587 h 6908706"/>
              <a:gd name="connsiteX586" fmla="*/ 4871650 w 5679534"/>
              <a:gd name="connsiteY586" fmla="*/ 4156505 h 6908706"/>
              <a:gd name="connsiteX587" fmla="*/ 4890564 w 5679534"/>
              <a:gd name="connsiteY587" fmla="*/ 4209589 h 6908706"/>
              <a:gd name="connsiteX588" fmla="*/ 4812207 w 5679534"/>
              <a:gd name="connsiteY588" fmla="*/ 4315757 h 6908706"/>
              <a:gd name="connsiteX589" fmla="*/ 4814909 w 5679534"/>
              <a:gd name="connsiteY589" fmla="*/ 4287173 h 6908706"/>
              <a:gd name="connsiteX590" fmla="*/ 4798697 w 5679534"/>
              <a:gd name="connsiteY590" fmla="*/ 4209589 h 6908706"/>
              <a:gd name="connsiteX591" fmla="*/ 4787890 w 5679534"/>
              <a:gd name="connsiteY591" fmla="*/ 4230006 h 6908706"/>
              <a:gd name="connsiteX592" fmla="*/ 4812207 w 5679534"/>
              <a:gd name="connsiteY592" fmla="*/ 4319841 h 6908706"/>
              <a:gd name="connsiteX593" fmla="*/ 4866247 w 5679534"/>
              <a:gd name="connsiteY593" fmla="*/ 4421925 h 6908706"/>
              <a:gd name="connsiteX594" fmla="*/ 4890564 w 5679534"/>
              <a:gd name="connsiteY594" fmla="*/ 4483176 h 6908706"/>
              <a:gd name="connsiteX595" fmla="*/ 4877054 w 5679534"/>
              <a:gd name="connsiteY595" fmla="*/ 4581177 h 6908706"/>
              <a:gd name="connsiteX596" fmla="*/ 4874352 w 5679534"/>
              <a:gd name="connsiteY596" fmla="*/ 4654678 h 6908706"/>
              <a:gd name="connsiteX597" fmla="*/ 4860843 w 5679534"/>
              <a:gd name="connsiteY597" fmla="*/ 4740430 h 6908706"/>
              <a:gd name="connsiteX598" fmla="*/ 4779784 w 5679534"/>
              <a:gd name="connsiteY598" fmla="*/ 4740430 h 6908706"/>
              <a:gd name="connsiteX599" fmla="*/ 4760870 w 5679534"/>
              <a:gd name="connsiteY599" fmla="*/ 4834348 h 6908706"/>
              <a:gd name="connsiteX600" fmla="*/ 4760870 w 5679534"/>
              <a:gd name="connsiteY600" fmla="*/ 4965016 h 6908706"/>
              <a:gd name="connsiteX601" fmla="*/ 4763572 w 5679534"/>
              <a:gd name="connsiteY601" fmla="*/ 4997683 h 6908706"/>
              <a:gd name="connsiteX602" fmla="*/ 4798697 w 5679534"/>
              <a:gd name="connsiteY602" fmla="*/ 5005850 h 6908706"/>
              <a:gd name="connsiteX603" fmla="*/ 4814909 w 5679534"/>
              <a:gd name="connsiteY603" fmla="*/ 5038517 h 6908706"/>
              <a:gd name="connsiteX604" fmla="*/ 4801399 w 5679534"/>
              <a:gd name="connsiteY604" fmla="*/ 5107935 h 6908706"/>
              <a:gd name="connsiteX605" fmla="*/ 4787890 w 5679534"/>
              <a:gd name="connsiteY605" fmla="*/ 5173269 h 6908706"/>
              <a:gd name="connsiteX606" fmla="*/ 4795996 w 5679534"/>
              <a:gd name="connsiteY606" fmla="*/ 5210019 h 6908706"/>
              <a:gd name="connsiteX607" fmla="*/ 4817611 w 5679534"/>
              <a:gd name="connsiteY607" fmla="*/ 5234520 h 6908706"/>
              <a:gd name="connsiteX608" fmla="*/ 4839227 w 5679534"/>
              <a:gd name="connsiteY608" fmla="*/ 5254937 h 6908706"/>
              <a:gd name="connsiteX609" fmla="*/ 4901372 w 5679534"/>
              <a:gd name="connsiteY609" fmla="*/ 5197769 h 6908706"/>
              <a:gd name="connsiteX610" fmla="*/ 4925690 w 5679534"/>
              <a:gd name="connsiteY610" fmla="*/ 5218186 h 6908706"/>
              <a:gd name="connsiteX611" fmla="*/ 4914882 w 5679534"/>
              <a:gd name="connsiteY611" fmla="*/ 5267187 h 6908706"/>
              <a:gd name="connsiteX612" fmla="*/ 4877054 w 5679534"/>
              <a:gd name="connsiteY612" fmla="*/ 5438689 h 6908706"/>
              <a:gd name="connsiteX613" fmla="*/ 4820313 w 5679534"/>
              <a:gd name="connsiteY613" fmla="*/ 5577525 h 6908706"/>
              <a:gd name="connsiteX614" fmla="*/ 4750062 w 5679534"/>
              <a:gd name="connsiteY614" fmla="*/ 5593858 h 6908706"/>
              <a:gd name="connsiteX615" fmla="*/ 4731148 w 5679534"/>
              <a:gd name="connsiteY615" fmla="*/ 5581608 h 6908706"/>
              <a:gd name="connsiteX616" fmla="*/ 4687917 w 5679534"/>
              <a:gd name="connsiteY616" fmla="*/ 5569358 h 6908706"/>
              <a:gd name="connsiteX617" fmla="*/ 4679811 w 5679534"/>
              <a:gd name="connsiteY617" fmla="*/ 5426439 h 6908706"/>
              <a:gd name="connsiteX618" fmla="*/ 4663599 w 5679534"/>
              <a:gd name="connsiteY618" fmla="*/ 5369272 h 6908706"/>
              <a:gd name="connsiteX619" fmla="*/ 4662079 w 5679534"/>
              <a:gd name="connsiteY619" fmla="*/ 5264762 h 6908706"/>
              <a:gd name="connsiteX620" fmla="*/ 4662699 w 5679534"/>
              <a:gd name="connsiteY620" fmla="*/ 5261398 h 6908706"/>
              <a:gd name="connsiteX621" fmla="*/ 4666301 w 5679534"/>
              <a:gd name="connsiteY621" fmla="*/ 5263104 h 6908706"/>
              <a:gd name="connsiteX622" fmla="*/ 4674407 w 5679534"/>
              <a:gd name="connsiteY622" fmla="*/ 5197769 h 6908706"/>
              <a:gd name="connsiteX623" fmla="*/ 4685215 w 5679534"/>
              <a:gd name="connsiteY623" fmla="*/ 5079351 h 6908706"/>
              <a:gd name="connsiteX624" fmla="*/ 4641984 w 5679534"/>
              <a:gd name="connsiteY624" fmla="*/ 5144685 h 6908706"/>
              <a:gd name="connsiteX625" fmla="*/ 4652116 w 5679534"/>
              <a:gd name="connsiteY625" fmla="*/ 5206957 h 6908706"/>
              <a:gd name="connsiteX626" fmla="*/ 4652716 w 5679534"/>
              <a:gd name="connsiteY626" fmla="*/ 5218786 h 6908706"/>
              <a:gd name="connsiteX627" fmla="*/ 4640084 w 5679534"/>
              <a:gd name="connsiteY627" fmla="*/ 5222844 h 6908706"/>
              <a:gd name="connsiteX628" fmla="*/ 4569031 w 5679534"/>
              <a:gd name="connsiteY628" fmla="*/ 5259020 h 6908706"/>
              <a:gd name="connsiteX629" fmla="*/ 4542011 w 5679534"/>
              <a:gd name="connsiteY629" fmla="*/ 5254937 h 6908706"/>
              <a:gd name="connsiteX630" fmla="*/ 4555521 w 5679534"/>
              <a:gd name="connsiteY630" fmla="*/ 5161019 h 6908706"/>
              <a:gd name="connsiteX631" fmla="*/ 4606858 w 5679534"/>
              <a:gd name="connsiteY631" fmla="*/ 4924182 h 6908706"/>
              <a:gd name="connsiteX632" fmla="*/ 4585242 w 5679534"/>
              <a:gd name="connsiteY632" fmla="*/ 4789430 h 6908706"/>
              <a:gd name="connsiteX633" fmla="*/ 4555521 w 5679534"/>
              <a:gd name="connsiteY633" fmla="*/ 4789430 h 6908706"/>
              <a:gd name="connsiteX634" fmla="*/ 4525799 w 5679534"/>
              <a:gd name="connsiteY634" fmla="*/ 4752680 h 6908706"/>
              <a:gd name="connsiteX635" fmla="*/ 4520395 w 5679534"/>
              <a:gd name="connsiteY635" fmla="*/ 4654678 h 6908706"/>
              <a:gd name="connsiteX636" fmla="*/ 4552819 w 5679534"/>
              <a:gd name="connsiteY636" fmla="*/ 4336174 h 6908706"/>
              <a:gd name="connsiteX637" fmla="*/ 4566329 w 5679534"/>
              <a:gd name="connsiteY637" fmla="*/ 4132005 h 6908706"/>
              <a:gd name="connsiteX638" fmla="*/ 4566329 w 5679534"/>
              <a:gd name="connsiteY638" fmla="*/ 4001336 h 6908706"/>
              <a:gd name="connsiteX639" fmla="*/ 4550117 w 5679534"/>
              <a:gd name="connsiteY639" fmla="*/ 3968669 h 6908706"/>
              <a:gd name="connsiteX640" fmla="*/ 4501482 w 5679534"/>
              <a:gd name="connsiteY640" fmla="*/ 4279007 h 6908706"/>
              <a:gd name="connsiteX641" fmla="*/ 4474462 w 5679534"/>
              <a:gd name="connsiteY641" fmla="*/ 4417842 h 6908706"/>
              <a:gd name="connsiteX642" fmla="*/ 4433932 w 5679534"/>
              <a:gd name="connsiteY642" fmla="*/ 4499510 h 6908706"/>
              <a:gd name="connsiteX643" fmla="*/ 4374489 w 5679534"/>
              <a:gd name="connsiteY643" fmla="*/ 4626095 h 6908706"/>
              <a:gd name="connsiteX644" fmla="*/ 4285324 w 5679534"/>
              <a:gd name="connsiteY644" fmla="*/ 4630178 h 6908706"/>
              <a:gd name="connsiteX645" fmla="*/ 4255601 w 5679534"/>
              <a:gd name="connsiteY645" fmla="*/ 4695512 h 6908706"/>
              <a:gd name="connsiteX646" fmla="*/ 4271815 w 5679534"/>
              <a:gd name="connsiteY646" fmla="*/ 4769013 h 6908706"/>
              <a:gd name="connsiteX647" fmla="*/ 4323150 w 5679534"/>
              <a:gd name="connsiteY647" fmla="*/ 4834348 h 6908706"/>
              <a:gd name="connsiteX648" fmla="*/ 4358277 w 5679534"/>
              <a:gd name="connsiteY648" fmla="*/ 4728179 h 6908706"/>
              <a:gd name="connsiteX649" fmla="*/ 4369083 w 5679534"/>
              <a:gd name="connsiteY649" fmla="*/ 4679179 h 6908706"/>
              <a:gd name="connsiteX650" fmla="*/ 4466356 w 5679534"/>
              <a:gd name="connsiteY650" fmla="*/ 4724096 h 6908706"/>
              <a:gd name="connsiteX651" fmla="*/ 4487972 w 5679534"/>
              <a:gd name="connsiteY651" fmla="*/ 4760847 h 6908706"/>
              <a:gd name="connsiteX652" fmla="*/ 4490674 w 5679534"/>
              <a:gd name="connsiteY652" fmla="*/ 4903765 h 6908706"/>
              <a:gd name="connsiteX653" fmla="*/ 4482568 w 5679534"/>
              <a:gd name="connsiteY653" fmla="*/ 4936432 h 6908706"/>
              <a:gd name="connsiteX654" fmla="*/ 4476869 w 5679534"/>
              <a:gd name="connsiteY654" fmla="*/ 5015102 h 6908706"/>
              <a:gd name="connsiteX655" fmla="*/ 4476955 w 5679534"/>
              <a:gd name="connsiteY655" fmla="*/ 5023088 h 6908706"/>
              <a:gd name="connsiteX656" fmla="*/ 4496074 w 5679534"/>
              <a:gd name="connsiteY656" fmla="*/ 4973179 h 6908706"/>
              <a:gd name="connsiteX657" fmla="*/ 4509584 w 5679534"/>
              <a:gd name="connsiteY657" fmla="*/ 4993596 h 6908706"/>
              <a:gd name="connsiteX658" fmla="*/ 4487968 w 5679534"/>
              <a:gd name="connsiteY658" fmla="*/ 5124264 h 6908706"/>
              <a:gd name="connsiteX659" fmla="*/ 4470906 w 5679534"/>
              <a:gd name="connsiteY659" fmla="*/ 5066246 h 6908706"/>
              <a:gd name="connsiteX660" fmla="*/ 4468383 w 5679534"/>
              <a:gd name="connsiteY660" fmla="*/ 5075778 h 6908706"/>
              <a:gd name="connsiteX661" fmla="*/ 4463654 w 5679534"/>
              <a:gd name="connsiteY661" fmla="*/ 5112018 h 6908706"/>
              <a:gd name="connsiteX662" fmla="*/ 4447442 w 5679534"/>
              <a:gd name="connsiteY662" fmla="*/ 5197769 h 6908706"/>
              <a:gd name="connsiteX663" fmla="*/ 4404209 w 5679534"/>
              <a:gd name="connsiteY663" fmla="*/ 5152852 h 6908706"/>
              <a:gd name="connsiteX664" fmla="*/ 4387997 w 5679534"/>
              <a:gd name="connsiteY664" fmla="*/ 5095685 h 6908706"/>
              <a:gd name="connsiteX665" fmla="*/ 4344766 w 5679534"/>
              <a:gd name="connsiteY665" fmla="*/ 4936432 h 6908706"/>
              <a:gd name="connsiteX666" fmla="*/ 4328554 w 5679534"/>
              <a:gd name="connsiteY666" fmla="*/ 4883348 h 6908706"/>
              <a:gd name="connsiteX667" fmla="*/ 4269111 w 5679534"/>
              <a:gd name="connsiteY667" fmla="*/ 4883348 h 6908706"/>
              <a:gd name="connsiteX668" fmla="*/ 4263707 w 5679534"/>
              <a:gd name="connsiteY668" fmla="*/ 4928269 h 6908706"/>
              <a:gd name="connsiteX669" fmla="*/ 4288024 w 5679534"/>
              <a:gd name="connsiteY669" fmla="*/ 4965016 h 6908706"/>
              <a:gd name="connsiteX670" fmla="*/ 4261005 w 5679534"/>
              <a:gd name="connsiteY670" fmla="*/ 4985433 h 6908706"/>
              <a:gd name="connsiteX671" fmla="*/ 4193456 w 5679534"/>
              <a:gd name="connsiteY671" fmla="*/ 5091604 h 6908706"/>
              <a:gd name="connsiteX672" fmla="*/ 4190754 w 5679534"/>
              <a:gd name="connsiteY672" fmla="*/ 5177356 h 6908706"/>
              <a:gd name="connsiteX673" fmla="*/ 4247495 w 5679534"/>
              <a:gd name="connsiteY673" fmla="*/ 5324358 h 6908706"/>
              <a:gd name="connsiteX674" fmla="*/ 4304236 w 5679534"/>
              <a:gd name="connsiteY674" fmla="*/ 5352941 h 6908706"/>
              <a:gd name="connsiteX675" fmla="*/ 4320448 w 5679534"/>
              <a:gd name="connsiteY675" fmla="*/ 5410109 h 6908706"/>
              <a:gd name="connsiteX676" fmla="*/ 4336660 w 5679534"/>
              <a:gd name="connsiteY676" fmla="*/ 5577528 h 6908706"/>
              <a:gd name="connsiteX677" fmla="*/ 4423122 w 5679534"/>
              <a:gd name="connsiteY677" fmla="*/ 5838865 h 6908706"/>
              <a:gd name="connsiteX678" fmla="*/ 4428526 w 5679534"/>
              <a:gd name="connsiteY678" fmla="*/ 5859282 h 6908706"/>
              <a:gd name="connsiteX679" fmla="*/ 4420420 w 5679534"/>
              <a:gd name="connsiteY679" fmla="*/ 5969533 h 6908706"/>
              <a:gd name="connsiteX680" fmla="*/ 4331256 w 5679534"/>
              <a:gd name="connsiteY680" fmla="*/ 6030784 h 6908706"/>
              <a:gd name="connsiteX681" fmla="*/ 4285322 w 5679534"/>
              <a:gd name="connsiteY681" fmla="*/ 6132869 h 6908706"/>
              <a:gd name="connsiteX682" fmla="*/ 4266409 w 5679534"/>
              <a:gd name="connsiteY682" fmla="*/ 6206370 h 6908706"/>
              <a:gd name="connsiteX683" fmla="*/ 4252899 w 5679534"/>
              <a:gd name="connsiteY683" fmla="*/ 6279871 h 6908706"/>
              <a:gd name="connsiteX684" fmla="*/ 4274514 w 5679534"/>
              <a:gd name="connsiteY684" fmla="*/ 6292121 h 6908706"/>
              <a:gd name="connsiteX685" fmla="*/ 4315044 w 5679534"/>
              <a:gd name="connsiteY685" fmla="*/ 6332955 h 6908706"/>
              <a:gd name="connsiteX686" fmla="*/ 4325852 w 5679534"/>
              <a:gd name="connsiteY686" fmla="*/ 6369705 h 6908706"/>
              <a:gd name="connsiteX687" fmla="*/ 4315044 w 5679534"/>
              <a:gd name="connsiteY687" fmla="*/ 6394206 h 6908706"/>
              <a:gd name="connsiteX688" fmla="*/ 4163734 w 5679534"/>
              <a:gd name="connsiteY688" fmla="*/ 6492207 h 6908706"/>
              <a:gd name="connsiteX689" fmla="*/ 4031338 w 5679534"/>
              <a:gd name="connsiteY689" fmla="*/ 6631039 h 6908706"/>
              <a:gd name="connsiteX690" fmla="*/ 4012424 w 5679534"/>
              <a:gd name="connsiteY690" fmla="*/ 6659623 h 6908706"/>
              <a:gd name="connsiteX691" fmla="*/ 3817885 w 5679534"/>
              <a:gd name="connsiteY691" fmla="*/ 6712707 h 6908706"/>
              <a:gd name="connsiteX692" fmla="*/ 3693592 w 5679534"/>
              <a:gd name="connsiteY692" fmla="*/ 6778044 h 6908706"/>
              <a:gd name="connsiteX693" fmla="*/ 3653063 w 5679534"/>
              <a:gd name="connsiteY693" fmla="*/ 6814792 h 6908706"/>
              <a:gd name="connsiteX694" fmla="*/ 3512562 w 5679534"/>
              <a:gd name="connsiteY694" fmla="*/ 6847970 h 6908706"/>
              <a:gd name="connsiteX695" fmla="*/ 3476218 w 5679534"/>
              <a:gd name="connsiteY695" fmla="*/ 6861452 h 6908706"/>
              <a:gd name="connsiteX696" fmla="*/ 3106528 w 5679534"/>
              <a:gd name="connsiteY696" fmla="*/ 6861452 h 6908706"/>
              <a:gd name="connsiteX697" fmla="*/ 3084301 w 5679534"/>
              <a:gd name="connsiteY697" fmla="*/ 6846438 h 6908706"/>
              <a:gd name="connsiteX698" fmla="*/ 3039717 w 5679534"/>
              <a:gd name="connsiteY698" fmla="*/ 6827042 h 6908706"/>
              <a:gd name="connsiteX699" fmla="*/ 2966206 w 5679534"/>
              <a:gd name="connsiteY699" fmla="*/ 6844237 h 6908706"/>
              <a:gd name="connsiteX700" fmla="*/ 2959842 w 5679534"/>
              <a:gd name="connsiteY700" fmla="*/ 6861452 h 6908706"/>
              <a:gd name="connsiteX701" fmla="*/ 2929659 w 5679534"/>
              <a:gd name="connsiteY701" fmla="*/ 6861452 h 6908706"/>
              <a:gd name="connsiteX702" fmla="*/ 2923535 w 5679534"/>
              <a:gd name="connsiteY702" fmla="*/ 6855625 h 6908706"/>
              <a:gd name="connsiteX703" fmla="*/ 2904621 w 5679534"/>
              <a:gd name="connsiteY703" fmla="*/ 6822958 h 6908706"/>
              <a:gd name="connsiteX704" fmla="*/ 2834370 w 5679534"/>
              <a:gd name="connsiteY704" fmla="*/ 6831125 h 6908706"/>
              <a:gd name="connsiteX705" fmla="*/ 2758715 w 5679534"/>
              <a:gd name="connsiteY705" fmla="*/ 6851542 h 6908706"/>
              <a:gd name="connsiteX706" fmla="*/ 2715484 w 5679534"/>
              <a:gd name="connsiteY706" fmla="*/ 6822958 h 6908706"/>
              <a:gd name="connsiteX707" fmla="*/ 2618213 w 5679534"/>
              <a:gd name="connsiteY707" fmla="*/ 6773958 h 6908706"/>
              <a:gd name="connsiteX708" fmla="*/ 2591615 w 5679534"/>
              <a:gd name="connsiteY708" fmla="*/ 6854925 h 6908706"/>
              <a:gd name="connsiteX709" fmla="*/ 2591946 w 5679534"/>
              <a:gd name="connsiteY709" fmla="*/ 6861452 h 6908706"/>
              <a:gd name="connsiteX710" fmla="*/ 2538205 w 5679534"/>
              <a:gd name="connsiteY710" fmla="*/ 6861452 h 6908706"/>
              <a:gd name="connsiteX711" fmla="*/ 2534452 w 5679534"/>
              <a:gd name="connsiteY711" fmla="*/ 6806625 h 6908706"/>
              <a:gd name="connsiteX712" fmla="*/ 2496625 w 5679534"/>
              <a:gd name="connsiteY712" fmla="*/ 6700457 h 6908706"/>
              <a:gd name="connsiteX713" fmla="*/ 2402056 w 5679534"/>
              <a:gd name="connsiteY713" fmla="*/ 6704540 h 6908706"/>
              <a:gd name="connsiteX714" fmla="*/ 2361526 w 5679534"/>
              <a:gd name="connsiteY714" fmla="*/ 6745374 h 6908706"/>
              <a:gd name="connsiteX715" fmla="*/ 2336449 w 5679534"/>
              <a:gd name="connsiteY715" fmla="*/ 6818875 h 6908706"/>
              <a:gd name="connsiteX716" fmla="*/ 2345065 w 5679534"/>
              <a:gd name="connsiteY716" fmla="*/ 6861452 h 6908706"/>
              <a:gd name="connsiteX717" fmla="*/ 2301286 w 5679534"/>
              <a:gd name="connsiteY717" fmla="*/ 6861452 h 6908706"/>
              <a:gd name="connsiteX718" fmla="*/ 2302083 w 5679534"/>
              <a:gd name="connsiteY718" fmla="*/ 6843375 h 6908706"/>
              <a:gd name="connsiteX719" fmla="*/ 2277766 w 5679534"/>
              <a:gd name="connsiteY719" fmla="*/ 6786208 h 6908706"/>
              <a:gd name="connsiteX720" fmla="*/ 2229130 w 5679534"/>
              <a:gd name="connsiteY720" fmla="*/ 6651456 h 6908706"/>
              <a:gd name="connsiteX721" fmla="*/ 2094035 w 5679534"/>
              <a:gd name="connsiteY721" fmla="*/ 6614706 h 6908706"/>
              <a:gd name="connsiteX722" fmla="*/ 2039995 w 5679534"/>
              <a:gd name="connsiteY722" fmla="*/ 6688207 h 6908706"/>
              <a:gd name="connsiteX723" fmla="*/ 2026486 w 5679534"/>
              <a:gd name="connsiteY723" fmla="*/ 6851542 h 6908706"/>
              <a:gd name="connsiteX724" fmla="*/ 2026486 w 5679534"/>
              <a:gd name="connsiteY724" fmla="*/ 6861452 h 6908706"/>
              <a:gd name="connsiteX725" fmla="*/ 2012976 w 5679534"/>
              <a:gd name="connsiteY725" fmla="*/ 6861452 h 6908706"/>
              <a:gd name="connsiteX726" fmla="*/ 2012976 w 5679534"/>
              <a:gd name="connsiteY726" fmla="*/ 6769874 h 6908706"/>
              <a:gd name="connsiteX727" fmla="*/ 1956234 w 5679534"/>
              <a:gd name="connsiteY727" fmla="*/ 6553455 h 6908706"/>
              <a:gd name="connsiteX728" fmla="*/ 1913004 w 5679534"/>
              <a:gd name="connsiteY728" fmla="*/ 6553455 h 6908706"/>
              <a:gd name="connsiteX729" fmla="*/ 1869771 w 5679534"/>
              <a:gd name="connsiteY729" fmla="*/ 6553455 h 6908706"/>
              <a:gd name="connsiteX730" fmla="*/ 1842751 w 5679534"/>
              <a:gd name="connsiteY730" fmla="*/ 6520788 h 6908706"/>
              <a:gd name="connsiteX731" fmla="*/ 1807626 w 5679534"/>
              <a:gd name="connsiteY731" fmla="*/ 6500371 h 6908706"/>
              <a:gd name="connsiteX732" fmla="*/ 1758991 w 5679534"/>
              <a:gd name="connsiteY732" fmla="*/ 6594289 h 6908706"/>
              <a:gd name="connsiteX733" fmla="*/ 1723865 w 5679534"/>
              <a:gd name="connsiteY733" fmla="*/ 6659623 h 6908706"/>
              <a:gd name="connsiteX734" fmla="*/ 1680634 w 5679534"/>
              <a:gd name="connsiteY734" fmla="*/ 6671873 h 6908706"/>
              <a:gd name="connsiteX735" fmla="*/ 1667124 w 5679534"/>
              <a:gd name="connsiteY735" fmla="*/ 6810708 h 6908706"/>
              <a:gd name="connsiteX736" fmla="*/ 1681214 w 5679534"/>
              <a:gd name="connsiteY736" fmla="*/ 6851231 h 6908706"/>
              <a:gd name="connsiteX737" fmla="*/ 1682913 w 5679534"/>
              <a:gd name="connsiteY737" fmla="*/ 6861452 h 6908706"/>
              <a:gd name="connsiteX738" fmla="*/ 1559507 w 5679534"/>
              <a:gd name="connsiteY738" fmla="*/ 6861452 h 6908706"/>
              <a:gd name="connsiteX739" fmla="*/ 1559045 w 5679534"/>
              <a:gd name="connsiteY739" fmla="*/ 6859709 h 6908706"/>
              <a:gd name="connsiteX740" fmla="*/ 1558789 w 5679534"/>
              <a:gd name="connsiteY740" fmla="*/ 6861452 h 6908706"/>
              <a:gd name="connsiteX741" fmla="*/ 1532459 w 5679534"/>
              <a:gd name="connsiteY741" fmla="*/ 6861452 h 6908706"/>
              <a:gd name="connsiteX742" fmla="*/ 1532364 w 5679534"/>
              <a:gd name="connsiteY742" fmla="*/ 6847969 h 6908706"/>
              <a:gd name="connsiteX743" fmla="*/ 1534728 w 5679534"/>
              <a:gd name="connsiteY743" fmla="*/ 6716790 h 6908706"/>
              <a:gd name="connsiteX744" fmla="*/ 1526622 w 5679534"/>
              <a:gd name="connsiteY744" fmla="*/ 6655539 h 6908706"/>
              <a:gd name="connsiteX745" fmla="*/ 1475285 w 5679534"/>
              <a:gd name="connsiteY745" fmla="*/ 6647373 h 6908706"/>
              <a:gd name="connsiteX746" fmla="*/ 1468540 w 5679534"/>
              <a:gd name="connsiteY746" fmla="*/ 6644390 h 6908706"/>
              <a:gd name="connsiteX747" fmla="*/ 1426649 w 5679534"/>
              <a:gd name="connsiteY747" fmla="*/ 6663706 h 6908706"/>
              <a:gd name="connsiteX748" fmla="*/ 1399630 w 5679534"/>
              <a:gd name="connsiteY748" fmla="*/ 6737207 h 6908706"/>
              <a:gd name="connsiteX749" fmla="*/ 1356398 w 5679534"/>
              <a:gd name="connsiteY749" fmla="*/ 6814792 h 6908706"/>
              <a:gd name="connsiteX750" fmla="*/ 1333431 w 5679534"/>
              <a:gd name="connsiteY750" fmla="*/ 6847970 h 6908706"/>
              <a:gd name="connsiteX751" fmla="*/ 1331304 w 5679534"/>
              <a:gd name="connsiteY751" fmla="*/ 6861452 h 6908706"/>
              <a:gd name="connsiteX752" fmla="*/ 1126731 w 5679534"/>
              <a:gd name="connsiteY752" fmla="*/ 6861452 h 6908706"/>
              <a:gd name="connsiteX753" fmla="*/ 1126731 w 5679534"/>
              <a:gd name="connsiteY753" fmla="*/ 6847459 h 6908706"/>
              <a:gd name="connsiteX754" fmla="*/ 1224002 w 5679534"/>
              <a:gd name="connsiteY754" fmla="*/ 6614706 h 6908706"/>
              <a:gd name="connsiteX755" fmla="*/ 1261829 w 5679534"/>
              <a:gd name="connsiteY755" fmla="*/ 6569788 h 6908706"/>
              <a:gd name="connsiteX756" fmla="*/ 1291551 w 5679534"/>
              <a:gd name="connsiteY756" fmla="*/ 6459537 h 6908706"/>
              <a:gd name="connsiteX757" fmla="*/ 1288849 w 5679534"/>
              <a:gd name="connsiteY757" fmla="*/ 6369702 h 6908706"/>
              <a:gd name="connsiteX758" fmla="*/ 1159156 w 5679534"/>
              <a:gd name="connsiteY758" fmla="*/ 6288034 h 6908706"/>
              <a:gd name="connsiteX759" fmla="*/ 1140241 w 5679534"/>
              <a:gd name="connsiteY759" fmla="*/ 6316618 h 6908706"/>
              <a:gd name="connsiteX760" fmla="*/ 1037566 w 5679534"/>
              <a:gd name="connsiteY760" fmla="*/ 6316618 h 6908706"/>
              <a:gd name="connsiteX761" fmla="*/ 1018653 w 5679534"/>
              <a:gd name="connsiteY761" fmla="*/ 6288034 h 6908706"/>
              <a:gd name="connsiteX762" fmla="*/ 940296 w 5679534"/>
              <a:gd name="connsiteY762" fmla="*/ 6239034 h 6908706"/>
              <a:gd name="connsiteX763" fmla="*/ 905170 w 5679534"/>
              <a:gd name="connsiteY763" fmla="*/ 6234950 h 6908706"/>
              <a:gd name="connsiteX764" fmla="*/ 864641 w 5679534"/>
              <a:gd name="connsiteY764" fmla="*/ 6239034 h 6908706"/>
              <a:gd name="connsiteX765" fmla="*/ 818707 w 5679534"/>
              <a:gd name="connsiteY765" fmla="*/ 6210450 h 6908706"/>
              <a:gd name="connsiteX766" fmla="*/ 786284 w 5679534"/>
              <a:gd name="connsiteY766" fmla="*/ 6283951 h 6908706"/>
              <a:gd name="connsiteX767" fmla="*/ 780117 w 5679534"/>
              <a:gd name="connsiteY767" fmla="*/ 6313686 h 6908706"/>
              <a:gd name="connsiteX768" fmla="*/ 764725 w 5679534"/>
              <a:gd name="connsiteY768" fmla="*/ 6296434 h 6908706"/>
              <a:gd name="connsiteX769" fmla="*/ 770072 w 5679534"/>
              <a:gd name="connsiteY769" fmla="*/ 6275784 h 6908706"/>
              <a:gd name="connsiteX770" fmla="*/ 761966 w 5679534"/>
              <a:gd name="connsiteY770" fmla="*/ 6181866 h 6908706"/>
              <a:gd name="connsiteX771" fmla="*/ 716033 w 5679534"/>
              <a:gd name="connsiteY771" fmla="*/ 6128782 h 6908706"/>
              <a:gd name="connsiteX772" fmla="*/ 659292 w 5679534"/>
              <a:gd name="connsiteY772" fmla="*/ 6100198 h 6908706"/>
              <a:gd name="connsiteX773" fmla="*/ 567425 w 5679534"/>
              <a:gd name="connsiteY773" fmla="*/ 6055281 h 6908706"/>
              <a:gd name="connsiteX774" fmla="*/ 551213 w 5679534"/>
              <a:gd name="connsiteY774" fmla="*/ 6043031 h 6908706"/>
              <a:gd name="connsiteX775" fmla="*/ 525761 w 5679534"/>
              <a:gd name="connsiteY775" fmla="*/ 6023799 h 6908706"/>
              <a:gd name="connsiteX776" fmla="*/ 514359 w 5679534"/>
              <a:gd name="connsiteY776" fmla="*/ 6009556 h 6908706"/>
              <a:gd name="connsiteX777" fmla="*/ 510684 w 5679534"/>
              <a:gd name="connsiteY777" fmla="*/ 5981780 h 6908706"/>
              <a:gd name="connsiteX778" fmla="*/ 502578 w 5679534"/>
              <a:gd name="connsiteY778" fmla="*/ 5989947 h 6908706"/>
              <a:gd name="connsiteX779" fmla="*/ 511992 w 5679534"/>
              <a:gd name="connsiteY779" fmla="*/ 6006599 h 6908706"/>
              <a:gd name="connsiteX780" fmla="*/ 514359 w 5679534"/>
              <a:gd name="connsiteY780" fmla="*/ 6009556 h 6908706"/>
              <a:gd name="connsiteX781" fmla="*/ 516087 w 5679534"/>
              <a:gd name="connsiteY781" fmla="*/ 6022614 h 6908706"/>
              <a:gd name="connsiteX782" fmla="*/ 510684 w 5679534"/>
              <a:gd name="connsiteY782" fmla="*/ 6022614 h 6908706"/>
              <a:gd name="connsiteX783" fmla="*/ 523919 w 5679534"/>
              <a:gd name="connsiteY783" fmla="*/ 6038110 h 6908706"/>
              <a:gd name="connsiteX784" fmla="*/ 523180 w 5679534"/>
              <a:gd name="connsiteY784" fmla="*/ 6079782 h 6908706"/>
              <a:gd name="connsiteX785" fmla="*/ 524193 w 5679534"/>
              <a:gd name="connsiteY785" fmla="*/ 6124699 h 6908706"/>
              <a:gd name="connsiteX786" fmla="*/ 567425 w 5679534"/>
              <a:gd name="connsiteY786" fmla="*/ 6275784 h 6908706"/>
              <a:gd name="connsiteX787" fmla="*/ 626868 w 5679534"/>
              <a:gd name="connsiteY787" fmla="*/ 6332952 h 6908706"/>
              <a:gd name="connsiteX788" fmla="*/ 694417 w 5679534"/>
              <a:gd name="connsiteY788" fmla="*/ 6381952 h 6908706"/>
              <a:gd name="connsiteX789" fmla="*/ 740350 w 5679534"/>
              <a:gd name="connsiteY789" fmla="*/ 6492204 h 6908706"/>
              <a:gd name="connsiteX790" fmla="*/ 861939 w 5679534"/>
              <a:gd name="connsiteY790" fmla="*/ 6545288 h 6908706"/>
              <a:gd name="connsiteX791" fmla="*/ 875449 w 5679534"/>
              <a:gd name="connsiteY791" fmla="*/ 6561621 h 6908706"/>
              <a:gd name="connsiteX792" fmla="*/ 948402 w 5679534"/>
              <a:gd name="connsiteY792" fmla="*/ 6594289 h 6908706"/>
              <a:gd name="connsiteX793" fmla="*/ 773998 w 5679534"/>
              <a:gd name="connsiteY793" fmla="*/ 6336461 h 6908706"/>
              <a:gd name="connsiteX794" fmla="*/ 772063 w 5679534"/>
              <a:gd name="connsiteY794" fmla="*/ 6334095 h 6908706"/>
              <a:gd name="connsiteX795" fmla="*/ 773745 w 5679534"/>
              <a:gd name="connsiteY795" fmla="*/ 6331612 h 6908706"/>
              <a:gd name="connsiteX796" fmla="*/ 779191 w 5679534"/>
              <a:gd name="connsiteY796" fmla="*/ 6318149 h 6908706"/>
              <a:gd name="connsiteX797" fmla="*/ 780117 w 5679534"/>
              <a:gd name="connsiteY797" fmla="*/ 6313686 h 6908706"/>
              <a:gd name="connsiteX798" fmla="*/ 826439 w 5679534"/>
              <a:gd name="connsiteY798" fmla="*/ 6365611 h 6908706"/>
              <a:gd name="connsiteX799" fmla="*/ 983527 w 5679534"/>
              <a:gd name="connsiteY799" fmla="*/ 6541204 h 6908706"/>
              <a:gd name="connsiteX800" fmla="*/ 1015951 w 5679534"/>
              <a:gd name="connsiteY800" fmla="*/ 6557538 h 6908706"/>
              <a:gd name="connsiteX801" fmla="*/ 1032163 w 5679534"/>
              <a:gd name="connsiteY801" fmla="*/ 6610622 h 6908706"/>
              <a:gd name="connsiteX802" fmla="*/ 1015951 w 5679534"/>
              <a:gd name="connsiteY802" fmla="*/ 6651456 h 6908706"/>
              <a:gd name="connsiteX803" fmla="*/ 942998 w 5679534"/>
              <a:gd name="connsiteY803" fmla="*/ 6798458 h 6908706"/>
              <a:gd name="connsiteX804" fmla="*/ 932190 w 5679534"/>
              <a:gd name="connsiteY804" fmla="*/ 6782124 h 6908706"/>
              <a:gd name="connsiteX805" fmla="*/ 867343 w 5679534"/>
              <a:gd name="connsiteY805" fmla="*/ 6655539 h 6908706"/>
              <a:gd name="connsiteX806" fmla="*/ 859237 w 5679534"/>
              <a:gd name="connsiteY806" fmla="*/ 6684123 h 6908706"/>
              <a:gd name="connsiteX807" fmla="*/ 867681 w 5679534"/>
              <a:gd name="connsiteY807" fmla="*/ 6789781 h 6908706"/>
              <a:gd name="connsiteX808" fmla="*/ 874995 w 5679534"/>
              <a:gd name="connsiteY808" fmla="*/ 6861452 h 6908706"/>
              <a:gd name="connsiteX809" fmla="*/ 0 w 5679534"/>
              <a:gd name="connsiteY809" fmla="*/ 6861452 h 6908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</a:cxnLst>
            <a:rect l="l" t="t" r="r" b="b"/>
            <a:pathLst>
              <a:path w="5679534" h="6908706">
                <a:moveTo>
                  <a:pt x="2134559" y="6863788"/>
                </a:moveTo>
                <a:cubicBezTo>
                  <a:pt x="2139963" y="6863788"/>
                  <a:pt x="2142665" y="6876039"/>
                  <a:pt x="2148069" y="6900539"/>
                </a:cubicBezTo>
                <a:cubicBezTo>
                  <a:pt x="2134559" y="6904623"/>
                  <a:pt x="2126453" y="6908706"/>
                  <a:pt x="2118347" y="6908706"/>
                </a:cubicBezTo>
                <a:cubicBezTo>
                  <a:pt x="2118347" y="6908706"/>
                  <a:pt x="2115645" y="6888289"/>
                  <a:pt x="2115645" y="6876039"/>
                </a:cubicBezTo>
                <a:cubicBezTo>
                  <a:pt x="2121049" y="6871955"/>
                  <a:pt x="2129155" y="6863788"/>
                  <a:pt x="2134559" y="6863788"/>
                </a:cubicBezTo>
                <a:close/>
                <a:moveTo>
                  <a:pt x="2158876" y="6806621"/>
                </a:moveTo>
                <a:cubicBezTo>
                  <a:pt x="2164280" y="6818871"/>
                  <a:pt x="2166982" y="6822955"/>
                  <a:pt x="2172386" y="6831121"/>
                </a:cubicBezTo>
                <a:cubicBezTo>
                  <a:pt x="2164280" y="6843372"/>
                  <a:pt x="2158876" y="6851538"/>
                  <a:pt x="2150770" y="6859705"/>
                </a:cubicBezTo>
                <a:cubicBezTo>
                  <a:pt x="2148068" y="6859705"/>
                  <a:pt x="2145366" y="6843372"/>
                  <a:pt x="2142664" y="6835205"/>
                </a:cubicBezTo>
                <a:cubicBezTo>
                  <a:pt x="2148068" y="6827038"/>
                  <a:pt x="2153472" y="6814788"/>
                  <a:pt x="2158876" y="6806621"/>
                </a:cubicBezTo>
                <a:close/>
                <a:moveTo>
                  <a:pt x="1461775" y="6757624"/>
                </a:moveTo>
                <a:cubicBezTo>
                  <a:pt x="1480688" y="6757624"/>
                  <a:pt x="1483053" y="6757624"/>
                  <a:pt x="1488778" y="6839691"/>
                </a:cubicBezTo>
                <a:lnTo>
                  <a:pt x="1490241" y="6861452"/>
                </a:lnTo>
                <a:lnTo>
                  <a:pt x="1409073" y="6861452"/>
                </a:lnTo>
                <a:lnTo>
                  <a:pt x="1411535" y="6829403"/>
                </a:lnTo>
                <a:cubicBezTo>
                  <a:pt x="1418079" y="6773575"/>
                  <a:pt x="1433066" y="6757624"/>
                  <a:pt x="1461775" y="6757624"/>
                </a:cubicBezTo>
                <a:close/>
                <a:moveTo>
                  <a:pt x="1913000" y="6651452"/>
                </a:moveTo>
                <a:cubicBezTo>
                  <a:pt x="1926510" y="6647368"/>
                  <a:pt x="1942721" y="6647368"/>
                  <a:pt x="1956232" y="6651452"/>
                </a:cubicBezTo>
                <a:cubicBezTo>
                  <a:pt x="1958933" y="6655535"/>
                  <a:pt x="1961635" y="6675952"/>
                  <a:pt x="1969741" y="6696369"/>
                </a:cubicBezTo>
                <a:cubicBezTo>
                  <a:pt x="1964337" y="6720869"/>
                  <a:pt x="1961635" y="6749453"/>
                  <a:pt x="1956232" y="6753536"/>
                </a:cubicBezTo>
                <a:cubicBezTo>
                  <a:pt x="1942721" y="6773953"/>
                  <a:pt x="1929212" y="6663702"/>
                  <a:pt x="1913000" y="6749453"/>
                </a:cubicBezTo>
                <a:cubicBezTo>
                  <a:pt x="1907596" y="6724952"/>
                  <a:pt x="1899490" y="6700452"/>
                  <a:pt x="1894086" y="6675952"/>
                </a:cubicBezTo>
                <a:cubicBezTo>
                  <a:pt x="1899490" y="6667785"/>
                  <a:pt x="1904894" y="6651452"/>
                  <a:pt x="1913000" y="6651452"/>
                </a:cubicBezTo>
                <a:close/>
                <a:moveTo>
                  <a:pt x="1669826" y="6443203"/>
                </a:moveTo>
                <a:cubicBezTo>
                  <a:pt x="1667124" y="6439120"/>
                  <a:pt x="1661720" y="6451370"/>
                  <a:pt x="1659018" y="6459537"/>
                </a:cubicBezTo>
                <a:cubicBezTo>
                  <a:pt x="1659018" y="6459537"/>
                  <a:pt x="1659018" y="6471787"/>
                  <a:pt x="1659018" y="6475870"/>
                </a:cubicBezTo>
                <a:cubicBezTo>
                  <a:pt x="1664422" y="6504454"/>
                  <a:pt x="1672528" y="6533038"/>
                  <a:pt x="1680634" y="6553455"/>
                </a:cubicBezTo>
                <a:cubicBezTo>
                  <a:pt x="1688739" y="6541204"/>
                  <a:pt x="1694144" y="6533038"/>
                  <a:pt x="1696846" y="6528954"/>
                </a:cubicBezTo>
                <a:cubicBezTo>
                  <a:pt x="1696846" y="6528954"/>
                  <a:pt x="1696846" y="6512621"/>
                  <a:pt x="1696846" y="6512621"/>
                </a:cubicBezTo>
                <a:cubicBezTo>
                  <a:pt x="1688739" y="6488120"/>
                  <a:pt x="1677932" y="6463620"/>
                  <a:pt x="1669826" y="6443203"/>
                </a:cubicBezTo>
                <a:close/>
                <a:moveTo>
                  <a:pt x="761206" y="6320822"/>
                </a:moveTo>
                <a:lnTo>
                  <a:pt x="772063" y="6334095"/>
                </a:lnTo>
                <a:lnTo>
                  <a:pt x="770072" y="6337035"/>
                </a:lnTo>
                <a:cubicBezTo>
                  <a:pt x="765344" y="6333973"/>
                  <a:pt x="762642" y="6330144"/>
                  <a:pt x="761333" y="6325742"/>
                </a:cubicBezTo>
                <a:close/>
                <a:moveTo>
                  <a:pt x="524193" y="6022614"/>
                </a:moveTo>
                <a:lnTo>
                  <a:pt x="525761" y="6023799"/>
                </a:lnTo>
                <a:lnTo>
                  <a:pt x="530553" y="6029784"/>
                </a:lnTo>
                <a:cubicBezTo>
                  <a:pt x="560826" y="6066211"/>
                  <a:pt x="625038" y="6139666"/>
                  <a:pt x="762786" y="6294260"/>
                </a:cubicBezTo>
                <a:lnTo>
                  <a:pt x="764725" y="6296434"/>
                </a:lnTo>
                <a:lnTo>
                  <a:pt x="760953" y="6311003"/>
                </a:lnTo>
                <a:lnTo>
                  <a:pt x="761206" y="6320822"/>
                </a:lnTo>
                <a:lnTo>
                  <a:pt x="722341" y="6273309"/>
                </a:lnTo>
                <a:cubicBezTo>
                  <a:pt x="684987" y="6228043"/>
                  <a:pt x="641646" y="6176289"/>
                  <a:pt x="591384" y="6117097"/>
                </a:cubicBezTo>
                <a:lnTo>
                  <a:pt x="523919" y="6038110"/>
                </a:lnTo>
                <a:close/>
                <a:moveTo>
                  <a:pt x="460022" y="5938394"/>
                </a:moveTo>
                <a:cubicBezTo>
                  <a:pt x="454618" y="5938904"/>
                  <a:pt x="448538" y="5942988"/>
                  <a:pt x="443135" y="5949113"/>
                </a:cubicBezTo>
                <a:cubicBezTo>
                  <a:pt x="437731" y="5953196"/>
                  <a:pt x="426923" y="5994030"/>
                  <a:pt x="429625" y="5998114"/>
                </a:cubicBezTo>
                <a:cubicBezTo>
                  <a:pt x="435029" y="6026697"/>
                  <a:pt x="440433" y="6051198"/>
                  <a:pt x="448538" y="6071615"/>
                </a:cubicBezTo>
                <a:cubicBezTo>
                  <a:pt x="453942" y="6079781"/>
                  <a:pt x="462048" y="6075698"/>
                  <a:pt x="470154" y="6079781"/>
                </a:cubicBezTo>
                <a:cubicBezTo>
                  <a:pt x="475558" y="6071615"/>
                  <a:pt x="486366" y="6055281"/>
                  <a:pt x="486366" y="6051198"/>
                </a:cubicBezTo>
                <a:cubicBezTo>
                  <a:pt x="483664" y="6014447"/>
                  <a:pt x="478260" y="5969530"/>
                  <a:pt x="472856" y="5949113"/>
                </a:cubicBezTo>
                <a:cubicBezTo>
                  <a:pt x="470154" y="5940946"/>
                  <a:pt x="465426" y="5937884"/>
                  <a:pt x="460022" y="5938394"/>
                </a:cubicBezTo>
                <a:close/>
                <a:moveTo>
                  <a:pt x="4325849" y="5455018"/>
                </a:moveTo>
                <a:cubicBezTo>
                  <a:pt x="4328551" y="5455018"/>
                  <a:pt x="4331253" y="5467268"/>
                  <a:pt x="4331253" y="5471352"/>
                </a:cubicBezTo>
                <a:cubicBezTo>
                  <a:pt x="4328551" y="5475435"/>
                  <a:pt x="4325849" y="5483602"/>
                  <a:pt x="4320446" y="5487685"/>
                </a:cubicBezTo>
                <a:cubicBezTo>
                  <a:pt x="4320446" y="5487685"/>
                  <a:pt x="4317744" y="5475435"/>
                  <a:pt x="4315042" y="5471352"/>
                </a:cubicBezTo>
                <a:cubicBezTo>
                  <a:pt x="4317744" y="5467268"/>
                  <a:pt x="4320446" y="5459102"/>
                  <a:pt x="4325849" y="5455018"/>
                </a:cubicBezTo>
                <a:close/>
                <a:moveTo>
                  <a:pt x="4533900" y="5385601"/>
                </a:moveTo>
                <a:cubicBezTo>
                  <a:pt x="4536602" y="5414185"/>
                  <a:pt x="4539304" y="5434602"/>
                  <a:pt x="4539304" y="5459102"/>
                </a:cubicBezTo>
                <a:cubicBezTo>
                  <a:pt x="4539304" y="5471352"/>
                  <a:pt x="4533900" y="5483602"/>
                  <a:pt x="4531199" y="5499936"/>
                </a:cubicBezTo>
                <a:cubicBezTo>
                  <a:pt x="4528497" y="5479519"/>
                  <a:pt x="4525795" y="5455019"/>
                  <a:pt x="4523093" y="5434602"/>
                </a:cubicBezTo>
                <a:cubicBezTo>
                  <a:pt x="4525795" y="5422352"/>
                  <a:pt x="4528497" y="5406018"/>
                  <a:pt x="4533900" y="5385601"/>
                </a:cubicBezTo>
                <a:close/>
                <a:moveTo>
                  <a:pt x="4617663" y="5295767"/>
                </a:moveTo>
                <a:cubicBezTo>
                  <a:pt x="4620365" y="5299851"/>
                  <a:pt x="4623066" y="5308018"/>
                  <a:pt x="4628470" y="5312101"/>
                </a:cubicBezTo>
                <a:cubicBezTo>
                  <a:pt x="4625768" y="5320268"/>
                  <a:pt x="4625768" y="5324351"/>
                  <a:pt x="4623066" y="5332518"/>
                </a:cubicBezTo>
                <a:cubicBezTo>
                  <a:pt x="4620365" y="5328435"/>
                  <a:pt x="4617663" y="5320268"/>
                  <a:pt x="4612259" y="5312101"/>
                </a:cubicBezTo>
                <a:cubicBezTo>
                  <a:pt x="4614961" y="5308018"/>
                  <a:pt x="4614961" y="5295767"/>
                  <a:pt x="4617663" y="5295767"/>
                </a:cubicBezTo>
                <a:close/>
                <a:moveTo>
                  <a:pt x="4552814" y="5287600"/>
                </a:moveTo>
                <a:cubicBezTo>
                  <a:pt x="4558218" y="5287600"/>
                  <a:pt x="4560920" y="5308017"/>
                  <a:pt x="4566324" y="5320267"/>
                </a:cubicBezTo>
                <a:cubicBezTo>
                  <a:pt x="4558218" y="5332517"/>
                  <a:pt x="4550113" y="5340684"/>
                  <a:pt x="4531199" y="5352934"/>
                </a:cubicBezTo>
                <a:cubicBezTo>
                  <a:pt x="4531199" y="5344767"/>
                  <a:pt x="4528497" y="5324351"/>
                  <a:pt x="4525795" y="5303934"/>
                </a:cubicBezTo>
                <a:cubicBezTo>
                  <a:pt x="4533901" y="5299850"/>
                  <a:pt x="4544709" y="5287600"/>
                  <a:pt x="4552814" y="5287600"/>
                </a:cubicBezTo>
                <a:close/>
                <a:moveTo>
                  <a:pt x="4674407" y="5197769"/>
                </a:moveTo>
                <a:lnTo>
                  <a:pt x="4662699" y="5261398"/>
                </a:lnTo>
                <a:lnTo>
                  <a:pt x="4658385" y="5259355"/>
                </a:lnTo>
                <a:cubicBezTo>
                  <a:pt x="4656422" y="5256500"/>
                  <a:pt x="4655071" y="5252193"/>
                  <a:pt x="4654142" y="5246898"/>
                </a:cubicBezTo>
                <a:lnTo>
                  <a:pt x="4652716" y="5218786"/>
                </a:lnTo>
                <a:lnTo>
                  <a:pt x="4656248" y="5217652"/>
                </a:lnTo>
                <a:cubicBezTo>
                  <a:pt x="4661953" y="5213784"/>
                  <a:pt x="4667990" y="5207467"/>
                  <a:pt x="4674407" y="5197769"/>
                </a:cubicBezTo>
                <a:close/>
                <a:moveTo>
                  <a:pt x="4369082" y="5132431"/>
                </a:moveTo>
                <a:cubicBezTo>
                  <a:pt x="4371784" y="5140598"/>
                  <a:pt x="4371784" y="5152848"/>
                  <a:pt x="4374486" y="5165098"/>
                </a:cubicBezTo>
                <a:cubicBezTo>
                  <a:pt x="4371784" y="5173265"/>
                  <a:pt x="4371784" y="5177348"/>
                  <a:pt x="4369082" y="5185515"/>
                </a:cubicBezTo>
                <a:cubicBezTo>
                  <a:pt x="4366380" y="5173265"/>
                  <a:pt x="4366380" y="5161015"/>
                  <a:pt x="4363678" y="5148765"/>
                </a:cubicBezTo>
                <a:cubicBezTo>
                  <a:pt x="4363678" y="5144681"/>
                  <a:pt x="4366380" y="5136515"/>
                  <a:pt x="4369082" y="5132431"/>
                </a:cubicBezTo>
                <a:close/>
                <a:moveTo>
                  <a:pt x="4709533" y="4764930"/>
                </a:moveTo>
                <a:cubicBezTo>
                  <a:pt x="4706831" y="4769013"/>
                  <a:pt x="4704129" y="4777180"/>
                  <a:pt x="4704129" y="4781264"/>
                </a:cubicBezTo>
                <a:cubicBezTo>
                  <a:pt x="4704129" y="4793514"/>
                  <a:pt x="4706831" y="4805764"/>
                  <a:pt x="4709533" y="4818014"/>
                </a:cubicBezTo>
                <a:cubicBezTo>
                  <a:pt x="4712235" y="4809847"/>
                  <a:pt x="4712235" y="4805764"/>
                  <a:pt x="4714937" y="4797597"/>
                </a:cubicBezTo>
                <a:cubicBezTo>
                  <a:pt x="4712235" y="4785347"/>
                  <a:pt x="4712235" y="4777180"/>
                  <a:pt x="4709533" y="4764930"/>
                </a:cubicBezTo>
                <a:close/>
                <a:moveTo>
                  <a:pt x="4667461" y="4716814"/>
                </a:moveTo>
                <a:lnTo>
                  <a:pt x="4667272" y="4717652"/>
                </a:lnTo>
                <a:lnTo>
                  <a:pt x="4657259" y="4761178"/>
                </a:lnTo>
                <a:lnTo>
                  <a:pt x="4656555" y="4761046"/>
                </a:lnTo>
                <a:lnTo>
                  <a:pt x="4664549" y="4728180"/>
                </a:lnTo>
                <a:close/>
                <a:moveTo>
                  <a:pt x="4531203" y="4552594"/>
                </a:moveTo>
                <a:cubicBezTo>
                  <a:pt x="4528501" y="4556677"/>
                  <a:pt x="4525799" y="4564844"/>
                  <a:pt x="4525799" y="4568927"/>
                </a:cubicBezTo>
                <a:cubicBezTo>
                  <a:pt x="4525799" y="4581177"/>
                  <a:pt x="4528501" y="4593428"/>
                  <a:pt x="4531203" y="4605678"/>
                </a:cubicBezTo>
                <a:cubicBezTo>
                  <a:pt x="4533905" y="4601594"/>
                  <a:pt x="4536607" y="4593428"/>
                  <a:pt x="4536607" y="4589344"/>
                </a:cubicBezTo>
                <a:cubicBezTo>
                  <a:pt x="4536607" y="4577094"/>
                  <a:pt x="4533905" y="4564844"/>
                  <a:pt x="4531203" y="4552594"/>
                </a:cubicBezTo>
                <a:close/>
                <a:moveTo>
                  <a:pt x="4692645" y="4549531"/>
                </a:moveTo>
                <a:cubicBezTo>
                  <a:pt x="4689268" y="4548510"/>
                  <a:pt x="4686566" y="4548510"/>
                  <a:pt x="4685215" y="4552594"/>
                </a:cubicBezTo>
                <a:cubicBezTo>
                  <a:pt x="4669003" y="4609761"/>
                  <a:pt x="4655493" y="4675095"/>
                  <a:pt x="4641984" y="4736346"/>
                </a:cubicBezTo>
                <a:cubicBezTo>
                  <a:pt x="4647388" y="4744513"/>
                  <a:pt x="4652791" y="4756763"/>
                  <a:pt x="4655493" y="4760847"/>
                </a:cubicBezTo>
                <a:lnTo>
                  <a:pt x="4656555" y="4761046"/>
                </a:lnTo>
                <a:lnTo>
                  <a:pt x="4644686" y="4809847"/>
                </a:lnTo>
                <a:cubicBezTo>
                  <a:pt x="4641984" y="4793514"/>
                  <a:pt x="4636580" y="4777180"/>
                  <a:pt x="4633878" y="4760847"/>
                </a:cubicBezTo>
                <a:cubicBezTo>
                  <a:pt x="4631176" y="4773097"/>
                  <a:pt x="4625772" y="4785347"/>
                  <a:pt x="4625772" y="4797597"/>
                </a:cubicBezTo>
                <a:cubicBezTo>
                  <a:pt x="4625772" y="4818014"/>
                  <a:pt x="4628474" y="4842514"/>
                  <a:pt x="4631176" y="4862931"/>
                </a:cubicBezTo>
                <a:cubicBezTo>
                  <a:pt x="4634553" y="4852723"/>
                  <a:pt x="4637931" y="4844109"/>
                  <a:pt x="4655161" y="4770297"/>
                </a:cubicBezTo>
                <a:lnTo>
                  <a:pt x="4657259" y="4761178"/>
                </a:lnTo>
                <a:lnTo>
                  <a:pt x="4666723" y="4762952"/>
                </a:lnTo>
                <a:cubicBezTo>
                  <a:pt x="4677109" y="4760847"/>
                  <a:pt x="4685215" y="4745534"/>
                  <a:pt x="4693321" y="4711846"/>
                </a:cubicBezTo>
                <a:cubicBezTo>
                  <a:pt x="4696023" y="4691429"/>
                  <a:pt x="4706831" y="4687346"/>
                  <a:pt x="4712235" y="4675095"/>
                </a:cubicBezTo>
                <a:cubicBezTo>
                  <a:pt x="4706831" y="4671012"/>
                  <a:pt x="4698725" y="4666929"/>
                  <a:pt x="4693321" y="4654678"/>
                </a:cubicBezTo>
                <a:cubicBezTo>
                  <a:pt x="4691970" y="4652637"/>
                  <a:pt x="4691970" y="4642428"/>
                  <a:pt x="4692645" y="4632220"/>
                </a:cubicBezTo>
                <a:lnTo>
                  <a:pt x="4694019" y="4618546"/>
                </a:lnTo>
                <a:lnTo>
                  <a:pt x="4697513" y="4607590"/>
                </a:lnTo>
                <a:lnTo>
                  <a:pt x="4705480" y="4595980"/>
                </a:lnTo>
                <a:cubicBezTo>
                  <a:pt x="4708857" y="4592407"/>
                  <a:pt x="4712235" y="4589344"/>
                  <a:pt x="4714937" y="4585261"/>
                </a:cubicBezTo>
                <a:cubicBezTo>
                  <a:pt x="4712235" y="4579136"/>
                  <a:pt x="4709533" y="4573011"/>
                  <a:pt x="4700076" y="4599553"/>
                </a:cubicBezTo>
                <a:lnTo>
                  <a:pt x="4697513" y="4607590"/>
                </a:lnTo>
                <a:lnTo>
                  <a:pt x="4696023" y="4609761"/>
                </a:lnTo>
                <a:cubicBezTo>
                  <a:pt x="4695347" y="4610782"/>
                  <a:pt x="4694672" y="4613845"/>
                  <a:pt x="4694081" y="4617928"/>
                </a:cubicBezTo>
                <a:lnTo>
                  <a:pt x="4694019" y="4618546"/>
                </a:lnTo>
                <a:lnTo>
                  <a:pt x="4691611" y="4626095"/>
                </a:lnTo>
                <a:cubicBezTo>
                  <a:pt x="4688297" y="4637324"/>
                  <a:pt x="4684455" y="4651106"/>
                  <a:pt x="4679980" y="4667950"/>
                </a:cubicBezTo>
                <a:lnTo>
                  <a:pt x="4667461" y="4716814"/>
                </a:lnTo>
                <a:lnTo>
                  <a:pt x="4683373" y="4646153"/>
                </a:lnTo>
                <a:cubicBezTo>
                  <a:pt x="4689479" y="4618821"/>
                  <a:pt x="4696361" y="4587813"/>
                  <a:pt x="4704129" y="4552594"/>
                </a:cubicBezTo>
                <a:cubicBezTo>
                  <a:pt x="4700076" y="4552594"/>
                  <a:pt x="4696023" y="4550552"/>
                  <a:pt x="4692645" y="4549531"/>
                </a:cubicBezTo>
                <a:close/>
                <a:moveTo>
                  <a:pt x="4709533" y="4193255"/>
                </a:moveTo>
                <a:cubicBezTo>
                  <a:pt x="4701427" y="4201422"/>
                  <a:pt x="4696023" y="4217756"/>
                  <a:pt x="4690619" y="4238173"/>
                </a:cubicBezTo>
                <a:cubicBezTo>
                  <a:pt x="4686566" y="4241235"/>
                  <a:pt x="4688592" y="4258079"/>
                  <a:pt x="4701258" y="4252528"/>
                </a:cubicBezTo>
                <a:lnTo>
                  <a:pt x="4712247" y="4242898"/>
                </a:lnTo>
                <a:lnTo>
                  <a:pt x="4708182" y="4255527"/>
                </a:lnTo>
                <a:cubicBezTo>
                  <a:pt x="4704129" y="4268798"/>
                  <a:pt x="4700076" y="4283090"/>
                  <a:pt x="4696023" y="4299424"/>
                </a:cubicBezTo>
                <a:cubicBezTo>
                  <a:pt x="4704129" y="4287174"/>
                  <a:pt x="4711221" y="4275944"/>
                  <a:pt x="4717343" y="4267012"/>
                </a:cubicBezTo>
                <a:lnTo>
                  <a:pt x="4720506" y="4263209"/>
                </a:lnTo>
                <a:lnTo>
                  <a:pt x="4723718" y="4291257"/>
                </a:lnTo>
                <a:cubicBezTo>
                  <a:pt x="4724393" y="4308611"/>
                  <a:pt x="4723043" y="4325965"/>
                  <a:pt x="4717639" y="4344341"/>
                </a:cubicBezTo>
                <a:cubicBezTo>
                  <a:pt x="4701427" y="4344341"/>
                  <a:pt x="4690619" y="4336174"/>
                  <a:pt x="4682513" y="4348424"/>
                </a:cubicBezTo>
                <a:cubicBezTo>
                  <a:pt x="4674407" y="4360674"/>
                  <a:pt x="4660897" y="4401508"/>
                  <a:pt x="4663599" y="4417842"/>
                </a:cubicBezTo>
                <a:cubicBezTo>
                  <a:pt x="4666301" y="4450509"/>
                  <a:pt x="4677109" y="4495426"/>
                  <a:pt x="4685215" y="4499510"/>
                </a:cubicBezTo>
                <a:cubicBezTo>
                  <a:pt x="4698725" y="4503593"/>
                  <a:pt x="4712235" y="4483176"/>
                  <a:pt x="4723042" y="4458676"/>
                </a:cubicBezTo>
                <a:cubicBezTo>
                  <a:pt x="4728446" y="4446426"/>
                  <a:pt x="4733850" y="4401508"/>
                  <a:pt x="4733850" y="4372925"/>
                </a:cubicBezTo>
                <a:cubicBezTo>
                  <a:pt x="4733850" y="4360674"/>
                  <a:pt x="4720341" y="4348424"/>
                  <a:pt x="4733850" y="4348424"/>
                </a:cubicBezTo>
                <a:cubicBezTo>
                  <a:pt x="4739254" y="4328007"/>
                  <a:pt x="4747360" y="4303507"/>
                  <a:pt x="4747360" y="4283090"/>
                </a:cubicBezTo>
                <a:cubicBezTo>
                  <a:pt x="4746009" y="4250423"/>
                  <a:pt x="4741281" y="4242256"/>
                  <a:pt x="4732837" y="4248381"/>
                </a:cubicBezTo>
                <a:lnTo>
                  <a:pt x="4720506" y="4263209"/>
                </a:lnTo>
                <a:lnTo>
                  <a:pt x="4717639" y="4238173"/>
                </a:lnTo>
                <a:lnTo>
                  <a:pt x="4712247" y="4242898"/>
                </a:lnTo>
                <a:lnTo>
                  <a:pt x="4720341" y="4217756"/>
                </a:lnTo>
                <a:cubicBezTo>
                  <a:pt x="4717639" y="4209589"/>
                  <a:pt x="4712235" y="4189172"/>
                  <a:pt x="4709533" y="4193255"/>
                </a:cubicBezTo>
                <a:close/>
                <a:moveTo>
                  <a:pt x="4782486" y="4083004"/>
                </a:moveTo>
                <a:cubicBezTo>
                  <a:pt x="4779784" y="4087087"/>
                  <a:pt x="4777082" y="4095254"/>
                  <a:pt x="4777082" y="4099337"/>
                </a:cubicBezTo>
                <a:cubicBezTo>
                  <a:pt x="4777082" y="4111588"/>
                  <a:pt x="4779784" y="4123838"/>
                  <a:pt x="4782486" y="4136088"/>
                </a:cubicBezTo>
                <a:cubicBezTo>
                  <a:pt x="4785188" y="4132005"/>
                  <a:pt x="4787890" y="4123838"/>
                  <a:pt x="4787890" y="4119754"/>
                </a:cubicBezTo>
                <a:cubicBezTo>
                  <a:pt x="4787890" y="4103421"/>
                  <a:pt x="4785188" y="4095254"/>
                  <a:pt x="4782486" y="4083004"/>
                </a:cubicBezTo>
                <a:close/>
                <a:moveTo>
                  <a:pt x="4685215" y="4083004"/>
                </a:moveTo>
                <a:cubicBezTo>
                  <a:pt x="4682513" y="4078921"/>
                  <a:pt x="4677109" y="4091171"/>
                  <a:pt x="4674407" y="4099337"/>
                </a:cubicBezTo>
                <a:cubicBezTo>
                  <a:pt x="4677109" y="4119754"/>
                  <a:pt x="4679811" y="4136088"/>
                  <a:pt x="4679811" y="4144255"/>
                </a:cubicBezTo>
                <a:cubicBezTo>
                  <a:pt x="4690619" y="4127921"/>
                  <a:pt x="4696023" y="4119754"/>
                  <a:pt x="4698725" y="4115671"/>
                </a:cubicBezTo>
                <a:cubicBezTo>
                  <a:pt x="4693321" y="4103421"/>
                  <a:pt x="4690619" y="4087087"/>
                  <a:pt x="4685215" y="4083004"/>
                </a:cubicBezTo>
                <a:close/>
                <a:moveTo>
                  <a:pt x="4604156" y="4029920"/>
                </a:moveTo>
                <a:cubicBezTo>
                  <a:pt x="4598752" y="4029920"/>
                  <a:pt x="4590646" y="4038087"/>
                  <a:pt x="4585242" y="4046253"/>
                </a:cubicBezTo>
                <a:cubicBezTo>
                  <a:pt x="4587944" y="4058504"/>
                  <a:pt x="4587944" y="4078921"/>
                  <a:pt x="4590646" y="4078921"/>
                </a:cubicBezTo>
                <a:cubicBezTo>
                  <a:pt x="4598752" y="4083004"/>
                  <a:pt x="4604156" y="4074837"/>
                  <a:pt x="4612262" y="4070754"/>
                </a:cubicBezTo>
                <a:cubicBezTo>
                  <a:pt x="4609560" y="4050337"/>
                  <a:pt x="4606858" y="4029920"/>
                  <a:pt x="4604156" y="4029920"/>
                </a:cubicBezTo>
                <a:close/>
                <a:moveTo>
                  <a:pt x="4755466" y="3931919"/>
                </a:moveTo>
                <a:cubicBezTo>
                  <a:pt x="4752764" y="3948252"/>
                  <a:pt x="4747360" y="3960502"/>
                  <a:pt x="4747360" y="3976836"/>
                </a:cubicBezTo>
                <a:cubicBezTo>
                  <a:pt x="4747360" y="3989086"/>
                  <a:pt x="4750062" y="4005420"/>
                  <a:pt x="4752764" y="4017670"/>
                </a:cubicBezTo>
                <a:cubicBezTo>
                  <a:pt x="4758168" y="4013586"/>
                  <a:pt x="4760870" y="4005420"/>
                  <a:pt x="4763572" y="4001336"/>
                </a:cubicBezTo>
                <a:cubicBezTo>
                  <a:pt x="4758168" y="3960502"/>
                  <a:pt x="4758168" y="3948252"/>
                  <a:pt x="4755466" y="3931919"/>
                </a:cubicBezTo>
                <a:close/>
                <a:moveTo>
                  <a:pt x="4666301" y="3931919"/>
                </a:moveTo>
                <a:cubicBezTo>
                  <a:pt x="4663599" y="3936002"/>
                  <a:pt x="4660897" y="3944169"/>
                  <a:pt x="4655493" y="3952335"/>
                </a:cubicBezTo>
                <a:cubicBezTo>
                  <a:pt x="4658195" y="3956419"/>
                  <a:pt x="4658195" y="3968669"/>
                  <a:pt x="4660897" y="3968669"/>
                </a:cubicBezTo>
                <a:cubicBezTo>
                  <a:pt x="4663599" y="3964586"/>
                  <a:pt x="4666301" y="3956419"/>
                  <a:pt x="4671705" y="3952335"/>
                </a:cubicBezTo>
                <a:cubicBezTo>
                  <a:pt x="4671705" y="3944169"/>
                  <a:pt x="4669003" y="3940085"/>
                  <a:pt x="4666301" y="3931919"/>
                </a:cubicBezTo>
                <a:close/>
                <a:moveTo>
                  <a:pt x="4960815" y="3764499"/>
                </a:moveTo>
                <a:cubicBezTo>
                  <a:pt x="4958113" y="3776750"/>
                  <a:pt x="4958113" y="3789000"/>
                  <a:pt x="4955411" y="3801250"/>
                </a:cubicBezTo>
                <a:cubicBezTo>
                  <a:pt x="4955411" y="3805333"/>
                  <a:pt x="4958113" y="3813500"/>
                  <a:pt x="4960815" y="3817583"/>
                </a:cubicBezTo>
                <a:cubicBezTo>
                  <a:pt x="4963517" y="3809417"/>
                  <a:pt x="4963517" y="3797167"/>
                  <a:pt x="4966219" y="3784916"/>
                </a:cubicBezTo>
                <a:cubicBezTo>
                  <a:pt x="4963517" y="3776750"/>
                  <a:pt x="4963517" y="3772666"/>
                  <a:pt x="4960815" y="3764499"/>
                </a:cubicBezTo>
                <a:close/>
                <a:moveTo>
                  <a:pt x="4585242" y="3715499"/>
                </a:moveTo>
                <a:cubicBezTo>
                  <a:pt x="4574435" y="3731832"/>
                  <a:pt x="4566329" y="3760416"/>
                  <a:pt x="4558223" y="3784916"/>
                </a:cubicBezTo>
                <a:cubicBezTo>
                  <a:pt x="4563627" y="3801250"/>
                  <a:pt x="4569031" y="3817583"/>
                  <a:pt x="4579838" y="3842084"/>
                </a:cubicBezTo>
                <a:cubicBezTo>
                  <a:pt x="4587944" y="3805333"/>
                  <a:pt x="4593348" y="3780833"/>
                  <a:pt x="4598752" y="3752249"/>
                </a:cubicBezTo>
                <a:cubicBezTo>
                  <a:pt x="4593348" y="3739999"/>
                  <a:pt x="4587944" y="3711415"/>
                  <a:pt x="4585242" y="3715499"/>
                </a:cubicBezTo>
                <a:close/>
                <a:moveTo>
                  <a:pt x="4990537" y="3662415"/>
                </a:moveTo>
                <a:cubicBezTo>
                  <a:pt x="4987835" y="3674665"/>
                  <a:pt x="4987835" y="3686915"/>
                  <a:pt x="4985133" y="3699165"/>
                </a:cubicBezTo>
                <a:cubicBezTo>
                  <a:pt x="4985133" y="3703249"/>
                  <a:pt x="4987835" y="3711415"/>
                  <a:pt x="4990537" y="3715499"/>
                </a:cubicBezTo>
                <a:cubicBezTo>
                  <a:pt x="4993239" y="3703249"/>
                  <a:pt x="4993239" y="3690998"/>
                  <a:pt x="4995941" y="3682832"/>
                </a:cubicBezTo>
                <a:cubicBezTo>
                  <a:pt x="4993239" y="3674665"/>
                  <a:pt x="4993239" y="3670581"/>
                  <a:pt x="4990537" y="3662415"/>
                </a:cubicBezTo>
                <a:close/>
                <a:moveTo>
                  <a:pt x="4574431" y="3462324"/>
                </a:moveTo>
                <a:cubicBezTo>
                  <a:pt x="4577133" y="3466408"/>
                  <a:pt x="4579834" y="3474574"/>
                  <a:pt x="4585238" y="3478658"/>
                </a:cubicBezTo>
                <a:cubicBezTo>
                  <a:pt x="4582536" y="3486825"/>
                  <a:pt x="4579834" y="3490908"/>
                  <a:pt x="4579834" y="3499075"/>
                </a:cubicBezTo>
                <a:cubicBezTo>
                  <a:pt x="4577133" y="3494991"/>
                  <a:pt x="4574431" y="3486825"/>
                  <a:pt x="4569027" y="3478658"/>
                </a:cubicBezTo>
                <a:cubicBezTo>
                  <a:pt x="4571729" y="3474574"/>
                  <a:pt x="4571729" y="3462324"/>
                  <a:pt x="4574431" y="3462324"/>
                </a:cubicBezTo>
                <a:close/>
                <a:moveTo>
                  <a:pt x="4990537" y="3294913"/>
                </a:moveTo>
                <a:cubicBezTo>
                  <a:pt x="4987835" y="3307162"/>
                  <a:pt x="4987835" y="3319412"/>
                  <a:pt x="4985133" y="3327579"/>
                </a:cubicBezTo>
                <a:cubicBezTo>
                  <a:pt x="4987835" y="3335745"/>
                  <a:pt x="4987835" y="3339828"/>
                  <a:pt x="4990537" y="3347995"/>
                </a:cubicBezTo>
                <a:cubicBezTo>
                  <a:pt x="4993239" y="3335745"/>
                  <a:pt x="4993239" y="3323495"/>
                  <a:pt x="4995941" y="3311245"/>
                </a:cubicBezTo>
                <a:cubicBezTo>
                  <a:pt x="4995941" y="3307162"/>
                  <a:pt x="4993239" y="3298995"/>
                  <a:pt x="4990537" y="3294913"/>
                </a:cubicBezTo>
                <a:close/>
                <a:moveTo>
                  <a:pt x="5463379" y="3082574"/>
                </a:moveTo>
                <a:cubicBezTo>
                  <a:pt x="5463379" y="3090742"/>
                  <a:pt x="5460677" y="3098908"/>
                  <a:pt x="5457975" y="3102992"/>
                </a:cubicBezTo>
                <a:cubicBezTo>
                  <a:pt x="5460677" y="3115242"/>
                  <a:pt x="5460677" y="3123409"/>
                  <a:pt x="5463379" y="3135660"/>
                </a:cubicBezTo>
                <a:cubicBezTo>
                  <a:pt x="5466081" y="3131576"/>
                  <a:pt x="5468783" y="3123409"/>
                  <a:pt x="5468783" y="3119326"/>
                </a:cubicBezTo>
                <a:cubicBezTo>
                  <a:pt x="5468783" y="3107076"/>
                  <a:pt x="5466081" y="3094826"/>
                  <a:pt x="5463379" y="3082574"/>
                </a:cubicBezTo>
                <a:close/>
                <a:moveTo>
                  <a:pt x="4783833" y="2872786"/>
                </a:moveTo>
                <a:cubicBezTo>
                  <a:pt x="4785860" y="2872276"/>
                  <a:pt x="4787886" y="2872276"/>
                  <a:pt x="4790588" y="2874317"/>
                </a:cubicBezTo>
                <a:cubicBezTo>
                  <a:pt x="4795992" y="2882484"/>
                  <a:pt x="4801396" y="2890651"/>
                  <a:pt x="4812204" y="2906985"/>
                </a:cubicBezTo>
                <a:cubicBezTo>
                  <a:pt x="4798694" y="2919235"/>
                  <a:pt x="4793290" y="2931485"/>
                  <a:pt x="4787886" y="2923318"/>
                </a:cubicBezTo>
                <a:cubicBezTo>
                  <a:pt x="4782482" y="2919235"/>
                  <a:pt x="4779780" y="2890651"/>
                  <a:pt x="4777078" y="2874317"/>
                </a:cubicBezTo>
                <a:cubicBezTo>
                  <a:pt x="4779780" y="2874317"/>
                  <a:pt x="4781807" y="2873297"/>
                  <a:pt x="4783833" y="2872786"/>
                </a:cubicBezTo>
                <a:close/>
                <a:moveTo>
                  <a:pt x="4768972" y="2833483"/>
                </a:moveTo>
                <a:cubicBezTo>
                  <a:pt x="4771674" y="2845734"/>
                  <a:pt x="4771674" y="2857984"/>
                  <a:pt x="4774376" y="2874318"/>
                </a:cubicBezTo>
                <a:cubicBezTo>
                  <a:pt x="4774376" y="2874318"/>
                  <a:pt x="4771674" y="2874318"/>
                  <a:pt x="4768972" y="2874318"/>
                </a:cubicBezTo>
                <a:cubicBezTo>
                  <a:pt x="4766270" y="2862067"/>
                  <a:pt x="4763568" y="2853901"/>
                  <a:pt x="4760866" y="2841651"/>
                </a:cubicBezTo>
                <a:cubicBezTo>
                  <a:pt x="4763568" y="2837567"/>
                  <a:pt x="4768972" y="2829400"/>
                  <a:pt x="4768972" y="2833483"/>
                </a:cubicBezTo>
                <a:close/>
                <a:moveTo>
                  <a:pt x="4887857" y="2780399"/>
                </a:moveTo>
                <a:cubicBezTo>
                  <a:pt x="4890559" y="2780399"/>
                  <a:pt x="4893261" y="2792649"/>
                  <a:pt x="4893261" y="2796732"/>
                </a:cubicBezTo>
                <a:cubicBezTo>
                  <a:pt x="4890559" y="2800816"/>
                  <a:pt x="4887857" y="2808982"/>
                  <a:pt x="4882454" y="2813065"/>
                </a:cubicBezTo>
                <a:cubicBezTo>
                  <a:pt x="4882454" y="2813065"/>
                  <a:pt x="4879752" y="2800816"/>
                  <a:pt x="4877050" y="2796732"/>
                </a:cubicBezTo>
                <a:cubicBezTo>
                  <a:pt x="4879752" y="2792649"/>
                  <a:pt x="4882454" y="2784482"/>
                  <a:pt x="4887857" y="2780399"/>
                </a:cubicBezTo>
                <a:close/>
                <a:moveTo>
                  <a:pt x="5674130" y="2727314"/>
                </a:moveTo>
                <a:cubicBezTo>
                  <a:pt x="5674130" y="2727314"/>
                  <a:pt x="5676832" y="2739564"/>
                  <a:pt x="5679534" y="2743648"/>
                </a:cubicBezTo>
                <a:cubicBezTo>
                  <a:pt x="5676832" y="2747731"/>
                  <a:pt x="5674130" y="2755898"/>
                  <a:pt x="5668727" y="2759981"/>
                </a:cubicBezTo>
                <a:cubicBezTo>
                  <a:pt x="5668727" y="2759981"/>
                  <a:pt x="5666025" y="2747731"/>
                  <a:pt x="5663323" y="2743648"/>
                </a:cubicBezTo>
                <a:cubicBezTo>
                  <a:pt x="5666025" y="2739564"/>
                  <a:pt x="5668727" y="2731398"/>
                  <a:pt x="5674130" y="2727314"/>
                </a:cubicBezTo>
                <a:close/>
                <a:moveTo>
                  <a:pt x="4739250" y="2719147"/>
                </a:moveTo>
                <a:cubicBezTo>
                  <a:pt x="4741952" y="2723231"/>
                  <a:pt x="4741952" y="2731398"/>
                  <a:pt x="4744654" y="2739565"/>
                </a:cubicBezTo>
                <a:cubicBezTo>
                  <a:pt x="4741952" y="2751815"/>
                  <a:pt x="4741952" y="2759981"/>
                  <a:pt x="4739250" y="2772232"/>
                </a:cubicBezTo>
                <a:cubicBezTo>
                  <a:pt x="4736548" y="2768149"/>
                  <a:pt x="4733846" y="2759981"/>
                  <a:pt x="4733846" y="2755898"/>
                </a:cubicBezTo>
                <a:cubicBezTo>
                  <a:pt x="4733846" y="2743648"/>
                  <a:pt x="4736548" y="2731398"/>
                  <a:pt x="4739250" y="2719147"/>
                </a:cubicBezTo>
                <a:close/>
                <a:moveTo>
                  <a:pt x="4685212" y="2715065"/>
                </a:moveTo>
                <a:cubicBezTo>
                  <a:pt x="4690616" y="2723231"/>
                  <a:pt x="4696020" y="2735481"/>
                  <a:pt x="4701424" y="2743649"/>
                </a:cubicBezTo>
                <a:cubicBezTo>
                  <a:pt x="4698722" y="2751815"/>
                  <a:pt x="4693318" y="2768149"/>
                  <a:pt x="4690616" y="2768149"/>
                </a:cubicBezTo>
                <a:cubicBezTo>
                  <a:pt x="4685212" y="2764065"/>
                  <a:pt x="4677106" y="2751815"/>
                  <a:pt x="4671702" y="2743649"/>
                </a:cubicBezTo>
                <a:cubicBezTo>
                  <a:pt x="4677106" y="2735481"/>
                  <a:pt x="4679808" y="2727315"/>
                  <a:pt x="4685212" y="2715065"/>
                </a:cubicBezTo>
                <a:close/>
                <a:moveTo>
                  <a:pt x="5609283" y="2657899"/>
                </a:moveTo>
                <a:cubicBezTo>
                  <a:pt x="5614687" y="2674233"/>
                  <a:pt x="5620090" y="2694649"/>
                  <a:pt x="5625494" y="2719149"/>
                </a:cubicBezTo>
                <a:cubicBezTo>
                  <a:pt x="5628196" y="2727316"/>
                  <a:pt x="5628196" y="2743650"/>
                  <a:pt x="5630898" y="2755900"/>
                </a:cubicBezTo>
                <a:cubicBezTo>
                  <a:pt x="5625494" y="2759983"/>
                  <a:pt x="5622792" y="2776317"/>
                  <a:pt x="5620090" y="2772234"/>
                </a:cubicBezTo>
                <a:cubicBezTo>
                  <a:pt x="5611985" y="2759983"/>
                  <a:pt x="5603879" y="2739567"/>
                  <a:pt x="5598475" y="2719149"/>
                </a:cubicBezTo>
                <a:cubicBezTo>
                  <a:pt x="5595773" y="2710982"/>
                  <a:pt x="5595773" y="2694649"/>
                  <a:pt x="5593071" y="2682399"/>
                </a:cubicBezTo>
                <a:cubicBezTo>
                  <a:pt x="5595773" y="2678315"/>
                  <a:pt x="5601177" y="2670149"/>
                  <a:pt x="5609283" y="2657899"/>
                </a:cubicBezTo>
                <a:close/>
                <a:moveTo>
                  <a:pt x="4517693" y="2617070"/>
                </a:moveTo>
                <a:cubicBezTo>
                  <a:pt x="4514991" y="2621154"/>
                  <a:pt x="4512289" y="2629320"/>
                  <a:pt x="4512289" y="2633404"/>
                </a:cubicBezTo>
                <a:cubicBezTo>
                  <a:pt x="4512289" y="2645654"/>
                  <a:pt x="4514991" y="2657904"/>
                  <a:pt x="4517693" y="2670154"/>
                </a:cubicBezTo>
                <a:cubicBezTo>
                  <a:pt x="4517693" y="2661986"/>
                  <a:pt x="4520395" y="2653820"/>
                  <a:pt x="4523097" y="2649736"/>
                </a:cubicBezTo>
                <a:cubicBezTo>
                  <a:pt x="4520395" y="2637488"/>
                  <a:pt x="4520395" y="2629320"/>
                  <a:pt x="4517693" y="2617070"/>
                </a:cubicBezTo>
                <a:close/>
                <a:moveTo>
                  <a:pt x="4836521" y="2457811"/>
                </a:moveTo>
                <a:cubicBezTo>
                  <a:pt x="4841925" y="2457811"/>
                  <a:pt x="4847329" y="2457811"/>
                  <a:pt x="4850031" y="2457811"/>
                </a:cubicBezTo>
                <a:cubicBezTo>
                  <a:pt x="4847329" y="2474145"/>
                  <a:pt x="4844627" y="2486395"/>
                  <a:pt x="4839223" y="2502729"/>
                </a:cubicBezTo>
                <a:cubicBezTo>
                  <a:pt x="4839223" y="2486395"/>
                  <a:pt x="4836521" y="2470062"/>
                  <a:pt x="4836521" y="2457811"/>
                </a:cubicBezTo>
                <a:close/>
                <a:moveTo>
                  <a:pt x="4633878" y="2412900"/>
                </a:moveTo>
                <a:cubicBezTo>
                  <a:pt x="4631176" y="2429234"/>
                  <a:pt x="4628474" y="2445568"/>
                  <a:pt x="4628474" y="2453734"/>
                </a:cubicBezTo>
                <a:cubicBezTo>
                  <a:pt x="4628474" y="2470068"/>
                  <a:pt x="4633878" y="2482318"/>
                  <a:pt x="4636580" y="2498652"/>
                </a:cubicBezTo>
                <a:cubicBezTo>
                  <a:pt x="4639282" y="2486403"/>
                  <a:pt x="4641984" y="2474152"/>
                  <a:pt x="4647388" y="2433318"/>
                </a:cubicBezTo>
                <a:cubicBezTo>
                  <a:pt x="4644686" y="2429234"/>
                  <a:pt x="4639282" y="2421066"/>
                  <a:pt x="4633878" y="2412900"/>
                </a:cubicBezTo>
                <a:close/>
                <a:moveTo>
                  <a:pt x="4758164" y="2408811"/>
                </a:moveTo>
                <a:cubicBezTo>
                  <a:pt x="4779780" y="2404729"/>
                  <a:pt x="4801396" y="2404729"/>
                  <a:pt x="4823011" y="2408811"/>
                </a:cubicBezTo>
                <a:cubicBezTo>
                  <a:pt x="4825713" y="2408811"/>
                  <a:pt x="4831117" y="2425145"/>
                  <a:pt x="4833819" y="2433313"/>
                </a:cubicBezTo>
                <a:cubicBezTo>
                  <a:pt x="4831117" y="2441479"/>
                  <a:pt x="4828415" y="2457811"/>
                  <a:pt x="4825713" y="2457811"/>
                </a:cubicBezTo>
                <a:cubicBezTo>
                  <a:pt x="4814905" y="2457811"/>
                  <a:pt x="4804098" y="2457811"/>
                  <a:pt x="4793290" y="2457811"/>
                </a:cubicBezTo>
                <a:cubicBezTo>
                  <a:pt x="4782482" y="2457811"/>
                  <a:pt x="4774376" y="2461896"/>
                  <a:pt x="4763568" y="2457811"/>
                </a:cubicBezTo>
                <a:cubicBezTo>
                  <a:pt x="4758164" y="2453729"/>
                  <a:pt x="4752760" y="2437395"/>
                  <a:pt x="4747356" y="2429229"/>
                </a:cubicBezTo>
                <a:cubicBezTo>
                  <a:pt x="4750058" y="2421061"/>
                  <a:pt x="4755462" y="2408811"/>
                  <a:pt x="4758164" y="2408811"/>
                </a:cubicBezTo>
                <a:close/>
                <a:moveTo>
                  <a:pt x="4874349" y="2392478"/>
                </a:moveTo>
                <a:cubicBezTo>
                  <a:pt x="4882455" y="2412895"/>
                  <a:pt x="4887859" y="2421062"/>
                  <a:pt x="4893263" y="2433313"/>
                </a:cubicBezTo>
                <a:cubicBezTo>
                  <a:pt x="4885157" y="2457813"/>
                  <a:pt x="4879753" y="2494564"/>
                  <a:pt x="4871647" y="2502730"/>
                </a:cubicBezTo>
                <a:cubicBezTo>
                  <a:pt x="4866243" y="2506814"/>
                  <a:pt x="4855435" y="2474146"/>
                  <a:pt x="4850031" y="2457813"/>
                </a:cubicBezTo>
                <a:cubicBezTo>
                  <a:pt x="4858137" y="2433313"/>
                  <a:pt x="4866243" y="2412895"/>
                  <a:pt x="4874349" y="2392478"/>
                </a:cubicBezTo>
                <a:close/>
                <a:moveTo>
                  <a:pt x="4947302" y="2351643"/>
                </a:moveTo>
                <a:cubicBezTo>
                  <a:pt x="4947302" y="2363894"/>
                  <a:pt x="4950004" y="2376143"/>
                  <a:pt x="4952706" y="2384310"/>
                </a:cubicBezTo>
                <a:cubicBezTo>
                  <a:pt x="4950004" y="2392477"/>
                  <a:pt x="4950004" y="2396561"/>
                  <a:pt x="4947302" y="2404727"/>
                </a:cubicBezTo>
                <a:cubicBezTo>
                  <a:pt x="4944600" y="2392477"/>
                  <a:pt x="4944600" y="2380226"/>
                  <a:pt x="4941898" y="2367977"/>
                </a:cubicBezTo>
                <a:cubicBezTo>
                  <a:pt x="4941898" y="2363894"/>
                  <a:pt x="4944600" y="2355726"/>
                  <a:pt x="4947302" y="2351643"/>
                </a:cubicBezTo>
                <a:close/>
                <a:moveTo>
                  <a:pt x="4474462" y="2314900"/>
                </a:moveTo>
                <a:cubicBezTo>
                  <a:pt x="4469058" y="2310815"/>
                  <a:pt x="4460952" y="2347565"/>
                  <a:pt x="4455548" y="2367984"/>
                </a:cubicBezTo>
                <a:cubicBezTo>
                  <a:pt x="4455548" y="2367984"/>
                  <a:pt x="4460952" y="2396567"/>
                  <a:pt x="4466356" y="2421066"/>
                </a:cubicBezTo>
                <a:cubicBezTo>
                  <a:pt x="4479866" y="2404734"/>
                  <a:pt x="4487972" y="2392484"/>
                  <a:pt x="4496078" y="2380233"/>
                </a:cubicBezTo>
                <a:cubicBezTo>
                  <a:pt x="4490674" y="2355733"/>
                  <a:pt x="4482568" y="2323066"/>
                  <a:pt x="4474462" y="2314900"/>
                </a:cubicBezTo>
                <a:close/>
                <a:moveTo>
                  <a:pt x="5390426" y="2139313"/>
                </a:moveTo>
                <a:cubicBezTo>
                  <a:pt x="5387724" y="2151562"/>
                  <a:pt x="5387724" y="2163813"/>
                  <a:pt x="5385022" y="2176064"/>
                </a:cubicBezTo>
                <a:cubicBezTo>
                  <a:pt x="5385022" y="2180146"/>
                  <a:pt x="5387724" y="2188313"/>
                  <a:pt x="5390426" y="2192397"/>
                </a:cubicBezTo>
                <a:cubicBezTo>
                  <a:pt x="5390426" y="2184229"/>
                  <a:pt x="5393128" y="2171980"/>
                  <a:pt x="5395830" y="2159730"/>
                </a:cubicBezTo>
                <a:cubicBezTo>
                  <a:pt x="5393128" y="2151562"/>
                  <a:pt x="5393128" y="2147479"/>
                  <a:pt x="5390426" y="2139313"/>
                </a:cubicBezTo>
                <a:close/>
                <a:moveTo>
                  <a:pt x="4771674" y="2053558"/>
                </a:moveTo>
                <a:cubicBezTo>
                  <a:pt x="4787886" y="2110724"/>
                  <a:pt x="4801396" y="2163809"/>
                  <a:pt x="4828415" y="2143392"/>
                </a:cubicBezTo>
                <a:cubicBezTo>
                  <a:pt x="4831117" y="2143392"/>
                  <a:pt x="4833819" y="2159726"/>
                  <a:pt x="4836521" y="2167892"/>
                </a:cubicBezTo>
                <a:cubicBezTo>
                  <a:pt x="4836521" y="2167892"/>
                  <a:pt x="4833819" y="2184226"/>
                  <a:pt x="4831117" y="2184226"/>
                </a:cubicBezTo>
                <a:cubicBezTo>
                  <a:pt x="4820309" y="2192393"/>
                  <a:pt x="4812203" y="2192393"/>
                  <a:pt x="4801396" y="2196476"/>
                </a:cubicBezTo>
                <a:cubicBezTo>
                  <a:pt x="4787886" y="2237310"/>
                  <a:pt x="4771674" y="2094392"/>
                  <a:pt x="4755462" y="2188309"/>
                </a:cubicBezTo>
                <a:cubicBezTo>
                  <a:pt x="4752760" y="2180143"/>
                  <a:pt x="4747356" y="2167892"/>
                  <a:pt x="4747356" y="2163809"/>
                </a:cubicBezTo>
                <a:cubicBezTo>
                  <a:pt x="4750058" y="2135224"/>
                  <a:pt x="4752760" y="2102559"/>
                  <a:pt x="4758164" y="2078058"/>
                </a:cubicBezTo>
                <a:cubicBezTo>
                  <a:pt x="4760866" y="2065808"/>
                  <a:pt x="4771674" y="2049474"/>
                  <a:pt x="4771674" y="2053558"/>
                </a:cubicBezTo>
                <a:close/>
                <a:moveTo>
                  <a:pt x="5309367" y="1980061"/>
                </a:moveTo>
                <a:cubicBezTo>
                  <a:pt x="5322877" y="1967811"/>
                  <a:pt x="5328281" y="2082145"/>
                  <a:pt x="5344493" y="1996394"/>
                </a:cubicBezTo>
                <a:cubicBezTo>
                  <a:pt x="5355300" y="2024978"/>
                  <a:pt x="5363406" y="2061729"/>
                  <a:pt x="5376916" y="2078062"/>
                </a:cubicBezTo>
                <a:cubicBezTo>
                  <a:pt x="5398532" y="2106645"/>
                  <a:pt x="5425551" y="2061729"/>
                  <a:pt x="5444465" y="2139313"/>
                </a:cubicBezTo>
                <a:cubicBezTo>
                  <a:pt x="5449869" y="2159730"/>
                  <a:pt x="5457975" y="2176064"/>
                  <a:pt x="5460677" y="2200563"/>
                </a:cubicBezTo>
                <a:cubicBezTo>
                  <a:pt x="5466081" y="2257731"/>
                  <a:pt x="5474187" y="2318981"/>
                  <a:pt x="5479591" y="2335314"/>
                </a:cubicBezTo>
                <a:cubicBezTo>
                  <a:pt x="5487697" y="2359814"/>
                  <a:pt x="5525524" y="2335314"/>
                  <a:pt x="5493100" y="2425150"/>
                </a:cubicBezTo>
                <a:cubicBezTo>
                  <a:pt x="5498504" y="2433316"/>
                  <a:pt x="5503908" y="2453733"/>
                  <a:pt x="5512014" y="2453733"/>
                </a:cubicBezTo>
                <a:cubicBezTo>
                  <a:pt x="5528226" y="2453733"/>
                  <a:pt x="5541736" y="2453733"/>
                  <a:pt x="5539034" y="2535402"/>
                </a:cubicBezTo>
                <a:cubicBezTo>
                  <a:pt x="5533630" y="2670152"/>
                  <a:pt x="5563351" y="2759988"/>
                  <a:pt x="5576861" y="2874323"/>
                </a:cubicBezTo>
                <a:cubicBezTo>
                  <a:pt x="5579563" y="2898822"/>
                  <a:pt x="5590371" y="2923323"/>
                  <a:pt x="5598477" y="2927406"/>
                </a:cubicBezTo>
                <a:cubicBezTo>
                  <a:pt x="5633602" y="2935573"/>
                  <a:pt x="5579563" y="3013158"/>
                  <a:pt x="5606583" y="3049908"/>
                </a:cubicBezTo>
                <a:cubicBezTo>
                  <a:pt x="5620093" y="3066242"/>
                  <a:pt x="5601179" y="3086659"/>
                  <a:pt x="5593073" y="3086659"/>
                </a:cubicBezTo>
                <a:cubicBezTo>
                  <a:pt x="5568755" y="3074409"/>
                  <a:pt x="5549842" y="3102992"/>
                  <a:pt x="5536332" y="3168327"/>
                </a:cubicBezTo>
                <a:cubicBezTo>
                  <a:pt x="5533630" y="3176493"/>
                  <a:pt x="5525524" y="3160158"/>
                  <a:pt x="5520120" y="3156076"/>
                </a:cubicBezTo>
                <a:cubicBezTo>
                  <a:pt x="5514716" y="3156076"/>
                  <a:pt x="5509312" y="3156076"/>
                  <a:pt x="5509312" y="3164243"/>
                </a:cubicBezTo>
                <a:cubicBezTo>
                  <a:pt x="5498504" y="3294911"/>
                  <a:pt x="5498504" y="3294911"/>
                  <a:pt x="5457975" y="3249993"/>
                </a:cubicBezTo>
                <a:cubicBezTo>
                  <a:pt x="5452571" y="3241828"/>
                  <a:pt x="5444465" y="3254077"/>
                  <a:pt x="5439061" y="3258161"/>
                </a:cubicBezTo>
                <a:cubicBezTo>
                  <a:pt x="5441763" y="3278578"/>
                  <a:pt x="5444465" y="3294911"/>
                  <a:pt x="5447167" y="3315327"/>
                </a:cubicBezTo>
                <a:cubicBezTo>
                  <a:pt x="5452571" y="3360245"/>
                  <a:pt x="5452571" y="3396995"/>
                  <a:pt x="5436359" y="3405162"/>
                </a:cubicBezTo>
                <a:cubicBezTo>
                  <a:pt x="5401234" y="3421495"/>
                  <a:pt x="5363406" y="3360245"/>
                  <a:pt x="5330983" y="3441911"/>
                </a:cubicBezTo>
                <a:cubicBezTo>
                  <a:pt x="5301261" y="3388828"/>
                  <a:pt x="5268838" y="3409245"/>
                  <a:pt x="5236414" y="3405162"/>
                </a:cubicBezTo>
                <a:cubicBezTo>
                  <a:pt x="5212097" y="3401078"/>
                  <a:pt x="5193183" y="3327578"/>
                  <a:pt x="5187779" y="3266327"/>
                </a:cubicBezTo>
                <a:cubicBezTo>
                  <a:pt x="5179673" y="3164243"/>
                  <a:pt x="5152653" y="3123409"/>
                  <a:pt x="5136442" y="3053992"/>
                </a:cubicBezTo>
                <a:cubicBezTo>
                  <a:pt x="5131038" y="3025408"/>
                  <a:pt x="5117528" y="3111159"/>
                  <a:pt x="5104018" y="3049908"/>
                </a:cubicBezTo>
                <a:cubicBezTo>
                  <a:pt x="5090508" y="2992740"/>
                  <a:pt x="5098614" y="2935573"/>
                  <a:pt x="5095912" y="2878405"/>
                </a:cubicBezTo>
                <a:cubicBezTo>
                  <a:pt x="5093210" y="2837573"/>
                  <a:pt x="5122932" y="2808989"/>
                  <a:pt x="5098614" y="2759988"/>
                </a:cubicBezTo>
                <a:cubicBezTo>
                  <a:pt x="5112124" y="2723238"/>
                  <a:pt x="5125634" y="2686486"/>
                  <a:pt x="5139144" y="2649736"/>
                </a:cubicBezTo>
                <a:cubicBezTo>
                  <a:pt x="5152653" y="2612986"/>
                  <a:pt x="5158057" y="2580319"/>
                  <a:pt x="5139144" y="2539485"/>
                </a:cubicBezTo>
                <a:cubicBezTo>
                  <a:pt x="5114828" y="2486401"/>
                  <a:pt x="5128338" y="2396565"/>
                  <a:pt x="5122932" y="2327147"/>
                </a:cubicBezTo>
                <a:cubicBezTo>
                  <a:pt x="5120230" y="2298565"/>
                  <a:pt x="5114826" y="2257731"/>
                  <a:pt x="5109422" y="2257731"/>
                </a:cubicBezTo>
                <a:cubicBezTo>
                  <a:pt x="5085104" y="2257731"/>
                  <a:pt x="5104018" y="2306730"/>
                  <a:pt x="5104018" y="2323064"/>
                </a:cubicBezTo>
                <a:cubicBezTo>
                  <a:pt x="5093210" y="2396565"/>
                  <a:pt x="5071595" y="2351648"/>
                  <a:pt x="5055383" y="2359814"/>
                </a:cubicBezTo>
                <a:cubicBezTo>
                  <a:pt x="5033767" y="2372066"/>
                  <a:pt x="5025661" y="2318981"/>
                  <a:pt x="5020257" y="2261814"/>
                </a:cubicBezTo>
                <a:cubicBezTo>
                  <a:pt x="5020257" y="2249564"/>
                  <a:pt x="5025661" y="2212813"/>
                  <a:pt x="5031065" y="2208730"/>
                </a:cubicBezTo>
                <a:cubicBezTo>
                  <a:pt x="5039171" y="2200563"/>
                  <a:pt x="5049979" y="2204647"/>
                  <a:pt x="5060787" y="2204647"/>
                </a:cubicBezTo>
                <a:cubicBezTo>
                  <a:pt x="5101316" y="2204647"/>
                  <a:pt x="5141846" y="2225064"/>
                  <a:pt x="5171567" y="2073979"/>
                </a:cubicBezTo>
                <a:cubicBezTo>
                  <a:pt x="5185077" y="1959644"/>
                  <a:pt x="5228308" y="1971894"/>
                  <a:pt x="5374214" y="2559903"/>
                </a:cubicBezTo>
                <a:cubicBezTo>
                  <a:pt x="5493100" y="3127492"/>
                  <a:pt x="5490398" y="3119326"/>
                  <a:pt x="5487697" y="3102992"/>
                </a:cubicBezTo>
                <a:lnTo>
                  <a:pt x="5491040" y="3098277"/>
                </a:lnTo>
                <a:lnTo>
                  <a:pt x="5492610" y="3105296"/>
                </a:lnTo>
                <a:cubicBezTo>
                  <a:pt x="5499560" y="3135660"/>
                  <a:pt x="5500193" y="3135660"/>
                  <a:pt x="5501206" y="3135660"/>
                </a:cubicBezTo>
                <a:cubicBezTo>
                  <a:pt x="5498504" y="3123409"/>
                  <a:pt x="5498504" y="3107076"/>
                  <a:pt x="5495802" y="3094826"/>
                </a:cubicBezTo>
                <a:cubicBezTo>
                  <a:pt x="5495802" y="3092784"/>
                  <a:pt x="5494451" y="3093804"/>
                  <a:pt x="5492763" y="3095846"/>
                </a:cubicBezTo>
                <a:lnTo>
                  <a:pt x="5491040" y="3098277"/>
                </a:lnTo>
                <a:lnTo>
                  <a:pt x="5483306" y="3063689"/>
                </a:lnTo>
                <a:cubicBezTo>
                  <a:pt x="5467432" y="2991720"/>
                  <a:pt x="5436359" y="2847780"/>
                  <a:pt x="5374214" y="2559903"/>
                </a:cubicBezTo>
                <a:cubicBezTo>
                  <a:pt x="5279646" y="1984144"/>
                  <a:pt x="5295857" y="1992311"/>
                  <a:pt x="5309367" y="1980061"/>
                </a:cubicBezTo>
                <a:close/>
                <a:moveTo>
                  <a:pt x="5063439" y="1959240"/>
                </a:moveTo>
                <a:lnTo>
                  <a:pt x="5063492" y="1959645"/>
                </a:lnTo>
                <a:cubicBezTo>
                  <a:pt x="5060790" y="1959645"/>
                  <a:pt x="5060790" y="1959645"/>
                  <a:pt x="5060790" y="1959645"/>
                </a:cubicBezTo>
                <a:close/>
                <a:moveTo>
                  <a:pt x="5022960" y="1939228"/>
                </a:moveTo>
                <a:cubicBezTo>
                  <a:pt x="5020258" y="1943312"/>
                  <a:pt x="5017556" y="1951477"/>
                  <a:pt x="5012153" y="1959645"/>
                </a:cubicBezTo>
                <a:cubicBezTo>
                  <a:pt x="5014855" y="1963729"/>
                  <a:pt x="5014855" y="1975978"/>
                  <a:pt x="5017556" y="1975978"/>
                </a:cubicBezTo>
                <a:cubicBezTo>
                  <a:pt x="5020258" y="1971895"/>
                  <a:pt x="5022960" y="1963729"/>
                  <a:pt x="5028364" y="1959645"/>
                </a:cubicBezTo>
                <a:cubicBezTo>
                  <a:pt x="5025662" y="1951477"/>
                  <a:pt x="5025662" y="1947395"/>
                  <a:pt x="5022960" y="1939228"/>
                </a:cubicBezTo>
                <a:close/>
                <a:moveTo>
                  <a:pt x="2904621" y="1931061"/>
                </a:moveTo>
                <a:cubicBezTo>
                  <a:pt x="2899217" y="1959645"/>
                  <a:pt x="2891111" y="1992312"/>
                  <a:pt x="2885707" y="2020896"/>
                </a:cubicBezTo>
                <a:cubicBezTo>
                  <a:pt x="2891111" y="2024978"/>
                  <a:pt x="2893813" y="2041312"/>
                  <a:pt x="2896515" y="2033146"/>
                </a:cubicBezTo>
                <a:cubicBezTo>
                  <a:pt x="2904621" y="2024978"/>
                  <a:pt x="2910025" y="2004562"/>
                  <a:pt x="2915429" y="1988229"/>
                </a:cubicBezTo>
                <a:cubicBezTo>
                  <a:pt x="2910025" y="1959645"/>
                  <a:pt x="2907323" y="1947395"/>
                  <a:pt x="2904621" y="1931061"/>
                </a:cubicBezTo>
                <a:close/>
                <a:moveTo>
                  <a:pt x="4074571" y="1886144"/>
                </a:moveTo>
                <a:cubicBezTo>
                  <a:pt x="4063763" y="1882061"/>
                  <a:pt x="4050254" y="1914728"/>
                  <a:pt x="4036744" y="1935145"/>
                </a:cubicBezTo>
                <a:cubicBezTo>
                  <a:pt x="4039446" y="1959645"/>
                  <a:pt x="4042148" y="1980062"/>
                  <a:pt x="4044850" y="1984146"/>
                </a:cubicBezTo>
                <a:cubicBezTo>
                  <a:pt x="4058360" y="2004562"/>
                  <a:pt x="4069167" y="2033146"/>
                  <a:pt x="4082677" y="2033146"/>
                </a:cubicBezTo>
                <a:cubicBezTo>
                  <a:pt x="4093485" y="2033146"/>
                  <a:pt x="4101591" y="1988229"/>
                  <a:pt x="4109697" y="1959645"/>
                </a:cubicBezTo>
                <a:cubicBezTo>
                  <a:pt x="4098889" y="1931061"/>
                  <a:pt x="4088081" y="1890228"/>
                  <a:pt x="4074571" y="1886144"/>
                </a:cubicBezTo>
                <a:close/>
                <a:moveTo>
                  <a:pt x="4147521" y="1567633"/>
                </a:moveTo>
                <a:cubicBezTo>
                  <a:pt x="4155627" y="1567633"/>
                  <a:pt x="4161030" y="1571716"/>
                  <a:pt x="4169136" y="1575800"/>
                </a:cubicBezTo>
                <a:cubicBezTo>
                  <a:pt x="4166434" y="1596217"/>
                  <a:pt x="4163732" y="1616634"/>
                  <a:pt x="4161030" y="1616634"/>
                </a:cubicBezTo>
                <a:cubicBezTo>
                  <a:pt x="4155627" y="1616634"/>
                  <a:pt x="4147521" y="1608467"/>
                  <a:pt x="4142117" y="1600300"/>
                </a:cubicBezTo>
                <a:cubicBezTo>
                  <a:pt x="4144819" y="1588050"/>
                  <a:pt x="4144819" y="1567633"/>
                  <a:pt x="4147521" y="1567633"/>
                </a:cubicBezTo>
                <a:close/>
                <a:moveTo>
                  <a:pt x="4279917" y="1408381"/>
                </a:moveTo>
                <a:cubicBezTo>
                  <a:pt x="4282618" y="1428798"/>
                  <a:pt x="4285320" y="1453298"/>
                  <a:pt x="4288022" y="1473715"/>
                </a:cubicBezTo>
                <a:cubicBezTo>
                  <a:pt x="4288022" y="1485966"/>
                  <a:pt x="4282618" y="1498216"/>
                  <a:pt x="4279917" y="1514549"/>
                </a:cubicBezTo>
                <a:cubicBezTo>
                  <a:pt x="4277215" y="1494133"/>
                  <a:pt x="4274513" y="1469632"/>
                  <a:pt x="4271811" y="1453298"/>
                </a:cubicBezTo>
                <a:cubicBezTo>
                  <a:pt x="4274513" y="1432881"/>
                  <a:pt x="4277215" y="1420631"/>
                  <a:pt x="4279917" y="1408381"/>
                </a:cubicBezTo>
                <a:close/>
                <a:moveTo>
                  <a:pt x="4836525" y="1163383"/>
                </a:moveTo>
                <a:cubicBezTo>
                  <a:pt x="4836525" y="1171550"/>
                  <a:pt x="4836525" y="1179717"/>
                  <a:pt x="4836525" y="1175633"/>
                </a:cubicBezTo>
                <a:lnTo>
                  <a:pt x="4834811" y="1165973"/>
                </a:lnTo>
                <a:close/>
                <a:moveTo>
                  <a:pt x="2385841" y="1147045"/>
                </a:moveTo>
                <a:cubicBezTo>
                  <a:pt x="2396649" y="1167462"/>
                  <a:pt x="2404755" y="1187879"/>
                  <a:pt x="2415563" y="1216464"/>
                </a:cubicBezTo>
                <a:cubicBezTo>
                  <a:pt x="2402053" y="1236880"/>
                  <a:pt x="2399351" y="1249131"/>
                  <a:pt x="2396649" y="1249131"/>
                </a:cubicBezTo>
                <a:cubicBezTo>
                  <a:pt x="2380437" y="1253214"/>
                  <a:pt x="2380437" y="1212380"/>
                  <a:pt x="2380437" y="1171545"/>
                </a:cubicBezTo>
                <a:cubicBezTo>
                  <a:pt x="2380437" y="1163379"/>
                  <a:pt x="2385841" y="1147045"/>
                  <a:pt x="2385841" y="1147045"/>
                </a:cubicBezTo>
                <a:close/>
                <a:moveTo>
                  <a:pt x="4244792" y="1138877"/>
                </a:moveTo>
                <a:cubicBezTo>
                  <a:pt x="4250196" y="1151127"/>
                  <a:pt x="4252898" y="1155211"/>
                  <a:pt x="4252898" y="1159294"/>
                </a:cubicBezTo>
                <a:cubicBezTo>
                  <a:pt x="4252898" y="1171545"/>
                  <a:pt x="4252898" y="1187878"/>
                  <a:pt x="4250196" y="1196045"/>
                </a:cubicBezTo>
                <a:cubicBezTo>
                  <a:pt x="4244792" y="1216462"/>
                  <a:pt x="4239388" y="1245045"/>
                  <a:pt x="4233984" y="1249129"/>
                </a:cubicBezTo>
                <a:cubicBezTo>
                  <a:pt x="4228580" y="1253212"/>
                  <a:pt x="4222501" y="1254233"/>
                  <a:pt x="4216083" y="1254233"/>
                </a:cubicBezTo>
                <a:lnTo>
                  <a:pt x="4198720" y="1253343"/>
                </a:lnTo>
                <a:lnTo>
                  <a:pt x="4198024" y="1274522"/>
                </a:lnTo>
                <a:cubicBezTo>
                  <a:pt x="4194256" y="1322310"/>
                  <a:pt x="4178593" y="1295067"/>
                  <a:pt x="4169136" y="1302212"/>
                </a:cubicBezTo>
                <a:cubicBezTo>
                  <a:pt x="4169136" y="1244024"/>
                  <a:pt x="4179775" y="1247852"/>
                  <a:pt x="4189654" y="1249957"/>
                </a:cubicBezTo>
                <a:lnTo>
                  <a:pt x="4197737" y="1249229"/>
                </a:lnTo>
                <a:lnTo>
                  <a:pt x="4220474" y="1191961"/>
                </a:lnTo>
                <a:cubicBezTo>
                  <a:pt x="4231282" y="1171545"/>
                  <a:pt x="4239388" y="1151127"/>
                  <a:pt x="4244792" y="1138877"/>
                </a:cubicBezTo>
                <a:close/>
                <a:moveTo>
                  <a:pt x="2550664" y="934712"/>
                </a:moveTo>
                <a:cubicBezTo>
                  <a:pt x="2547963" y="946964"/>
                  <a:pt x="2547963" y="959214"/>
                  <a:pt x="2545260" y="971464"/>
                </a:cubicBezTo>
                <a:cubicBezTo>
                  <a:pt x="2545260" y="975547"/>
                  <a:pt x="2547963" y="983714"/>
                  <a:pt x="2550664" y="987797"/>
                </a:cubicBezTo>
                <a:cubicBezTo>
                  <a:pt x="2550664" y="975547"/>
                  <a:pt x="2553366" y="967381"/>
                  <a:pt x="2556068" y="955130"/>
                </a:cubicBezTo>
                <a:cubicBezTo>
                  <a:pt x="2553366" y="946964"/>
                  <a:pt x="2553366" y="942880"/>
                  <a:pt x="2550664" y="934712"/>
                </a:cubicBezTo>
                <a:close/>
                <a:moveTo>
                  <a:pt x="2501533" y="787855"/>
                </a:moveTo>
                <a:cubicBezTo>
                  <a:pt x="2495569" y="785861"/>
                  <a:pt x="2489870" y="832118"/>
                  <a:pt x="2483115" y="844879"/>
                </a:cubicBezTo>
                <a:cubicBezTo>
                  <a:pt x="2477711" y="857128"/>
                  <a:pt x="2472307" y="873463"/>
                  <a:pt x="2466903" y="869379"/>
                </a:cubicBezTo>
                <a:cubicBezTo>
                  <a:pt x="2442585" y="844879"/>
                  <a:pt x="2437181" y="853046"/>
                  <a:pt x="2423672" y="889796"/>
                </a:cubicBezTo>
                <a:cubicBezTo>
                  <a:pt x="2415566" y="922463"/>
                  <a:pt x="2423672" y="1004131"/>
                  <a:pt x="2399354" y="991880"/>
                </a:cubicBezTo>
                <a:cubicBezTo>
                  <a:pt x="2375036" y="975547"/>
                  <a:pt x="2372334" y="1024548"/>
                  <a:pt x="2372334" y="1098049"/>
                </a:cubicBezTo>
                <a:cubicBezTo>
                  <a:pt x="2375036" y="1208301"/>
                  <a:pt x="2364228" y="1126633"/>
                  <a:pt x="2353421" y="1114383"/>
                </a:cubicBezTo>
                <a:cubicBezTo>
                  <a:pt x="2334507" y="1089882"/>
                  <a:pt x="2250746" y="1208301"/>
                  <a:pt x="2242640" y="1265468"/>
                </a:cubicBezTo>
                <a:cubicBezTo>
                  <a:pt x="2242640" y="1273635"/>
                  <a:pt x="2248044" y="1298135"/>
                  <a:pt x="2250746" y="1302219"/>
                </a:cubicBezTo>
                <a:cubicBezTo>
                  <a:pt x="2277766" y="1338969"/>
                  <a:pt x="2310189" y="1359386"/>
                  <a:pt x="2334507" y="1416554"/>
                </a:cubicBezTo>
                <a:cubicBezTo>
                  <a:pt x="2356123" y="1465554"/>
                  <a:pt x="2377738" y="1502305"/>
                  <a:pt x="2404758" y="1518638"/>
                </a:cubicBezTo>
                <a:cubicBezTo>
                  <a:pt x="2429076" y="1530888"/>
                  <a:pt x="2450691" y="1583973"/>
                  <a:pt x="2475009" y="1620723"/>
                </a:cubicBezTo>
                <a:cubicBezTo>
                  <a:pt x="2529048" y="1698307"/>
                  <a:pt x="2585789" y="1775892"/>
                  <a:pt x="2639829" y="1857560"/>
                </a:cubicBezTo>
                <a:cubicBezTo>
                  <a:pt x="2664146" y="1890228"/>
                  <a:pt x="2685762" y="1980062"/>
                  <a:pt x="2712782" y="1886144"/>
                </a:cubicBezTo>
                <a:cubicBezTo>
                  <a:pt x="2718186" y="1873893"/>
                  <a:pt x="2734397" y="1882061"/>
                  <a:pt x="2739801" y="1902477"/>
                </a:cubicBezTo>
                <a:cubicBezTo>
                  <a:pt x="2756013" y="1975978"/>
                  <a:pt x="2769523" y="1926978"/>
                  <a:pt x="2780331" y="1886144"/>
                </a:cubicBezTo>
                <a:cubicBezTo>
                  <a:pt x="2793841" y="1963729"/>
                  <a:pt x="2815456" y="1931061"/>
                  <a:pt x="2834370" y="1935145"/>
                </a:cubicBezTo>
                <a:cubicBezTo>
                  <a:pt x="2839774" y="1935145"/>
                  <a:pt x="2845178" y="1906561"/>
                  <a:pt x="2845178" y="1886144"/>
                </a:cubicBezTo>
                <a:cubicBezTo>
                  <a:pt x="2845178" y="1869810"/>
                  <a:pt x="2837072" y="1833060"/>
                  <a:pt x="2834370" y="1833060"/>
                </a:cubicBezTo>
                <a:cubicBezTo>
                  <a:pt x="2810052" y="1857560"/>
                  <a:pt x="2804648" y="1792226"/>
                  <a:pt x="2793841" y="1735058"/>
                </a:cubicBezTo>
                <a:cubicBezTo>
                  <a:pt x="2780331" y="1665640"/>
                  <a:pt x="2764119" y="1608473"/>
                  <a:pt x="2734397" y="1616640"/>
                </a:cubicBezTo>
                <a:cubicBezTo>
                  <a:pt x="2693868" y="1624806"/>
                  <a:pt x="2661444" y="1575806"/>
                  <a:pt x="2647935" y="1424720"/>
                </a:cubicBezTo>
                <a:cubicBezTo>
                  <a:pt x="2645233" y="1387970"/>
                  <a:pt x="2634425" y="1351219"/>
                  <a:pt x="2615511" y="1404303"/>
                </a:cubicBezTo>
                <a:cubicBezTo>
                  <a:pt x="2596597" y="1469638"/>
                  <a:pt x="2574982" y="1583973"/>
                  <a:pt x="2529048" y="1563555"/>
                </a:cubicBezTo>
                <a:cubicBezTo>
                  <a:pt x="2499327" y="1604389"/>
                  <a:pt x="2499327" y="1534972"/>
                  <a:pt x="2496625" y="1441054"/>
                </a:cubicBezTo>
                <a:cubicBezTo>
                  <a:pt x="2496625" y="1392053"/>
                  <a:pt x="2480413" y="1343052"/>
                  <a:pt x="2472307" y="1294052"/>
                </a:cubicBezTo>
                <a:cubicBezTo>
                  <a:pt x="2469606" y="1273635"/>
                  <a:pt x="2469606" y="1249134"/>
                  <a:pt x="2466903" y="1224634"/>
                </a:cubicBezTo>
                <a:cubicBezTo>
                  <a:pt x="2475009" y="1232801"/>
                  <a:pt x="2485817" y="1253218"/>
                  <a:pt x="2485817" y="1249134"/>
                </a:cubicBezTo>
                <a:cubicBezTo>
                  <a:pt x="2499327" y="1187884"/>
                  <a:pt x="2515538" y="1122550"/>
                  <a:pt x="2523644" y="1049048"/>
                </a:cubicBezTo>
                <a:cubicBezTo>
                  <a:pt x="2529048" y="991880"/>
                  <a:pt x="2518240" y="922463"/>
                  <a:pt x="2512836" y="861211"/>
                </a:cubicBezTo>
                <a:cubicBezTo>
                  <a:pt x="2508783" y="807618"/>
                  <a:pt x="2505111" y="789051"/>
                  <a:pt x="2501533" y="787855"/>
                </a:cubicBezTo>
                <a:close/>
                <a:moveTo>
                  <a:pt x="2537154" y="632543"/>
                </a:moveTo>
                <a:cubicBezTo>
                  <a:pt x="2534452" y="636626"/>
                  <a:pt x="2531750" y="644793"/>
                  <a:pt x="2526346" y="648876"/>
                </a:cubicBezTo>
                <a:cubicBezTo>
                  <a:pt x="2529048" y="652960"/>
                  <a:pt x="2529048" y="665210"/>
                  <a:pt x="2531750" y="665210"/>
                </a:cubicBezTo>
                <a:cubicBezTo>
                  <a:pt x="2537154" y="661126"/>
                  <a:pt x="2539856" y="652960"/>
                  <a:pt x="2542558" y="648876"/>
                </a:cubicBezTo>
                <a:cubicBezTo>
                  <a:pt x="2539856" y="644793"/>
                  <a:pt x="2539856" y="632543"/>
                  <a:pt x="2537154" y="632543"/>
                </a:cubicBezTo>
                <a:close/>
                <a:moveTo>
                  <a:pt x="2447989" y="526374"/>
                </a:moveTo>
                <a:cubicBezTo>
                  <a:pt x="2445287" y="530458"/>
                  <a:pt x="2442585" y="538625"/>
                  <a:pt x="2437181" y="542708"/>
                </a:cubicBezTo>
                <a:cubicBezTo>
                  <a:pt x="2439883" y="546791"/>
                  <a:pt x="2439883" y="559042"/>
                  <a:pt x="2442585" y="559042"/>
                </a:cubicBezTo>
                <a:cubicBezTo>
                  <a:pt x="2447989" y="554958"/>
                  <a:pt x="2450691" y="550875"/>
                  <a:pt x="2453393" y="542708"/>
                </a:cubicBezTo>
                <a:cubicBezTo>
                  <a:pt x="2450691" y="538625"/>
                  <a:pt x="2450691" y="526374"/>
                  <a:pt x="2447989" y="526374"/>
                </a:cubicBezTo>
                <a:close/>
                <a:moveTo>
                  <a:pt x="2520942" y="514124"/>
                </a:moveTo>
                <a:cubicBezTo>
                  <a:pt x="2518240" y="522291"/>
                  <a:pt x="2518240" y="530458"/>
                  <a:pt x="2515538" y="534541"/>
                </a:cubicBezTo>
                <a:cubicBezTo>
                  <a:pt x="2518240" y="546791"/>
                  <a:pt x="2518240" y="554958"/>
                  <a:pt x="2520942" y="567208"/>
                </a:cubicBezTo>
                <a:cubicBezTo>
                  <a:pt x="2523644" y="563125"/>
                  <a:pt x="2526346" y="554958"/>
                  <a:pt x="2526346" y="550875"/>
                </a:cubicBezTo>
                <a:cubicBezTo>
                  <a:pt x="2526346" y="538625"/>
                  <a:pt x="2523644" y="526374"/>
                  <a:pt x="2520942" y="514124"/>
                </a:cubicBezTo>
                <a:close/>
                <a:moveTo>
                  <a:pt x="0" y="0"/>
                </a:moveTo>
                <a:lnTo>
                  <a:pt x="2231807" y="0"/>
                </a:lnTo>
                <a:lnTo>
                  <a:pt x="2243991" y="12378"/>
                </a:lnTo>
                <a:cubicBezTo>
                  <a:pt x="2264256" y="31263"/>
                  <a:pt x="2284520" y="44535"/>
                  <a:pt x="2304785" y="40451"/>
                </a:cubicBezTo>
                <a:cubicBezTo>
                  <a:pt x="2345315" y="32284"/>
                  <a:pt x="2372334" y="113952"/>
                  <a:pt x="2391248" y="203787"/>
                </a:cubicBezTo>
                <a:cubicBezTo>
                  <a:pt x="2402056" y="256871"/>
                  <a:pt x="2442585" y="236454"/>
                  <a:pt x="2423672" y="358955"/>
                </a:cubicBezTo>
                <a:cubicBezTo>
                  <a:pt x="2423672" y="363039"/>
                  <a:pt x="2437181" y="407956"/>
                  <a:pt x="2442585" y="403873"/>
                </a:cubicBezTo>
                <a:cubicBezTo>
                  <a:pt x="2461499" y="399789"/>
                  <a:pt x="2464201" y="428373"/>
                  <a:pt x="2469606" y="489624"/>
                </a:cubicBezTo>
                <a:cubicBezTo>
                  <a:pt x="2472307" y="530458"/>
                  <a:pt x="2493923" y="522291"/>
                  <a:pt x="2496625" y="473290"/>
                </a:cubicBezTo>
                <a:cubicBezTo>
                  <a:pt x="2499327" y="432456"/>
                  <a:pt x="2499327" y="391623"/>
                  <a:pt x="2504730" y="354872"/>
                </a:cubicBezTo>
                <a:cubicBezTo>
                  <a:pt x="2512836" y="297705"/>
                  <a:pt x="2512836" y="220120"/>
                  <a:pt x="2542558" y="244621"/>
                </a:cubicBezTo>
                <a:cubicBezTo>
                  <a:pt x="2550664" y="248704"/>
                  <a:pt x="2564174" y="203787"/>
                  <a:pt x="2569578" y="171120"/>
                </a:cubicBezTo>
                <a:cubicBezTo>
                  <a:pt x="2572280" y="154786"/>
                  <a:pt x="2564174" y="113952"/>
                  <a:pt x="2561472" y="85368"/>
                </a:cubicBezTo>
                <a:cubicBezTo>
                  <a:pt x="2557419" y="56785"/>
                  <a:pt x="2555392" y="29222"/>
                  <a:pt x="2556068" y="2169"/>
                </a:cubicBezTo>
                <a:lnTo>
                  <a:pt x="2556360" y="0"/>
                </a:lnTo>
                <a:lnTo>
                  <a:pt x="2817172" y="0"/>
                </a:lnTo>
                <a:lnTo>
                  <a:pt x="2859025" y="39366"/>
                </a:lnTo>
                <a:cubicBezTo>
                  <a:pt x="2880472" y="61378"/>
                  <a:pt x="2901919" y="84348"/>
                  <a:pt x="2923535" y="105785"/>
                </a:cubicBezTo>
                <a:cubicBezTo>
                  <a:pt x="2961362" y="142536"/>
                  <a:pt x="2996488" y="203787"/>
                  <a:pt x="3037017" y="199703"/>
                </a:cubicBezTo>
                <a:cubicBezTo>
                  <a:pt x="3058633" y="195620"/>
                  <a:pt x="3074845" y="199703"/>
                  <a:pt x="3088355" y="269121"/>
                </a:cubicBezTo>
                <a:cubicBezTo>
                  <a:pt x="3091057" y="281371"/>
                  <a:pt x="3096460" y="289538"/>
                  <a:pt x="3099162" y="301788"/>
                </a:cubicBezTo>
                <a:cubicBezTo>
                  <a:pt x="3128884" y="162953"/>
                  <a:pt x="3155904" y="314038"/>
                  <a:pt x="3182923" y="309955"/>
                </a:cubicBezTo>
                <a:cubicBezTo>
                  <a:pt x="3220751" y="305871"/>
                  <a:pt x="3258578" y="338539"/>
                  <a:pt x="3293704" y="358955"/>
                </a:cubicBezTo>
                <a:cubicBezTo>
                  <a:pt x="3299108" y="363039"/>
                  <a:pt x="3307214" y="371206"/>
                  <a:pt x="3312618" y="391623"/>
                </a:cubicBezTo>
                <a:cubicBezTo>
                  <a:pt x="3339637" y="518208"/>
                  <a:pt x="3380167" y="489624"/>
                  <a:pt x="3407186" y="452873"/>
                </a:cubicBezTo>
                <a:cubicBezTo>
                  <a:pt x="3434206" y="412040"/>
                  <a:pt x="3458524" y="416123"/>
                  <a:pt x="3482841" y="416123"/>
                </a:cubicBezTo>
                <a:cubicBezTo>
                  <a:pt x="3507159" y="416123"/>
                  <a:pt x="3531477" y="444707"/>
                  <a:pt x="3558496" y="461040"/>
                </a:cubicBezTo>
                <a:cubicBezTo>
                  <a:pt x="3580112" y="334455"/>
                  <a:pt x="3599026" y="501874"/>
                  <a:pt x="3620641" y="473290"/>
                </a:cubicBezTo>
                <a:cubicBezTo>
                  <a:pt x="3628747" y="465124"/>
                  <a:pt x="3639555" y="510041"/>
                  <a:pt x="3650363" y="522291"/>
                </a:cubicBezTo>
                <a:cubicBezTo>
                  <a:pt x="3669277" y="542708"/>
                  <a:pt x="3690892" y="563125"/>
                  <a:pt x="3709806" y="575375"/>
                </a:cubicBezTo>
                <a:cubicBezTo>
                  <a:pt x="3728720" y="583542"/>
                  <a:pt x="3750336" y="579459"/>
                  <a:pt x="3769249" y="575375"/>
                </a:cubicBezTo>
                <a:cubicBezTo>
                  <a:pt x="3790865" y="571292"/>
                  <a:pt x="3815183" y="575375"/>
                  <a:pt x="3828693" y="632543"/>
                </a:cubicBezTo>
                <a:cubicBezTo>
                  <a:pt x="3858414" y="746878"/>
                  <a:pt x="3896242" y="730544"/>
                  <a:pt x="3934069" y="738711"/>
                </a:cubicBezTo>
                <a:cubicBezTo>
                  <a:pt x="3971897" y="746878"/>
                  <a:pt x="4007022" y="771378"/>
                  <a:pt x="4042148" y="836712"/>
                </a:cubicBezTo>
                <a:cubicBezTo>
                  <a:pt x="4047552" y="844879"/>
                  <a:pt x="4058360" y="804045"/>
                  <a:pt x="4061061" y="812212"/>
                </a:cubicBezTo>
                <a:cubicBezTo>
                  <a:pt x="4082677" y="861211"/>
                  <a:pt x="4104293" y="918380"/>
                  <a:pt x="4123207" y="979631"/>
                </a:cubicBezTo>
                <a:cubicBezTo>
                  <a:pt x="4128611" y="995963"/>
                  <a:pt x="4125909" y="1049048"/>
                  <a:pt x="4123207" y="1081715"/>
                </a:cubicBezTo>
                <a:cubicBezTo>
                  <a:pt x="4106995" y="1289968"/>
                  <a:pt x="4109697" y="1302219"/>
                  <a:pt x="4169140" y="1318552"/>
                </a:cubicBezTo>
                <a:cubicBezTo>
                  <a:pt x="4169140" y="1392053"/>
                  <a:pt x="4152928" y="1359386"/>
                  <a:pt x="4142120" y="1371636"/>
                </a:cubicBezTo>
                <a:cubicBezTo>
                  <a:pt x="4112399" y="1404303"/>
                  <a:pt x="4098889" y="1461471"/>
                  <a:pt x="4112399" y="1555389"/>
                </a:cubicBezTo>
                <a:cubicBezTo>
                  <a:pt x="4123207" y="1637056"/>
                  <a:pt x="4120505" y="1628890"/>
                  <a:pt x="4101591" y="1637056"/>
                </a:cubicBezTo>
                <a:cubicBezTo>
                  <a:pt x="4098889" y="1637056"/>
                  <a:pt x="4093485" y="1681974"/>
                  <a:pt x="4096187" y="1702391"/>
                </a:cubicBezTo>
                <a:cubicBezTo>
                  <a:pt x="4101591" y="1747308"/>
                  <a:pt x="4106995" y="1792226"/>
                  <a:pt x="4115101" y="1833060"/>
                </a:cubicBezTo>
                <a:cubicBezTo>
                  <a:pt x="4134014" y="1926978"/>
                  <a:pt x="4147524" y="1918811"/>
                  <a:pt x="4171842" y="1816727"/>
                </a:cubicBezTo>
                <a:cubicBezTo>
                  <a:pt x="4182650" y="1767725"/>
                  <a:pt x="4193458" y="1726891"/>
                  <a:pt x="4215073" y="1739141"/>
                </a:cubicBezTo>
                <a:cubicBezTo>
                  <a:pt x="4220477" y="1743226"/>
                  <a:pt x="4228583" y="1698307"/>
                  <a:pt x="4228583" y="1677890"/>
                </a:cubicBezTo>
                <a:cubicBezTo>
                  <a:pt x="4228583" y="1583973"/>
                  <a:pt x="4233987" y="1592139"/>
                  <a:pt x="4255603" y="1632973"/>
                </a:cubicBezTo>
                <a:cubicBezTo>
                  <a:pt x="4271815" y="1665640"/>
                  <a:pt x="4296132" y="1739141"/>
                  <a:pt x="4317748" y="1637056"/>
                </a:cubicBezTo>
                <a:cubicBezTo>
                  <a:pt x="4344768" y="1657473"/>
                  <a:pt x="4374489" y="1612556"/>
                  <a:pt x="4401509" y="1677890"/>
                </a:cubicBezTo>
                <a:cubicBezTo>
                  <a:pt x="4415019" y="1710559"/>
                  <a:pt x="4442038" y="1743226"/>
                  <a:pt x="4469058" y="1698307"/>
                </a:cubicBezTo>
                <a:cubicBezTo>
                  <a:pt x="4493376" y="1661557"/>
                  <a:pt x="4520395" y="1767725"/>
                  <a:pt x="4550117" y="1747308"/>
                </a:cubicBezTo>
                <a:cubicBezTo>
                  <a:pt x="4566329" y="1735058"/>
                  <a:pt x="4571733" y="1722808"/>
                  <a:pt x="4571733" y="1669724"/>
                </a:cubicBezTo>
                <a:cubicBezTo>
                  <a:pt x="4571733" y="1624806"/>
                  <a:pt x="4571733" y="1583973"/>
                  <a:pt x="4571733" y="1539055"/>
                </a:cubicBezTo>
                <a:cubicBezTo>
                  <a:pt x="4571733" y="1473721"/>
                  <a:pt x="4571733" y="1432887"/>
                  <a:pt x="4596050" y="1420637"/>
                </a:cubicBezTo>
                <a:cubicBezTo>
                  <a:pt x="4614964" y="1412470"/>
                  <a:pt x="4628474" y="1326719"/>
                  <a:pt x="4647388" y="1294052"/>
                </a:cubicBezTo>
                <a:cubicBezTo>
                  <a:pt x="4663599" y="1261385"/>
                  <a:pt x="4679811" y="1245051"/>
                  <a:pt x="4677109" y="1151133"/>
                </a:cubicBezTo>
                <a:cubicBezTo>
                  <a:pt x="4677109" y="1126633"/>
                  <a:pt x="4696023" y="1069465"/>
                  <a:pt x="4706831" y="1065382"/>
                </a:cubicBezTo>
                <a:cubicBezTo>
                  <a:pt x="4741956" y="1053132"/>
                  <a:pt x="4777082" y="1053132"/>
                  <a:pt x="4809505" y="1065382"/>
                </a:cubicBezTo>
                <a:cubicBezTo>
                  <a:pt x="4814909" y="1067424"/>
                  <a:pt x="4819638" y="1083757"/>
                  <a:pt x="4824028" y="1105195"/>
                </a:cubicBezTo>
                <a:lnTo>
                  <a:pt x="4834811" y="1165973"/>
                </a:lnTo>
                <a:lnTo>
                  <a:pt x="4825717" y="1179717"/>
                </a:lnTo>
                <a:cubicBezTo>
                  <a:pt x="4825717" y="1183800"/>
                  <a:pt x="4828419" y="1200134"/>
                  <a:pt x="4828419" y="1212384"/>
                </a:cubicBezTo>
                <a:cubicBezTo>
                  <a:pt x="4831121" y="1204218"/>
                  <a:pt x="4833823" y="1196050"/>
                  <a:pt x="4836525" y="1175633"/>
                </a:cubicBezTo>
                <a:cubicBezTo>
                  <a:pt x="4847333" y="1187884"/>
                  <a:pt x="4850035" y="1102132"/>
                  <a:pt x="4871650" y="1142966"/>
                </a:cubicBezTo>
                <a:cubicBezTo>
                  <a:pt x="4901372" y="1196050"/>
                  <a:pt x="4936498" y="1220551"/>
                  <a:pt x="4974325" y="1224634"/>
                </a:cubicBezTo>
                <a:cubicBezTo>
                  <a:pt x="5017556" y="1232801"/>
                  <a:pt x="5058086" y="1310385"/>
                  <a:pt x="5101317" y="1347136"/>
                </a:cubicBezTo>
                <a:cubicBezTo>
                  <a:pt x="5117529" y="1359386"/>
                  <a:pt x="5133741" y="1363469"/>
                  <a:pt x="5149953" y="1379803"/>
                </a:cubicBezTo>
                <a:cubicBezTo>
                  <a:pt x="5160761" y="1392053"/>
                  <a:pt x="5168866" y="1424720"/>
                  <a:pt x="5179674" y="1453304"/>
                </a:cubicBezTo>
                <a:cubicBezTo>
                  <a:pt x="5160761" y="1522722"/>
                  <a:pt x="5168869" y="1534972"/>
                  <a:pt x="5193184" y="1539055"/>
                </a:cubicBezTo>
                <a:cubicBezTo>
                  <a:pt x="5209398" y="1543139"/>
                  <a:pt x="5222908" y="1575806"/>
                  <a:pt x="5236418" y="1600306"/>
                </a:cubicBezTo>
                <a:cubicBezTo>
                  <a:pt x="5247223" y="1620723"/>
                  <a:pt x="5266139" y="1649307"/>
                  <a:pt x="5266139" y="1673807"/>
                </a:cubicBezTo>
                <a:cubicBezTo>
                  <a:pt x="5266139" y="1714641"/>
                  <a:pt x="5255331" y="1763643"/>
                  <a:pt x="5247226" y="1800392"/>
                </a:cubicBezTo>
                <a:cubicBezTo>
                  <a:pt x="5222908" y="1898394"/>
                  <a:pt x="5193186" y="1967812"/>
                  <a:pt x="5155359" y="1955562"/>
                </a:cubicBezTo>
                <a:cubicBezTo>
                  <a:pt x="5141849" y="1951477"/>
                  <a:pt x="5120233" y="1906561"/>
                  <a:pt x="5112127" y="1926978"/>
                </a:cubicBezTo>
                <a:cubicBezTo>
                  <a:pt x="5104022" y="1947395"/>
                  <a:pt x="5095916" y="1953520"/>
                  <a:pt x="5087472" y="1955562"/>
                </a:cubicBezTo>
                <a:lnTo>
                  <a:pt x="5063439" y="1959240"/>
                </a:lnTo>
                <a:lnTo>
                  <a:pt x="5058088" y="1918811"/>
                </a:lnTo>
                <a:cubicBezTo>
                  <a:pt x="5058088" y="1914728"/>
                  <a:pt x="5052684" y="1922895"/>
                  <a:pt x="5049982" y="1926978"/>
                </a:cubicBezTo>
                <a:cubicBezTo>
                  <a:pt x="5052684" y="1939228"/>
                  <a:pt x="5055386" y="1947395"/>
                  <a:pt x="5060790" y="1959645"/>
                </a:cubicBezTo>
                <a:cubicBezTo>
                  <a:pt x="5049982" y="1988229"/>
                  <a:pt x="5106723" y="2053562"/>
                  <a:pt x="5058088" y="2065812"/>
                </a:cubicBezTo>
                <a:cubicBezTo>
                  <a:pt x="5020261" y="2073979"/>
                  <a:pt x="4982433" y="2024978"/>
                  <a:pt x="4947308" y="2114814"/>
                </a:cubicBezTo>
                <a:cubicBezTo>
                  <a:pt x="4944603" y="2118896"/>
                  <a:pt x="4933798" y="2098480"/>
                  <a:pt x="4931094" y="2082146"/>
                </a:cubicBezTo>
                <a:cubicBezTo>
                  <a:pt x="4928392" y="2065812"/>
                  <a:pt x="4925692" y="2037229"/>
                  <a:pt x="4922988" y="2016813"/>
                </a:cubicBezTo>
                <a:cubicBezTo>
                  <a:pt x="4920286" y="2037229"/>
                  <a:pt x="4917584" y="2061729"/>
                  <a:pt x="4914882" y="2073979"/>
                </a:cubicBezTo>
                <a:cubicBezTo>
                  <a:pt x="4909478" y="2094397"/>
                  <a:pt x="4898670" y="2118896"/>
                  <a:pt x="4893266" y="2114814"/>
                </a:cubicBezTo>
                <a:cubicBezTo>
                  <a:pt x="4871650" y="2098480"/>
                  <a:pt x="4858141" y="2143398"/>
                  <a:pt x="4841929" y="2171981"/>
                </a:cubicBezTo>
                <a:cubicBezTo>
                  <a:pt x="4831123" y="2061729"/>
                  <a:pt x="4804104" y="2033146"/>
                  <a:pt x="4777084" y="2016813"/>
                </a:cubicBezTo>
                <a:cubicBezTo>
                  <a:pt x="4747360" y="2000478"/>
                  <a:pt x="4717641" y="2008646"/>
                  <a:pt x="4690621" y="2016813"/>
                </a:cubicBezTo>
                <a:cubicBezTo>
                  <a:pt x="4682515" y="2016813"/>
                  <a:pt x="4677111" y="2057646"/>
                  <a:pt x="4669005" y="2082146"/>
                </a:cubicBezTo>
                <a:cubicBezTo>
                  <a:pt x="4674407" y="2094397"/>
                  <a:pt x="4682515" y="2102563"/>
                  <a:pt x="4687917" y="2118896"/>
                </a:cubicBezTo>
                <a:cubicBezTo>
                  <a:pt x="4696025" y="2147481"/>
                  <a:pt x="4704131" y="2184231"/>
                  <a:pt x="4714937" y="2208731"/>
                </a:cubicBezTo>
                <a:cubicBezTo>
                  <a:pt x="4731151" y="2249566"/>
                  <a:pt x="4717641" y="2269981"/>
                  <a:pt x="4712235" y="2302647"/>
                </a:cubicBezTo>
                <a:cubicBezTo>
                  <a:pt x="4709533" y="2318981"/>
                  <a:pt x="4717639" y="2359816"/>
                  <a:pt x="4723042" y="2380233"/>
                </a:cubicBezTo>
                <a:cubicBezTo>
                  <a:pt x="4725744" y="2396567"/>
                  <a:pt x="4733850" y="2400650"/>
                  <a:pt x="4741956" y="2408817"/>
                </a:cubicBezTo>
                <a:cubicBezTo>
                  <a:pt x="4739254" y="2416984"/>
                  <a:pt x="4733850" y="2429234"/>
                  <a:pt x="4731148" y="2433318"/>
                </a:cubicBezTo>
                <a:cubicBezTo>
                  <a:pt x="4725744" y="2437401"/>
                  <a:pt x="4720341" y="2437401"/>
                  <a:pt x="4717639" y="2433318"/>
                </a:cubicBezTo>
                <a:cubicBezTo>
                  <a:pt x="4696023" y="2421066"/>
                  <a:pt x="4682513" y="2449651"/>
                  <a:pt x="4671705" y="2514985"/>
                </a:cubicBezTo>
                <a:cubicBezTo>
                  <a:pt x="4685215" y="2523152"/>
                  <a:pt x="4698725" y="2527236"/>
                  <a:pt x="4712235" y="2535403"/>
                </a:cubicBezTo>
                <a:cubicBezTo>
                  <a:pt x="4717639" y="2539487"/>
                  <a:pt x="4720341" y="2543570"/>
                  <a:pt x="4725744" y="2547652"/>
                </a:cubicBezTo>
                <a:cubicBezTo>
                  <a:pt x="4725744" y="2559903"/>
                  <a:pt x="4723042" y="2580319"/>
                  <a:pt x="4723042" y="2584404"/>
                </a:cubicBezTo>
                <a:cubicBezTo>
                  <a:pt x="4706831" y="2592571"/>
                  <a:pt x="4682513" y="2568071"/>
                  <a:pt x="4682513" y="2674236"/>
                </a:cubicBezTo>
                <a:cubicBezTo>
                  <a:pt x="4663599" y="2682404"/>
                  <a:pt x="4644686" y="2682404"/>
                  <a:pt x="4625772" y="2694654"/>
                </a:cubicBezTo>
                <a:cubicBezTo>
                  <a:pt x="4620368" y="2698738"/>
                  <a:pt x="4614964" y="2719154"/>
                  <a:pt x="4609560" y="2731404"/>
                </a:cubicBezTo>
                <a:lnTo>
                  <a:pt x="4612775" y="2746953"/>
                </a:lnTo>
                <a:lnTo>
                  <a:pt x="4636577" y="2710981"/>
                </a:lnTo>
                <a:cubicBezTo>
                  <a:pt x="4644683" y="2723233"/>
                  <a:pt x="4650087" y="2731399"/>
                  <a:pt x="4655491" y="2743649"/>
                </a:cubicBezTo>
                <a:cubicBezTo>
                  <a:pt x="4644683" y="2751815"/>
                  <a:pt x="4636577" y="2768150"/>
                  <a:pt x="4625769" y="2772233"/>
                </a:cubicBezTo>
                <a:cubicBezTo>
                  <a:pt x="4623067" y="2772233"/>
                  <a:pt x="4621041" y="2768149"/>
                  <a:pt x="4619014" y="2763045"/>
                </a:cubicBezTo>
                <a:lnTo>
                  <a:pt x="4613534" y="2750622"/>
                </a:lnTo>
                <a:lnTo>
                  <a:pt x="4623070" y="2796739"/>
                </a:lnTo>
                <a:cubicBezTo>
                  <a:pt x="4628474" y="2874323"/>
                  <a:pt x="4644686" y="2919241"/>
                  <a:pt x="4666301" y="2898824"/>
                </a:cubicBezTo>
                <a:cubicBezTo>
                  <a:pt x="4693321" y="2874323"/>
                  <a:pt x="4696023" y="2947824"/>
                  <a:pt x="4704129" y="3000909"/>
                </a:cubicBezTo>
                <a:cubicBezTo>
                  <a:pt x="4712235" y="3045826"/>
                  <a:pt x="4709533" y="3053993"/>
                  <a:pt x="4696023" y="3058076"/>
                </a:cubicBezTo>
                <a:cubicBezTo>
                  <a:pt x="4687917" y="3062159"/>
                  <a:pt x="4671705" y="3062159"/>
                  <a:pt x="4669003" y="3078493"/>
                </a:cubicBezTo>
                <a:cubicBezTo>
                  <a:pt x="4652791" y="3241828"/>
                  <a:pt x="4604156" y="3205078"/>
                  <a:pt x="4574435" y="3266329"/>
                </a:cubicBezTo>
                <a:cubicBezTo>
                  <a:pt x="4563627" y="3286745"/>
                  <a:pt x="4547415" y="3286745"/>
                  <a:pt x="4533905" y="3294913"/>
                </a:cubicBezTo>
                <a:cubicBezTo>
                  <a:pt x="4542011" y="3327579"/>
                  <a:pt x="4552819" y="3352079"/>
                  <a:pt x="4558223" y="3388830"/>
                </a:cubicBezTo>
                <a:cubicBezTo>
                  <a:pt x="4560925" y="3405162"/>
                  <a:pt x="4560925" y="3437829"/>
                  <a:pt x="4558223" y="3458245"/>
                </a:cubicBezTo>
                <a:cubicBezTo>
                  <a:pt x="4552819" y="3499079"/>
                  <a:pt x="4542011" y="3531746"/>
                  <a:pt x="4533905" y="3568497"/>
                </a:cubicBezTo>
                <a:cubicBezTo>
                  <a:pt x="4547415" y="3572580"/>
                  <a:pt x="4563627" y="3568497"/>
                  <a:pt x="4577136" y="3584830"/>
                </a:cubicBezTo>
                <a:cubicBezTo>
                  <a:pt x="4593348" y="3605247"/>
                  <a:pt x="4609560" y="3658331"/>
                  <a:pt x="4625772" y="3674665"/>
                </a:cubicBezTo>
                <a:cubicBezTo>
                  <a:pt x="4636580" y="3686915"/>
                  <a:pt x="4660897" y="3674665"/>
                  <a:pt x="4663599" y="3650165"/>
                </a:cubicBezTo>
                <a:cubicBezTo>
                  <a:pt x="4679811" y="3515413"/>
                  <a:pt x="4717639" y="3417412"/>
                  <a:pt x="4709533" y="3245911"/>
                </a:cubicBezTo>
                <a:cubicBezTo>
                  <a:pt x="4706831" y="3188743"/>
                  <a:pt x="4744658" y="3090742"/>
                  <a:pt x="4768976" y="3082576"/>
                </a:cubicBezTo>
                <a:cubicBezTo>
                  <a:pt x="4798697" y="3074410"/>
                  <a:pt x="4828419" y="3004993"/>
                  <a:pt x="4860843" y="3086659"/>
                </a:cubicBezTo>
                <a:cubicBezTo>
                  <a:pt x="4887862" y="3156076"/>
                  <a:pt x="4920286" y="3066243"/>
                  <a:pt x="4950007" y="3139744"/>
                </a:cubicBezTo>
                <a:cubicBezTo>
                  <a:pt x="4974325" y="3200995"/>
                  <a:pt x="5009451" y="3221412"/>
                  <a:pt x="5039172" y="3254080"/>
                </a:cubicBezTo>
                <a:cubicBezTo>
                  <a:pt x="5060788" y="3278578"/>
                  <a:pt x="5077000" y="3298995"/>
                  <a:pt x="5052682" y="3384744"/>
                </a:cubicBezTo>
                <a:cubicBezTo>
                  <a:pt x="5052682" y="3384744"/>
                  <a:pt x="5058086" y="3413329"/>
                  <a:pt x="5060788" y="3421496"/>
                </a:cubicBezTo>
                <a:cubicBezTo>
                  <a:pt x="5063490" y="3429663"/>
                  <a:pt x="5068894" y="3433746"/>
                  <a:pt x="5074298" y="3437829"/>
                </a:cubicBezTo>
                <a:cubicBezTo>
                  <a:pt x="5071596" y="3450078"/>
                  <a:pt x="5066192" y="3470495"/>
                  <a:pt x="5063490" y="3474579"/>
                </a:cubicBezTo>
                <a:cubicBezTo>
                  <a:pt x="5055384" y="3478662"/>
                  <a:pt x="5047278" y="3482746"/>
                  <a:pt x="5041874" y="3474579"/>
                </a:cubicBezTo>
                <a:cubicBezTo>
                  <a:pt x="5009451" y="3445996"/>
                  <a:pt x="5025662" y="3588914"/>
                  <a:pt x="5006749" y="3601164"/>
                </a:cubicBezTo>
                <a:cubicBezTo>
                  <a:pt x="5017556" y="3629748"/>
                  <a:pt x="5028364" y="3682832"/>
                  <a:pt x="5039172" y="3682832"/>
                </a:cubicBezTo>
                <a:cubicBezTo>
                  <a:pt x="5063490" y="3682832"/>
                  <a:pt x="5068894" y="3719582"/>
                  <a:pt x="5066192" y="3793083"/>
                </a:cubicBezTo>
                <a:cubicBezTo>
                  <a:pt x="5060788" y="3809417"/>
                  <a:pt x="5055384" y="3829834"/>
                  <a:pt x="5052682" y="3846167"/>
                </a:cubicBezTo>
                <a:cubicBezTo>
                  <a:pt x="5044576" y="3862501"/>
                  <a:pt x="5036470" y="3878834"/>
                  <a:pt x="5031066" y="3899251"/>
                </a:cubicBezTo>
                <a:cubicBezTo>
                  <a:pt x="5022960" y="3927835"/>
                  <a:pt x="5017556" y="3931919"/>
                  <a:pt x="5004047" y="3915585"/>
                </a:cubicBezTo>
                <a:cubicBezTo>
                  <a:pt x="4971623" y="3882918"/>
                  <a:pt x="4936498" y="3858417"/>
                  <a:pt x="4904074" y="3968669"/>
                </a:cubicBezTo>
                <a:cubicBezTo>
                  <a:pt x="4895968" y="4001336"/>
                  <a:pt x="4874352" y="3993169"/>
                  <a:pt x="4858141" y="4001336"/>
                </a:cubicBezTo>
                <a:cubicBezTo>
                  <a:pt x="4841929" y="4009503"/>
                  <a:pt x="4847333" y="4034003"/>
                  <a:pt x="4855439" y="4062587"/>
                </a:cubicBezTo>
                <a:cubicBezTo>
                  <a:pt x="4863545" y="4091171"/>
                  <a:pt x="4866247" y="4127921"/>
                  <a:pt x="4871650" y="4156505"/>
                </a:cubicBezTo>
                <a:cubicBezTo>
                  <a:pt x="4877054" y="4176922"/>
                  <a:pt x="4882458" y="4193255"/>
                  <a:pt x="4890564" y="4209589"/>
                </a:cubicBezTo>
                <a:cubicBezTo>
                  <a:pt x="4844631" y="4209589"/>
                  <a:pt x="4844631" y="4209589"/>
                  <a:pt x="4812207" y="4315757"/>
                </a:cubicBezTo>
                <a:cubicBezTo>
                  <a:pt x="4812207" y="4307590"/>
                  <a:pt x="4814909" y="4299424"/>
                  <a:pt x="4814909" y="4287173"/>
                </a:cubicBezTo>
                <a:cubicBezTo>
                  <a:pt x="4814909" y="4246340"/>
                  <a:pt x="4814909" y="4201422"/>
                  <a:pt x="4798697" y="4209589"/>
                </a:cubicBezTo>
                <a:cubicBezTo>
                  <a:pt x="4795996" y="4209589"/>
                  <a:pt x="4790592" y="4221839"/>
                  <a:pt x="4787890" y="4230006"/>
                </a:cubicBezTo>
                <a:cubicBezTo>
                  <a:pt x="4793294" y="4258590"/>
                  <a:pt x="4801399" y="4287173"/>
                  <a:pt x="4812207" y="4319841"/>
                </a:cubicBezTo>
                <a:cubicBezTo>
                  <a:pt x="4823015" y="4409675"/>
                  <a:pt x="4841929" y="4426009"/>
                  <a:pt x="4866247" y="4421925"/>
                </a:cubicBezTo>
                <a:cubicBezTo>
                  <a:pt x="4879756" y="4417842"/>
                  <a:pt x="4893266" y="4413758"/>
                  <a:pt x="4890564" y="4483176"/>
                </a:cubicBezTo>
                <a:cubicBezTo>
                  <a:pt x="4890564" y="4519927"/>
                  <a:pt x="4895968" y="4573011"/>
                  <a:pt x="4877054" y="4581177"/>
                </a:cubicBezTo>
                <a:cubicBezTo>
                  <a:pt x="4850035" y="4589344"/>
                  <a:pt x="4868949" y="4622011"/>
                  <a:pt x="4874352" y="4654678"/>
                </a:cubicBezTo>
                <a:cubicBezTo>
                  <a:pt x="4879756" y="4699596"/>
                  <a:pt x="4879756" y="4740430"/>
                  <a:pt x="4860843" y="4740430"/>
                </a:cubicBezTo>
                <a:cubicBezTo>
                  <a:pt x="4833823" y="4740430"/>
                  <a:pt x="4806803" y="4740430"/>
                  <a:pt x="4779784" y="4740430"/>
                </a:cubicBezTo>
                <a:cubicBezTo>
                  <a:pt x="4758168" y="4740430"/>
                  <a:pt x="4755466" y="4777180"/>
                  <a:pt x="4760870" y="4834348"/>
                </a:cubicBezTo>
                <a:cubicBezTo>
                  <a:pt x="4766274" y="4871098"/>
                  <a:pt x="4817611" y="4916015"/>
                  <a:pt x="4760870" y="4965016"/>
                </a:cubicBezTo>
                <a:cubicBezTo>
                  <a:pt x="4760870" y="4965016"/>
                  <a:pt x="4760870" y="4997683"/>
                  <a:pt x="4763572" y="4997683"/>
                </a:cubicBezTo>
                <a:cubicBezTo>
                  <a:pt x="4774380" y="5001767"/>
                  <a:pt x="4787890" y="4997683"/>
                  <a:pt x="4798697" y="5005850"/>
                </a:cubicBezTo>
                <a:cubicBezTo>
                  <a:pt x="4804101" y="5009933"/>
                  <a:pt x="4809505" y="5026267"/>
                  <a:pt x="4814909" y="5038517"/>
                </a:cubicBezTo>
                <a:cubicBezTo>
                  <a:pt x="4809505" y="5063017"/>
                  <a:pt x="4806803" y="5083434"/>
                  <a:pt x="4801399" y="5107935"/>
                </a:cubicBezTo>
                <a:cubicBezTo>
                  <a:pt x="4795996" y="5128352"/>
                  <a:pt x="4790592" y="5148769"/>
                  <a:pt x="4787890" y="5173269"/>
                </a:cubicBezTo>
                <a:cubicBezTo>
                  <a:pt x="4787890" y="5177352"/>
                  <a:pt x="4793294" y="5197769"/>
                  <a:pt x="4795996" y="5210019"/>
                </a:cubicBezTo>
                <a:cubicBezTo>
                  <a:pt x="4806803" y="5165102"/>
                  <a:pt x="4817611" y="5132435"/>
                  <a:pt x="4817611" y="5234520"/>
                </a:cubicBezTo>
                <a:cubicBezTo>
                  <a:pt x="4817611" y="5242687"/>
                  <a:pt x="4836525" y="5267187"/>
                  <a:pt x="4839227" y="5254937"/>
                </a:cubicBezTo>
                <a:cubicBezTo>
                  <a:pt x="4858141" y="5205936"/>
                  <a:pt x="4877054" y="5156935"/>
                  <a:pt x="4901372" y="5197769"/>
                </a:cubicBezTo>
                <a:cubicBezTo>
                  <a:pt x="4914882" y="5128352"/>
                  <a:pt x="4922988" y="5197769"/>
                  <a:pt x="4925690" y="5218186"/>
                </a:cubicBezTo>
                <a:cubicBezTo>
                  <a:pt x="4939200" y="5271270"/>
                  <a:pt x="4920286" y="5250853"/>
                  <a:pt x="4914882" y="5267187"/>
                </a:cubicBezTo>
                <a:cubicBezTo>
                  <a:pt x="4901372" y="5320271"/>
                  <a:pt x="4885160" y="5373355"/>
                  <a:pt x="4877054" y="5438689"/>
                </a:cubicBezTo>
                <a:cubicBezTo>
                  <a:pt x="4866249" y="5540774"/>
                  <a:pt x="4844633" y="5573441"/>
                  <a:pt x="4820313" y="5577525"/>
                </a:cubicBezTo>
                <a:cubicBezTo>
                  <a:pt x="4795996" y="5581608"/>
                  <a:pt x="4774380" y="5712276"/>
                  <a:pt x="4750062" y="5593858"/>
                </a:cubicBezTo>
                <a:cubicBezTo>
                  <a:pt x="4747360" y="5577525"/>
                  <a:pt x="4736552" y="5581608"/>
                  <a:pt x="4731148" y="5581608"/>
                </a:cubicBezTo>
                <a:cubicBezTo>
                  <a:pt x="4717639" y="5577525"/>
                  <a:pt x="4698725" y="5597941"/>
                  <a:pt x="4687917" y="5569358"/>
                </a:cubicBezTo>
                <a:cubicBezTo>
                  <a:pt x="4679811" y="5544857"/>
                  <a:pt x="4685215" y="5475440"/>
                  <a:pt x="4679811" y="5426439"/>
                </a:cubicBezTo>
                <a:cubicBezTo>
                  <a:pt x="4677109" y="5401939"/>
                  <a:pt x="4669003" y="5377438"/>
                  <a:pt x="4663599" y="5369272"/>
                </a:cubicBezTo>
                <a:cubicBezTo>
                  <a:pt x="4649414" y="5353959"/>
                  <a:pt x="4651947" y="5322568"/>
                  <a:pt x="4662079" y="5264762"/>
                </a:cubicBezTo>
                <a:lnTo>
                  <a:pt x="4662699" y="5261398"/>
                </a:lnTo>
                <a:lnTo>
                  <a:pt x="4666301" y="5263104"/>
                </a:lnTo>
                <a:cubicBezTo>
                  <a:pt x="4696023" y="5259020"/>
                  <a:pt x="4696023" y="5263104"/>
                  <a:pt x="4674407" y="5197769"/>
                </a:cubicBezTo>
                <a:cubicBezTo>
                  <a:pt x="4687917" y="5132435"/>
                  <a:pt x="4704129" y="5022184"/>
                  <a:pt x="4685215" y="5079351"/>
                </a:cubicBezTo>
                <a:cubicBezTo>
                  <a:pt x="4671705" y="5120185"/>
                  <a:pt x="4647388" y="5050767"/>
                  <a:pt x="4641984" y="5144685"/>
                </a:cubicBezTo>
                <a:cubicBezTo>
                  <a:pt x="4652792" y="5146727"/>
                  <a:pt x="4652116" y="5177352"/>
                  <a:pt x="4652116" y="5206957"/>
                </a:cubicBezTo>
                <a:lnTo>
                  <a:pt x="4652716" y="5218786"/>
                </a:lnTo>
                <a:lnTo>
                  <a:pt x="4640084" y="5222844"/>
                </a:lnTo>
                <a:cubicBezTo>
                  <a:pt x="4609560" y="5222270"/>
                  <a:pt x="4589295" y="5167144"/>
                  <a:pt x="4569031" y="5259020"/>
                </a:cubicBezTo>
                <a:cubicBezTo>
                  <a:pt x="4566329" y="5275354"/>
                  <a:pt x="4550117" y="5259020"/>
                  <a:pt x="4542011" y="5254937"/>
                </a:cubicBezTo>
                <a:cubicBezTo>
                  <a:pt x="4547415" y="5222270"/>
                  <a:pt x="4550117" y="5189603"/>
                  <a:pt x="4555521" y="5161019"/>
                </a:cubicBezTo>
                <a:cubicBezTo>
                  <a:pt x="4571733" y="5079351"/>
                  <a:pt x="4590646" y="5005850"/>
                  <a:pt x="4606858" y="4924182"/>
                </a:cubicBezTo>
                <a:cubicBezTo>
                  <a:pt x="4617666" y="4862931"/>
                  <a:pt x="4604156" y="4789430"/>
                  <a:pt x="4585242" y="4789430"/>
                </a:cubicBezTo>
                <a:cubicBezTo>
                  <a:pt x="4574435" y="4789430"/>
                  <a:pt x="4566329" y="4789430"/>
                  <a:pt x="4555521" y="4789430"/>
                </a:cubicBezTo>
                <a:cubicBezTo>
                  <a:pt x="4525799" y="4785347"/>
                  <a:pt x="4520395" y="4764930"/>
                  <a:pt x="4525799" y="4752680"/>
                </a:cubicBezTo>
                <a:cubicBezTo>
                  <a:pt x="4544713" y="4699596"/>
                  <a:pt x="4523097" y="4687346"/>
                  <a:pt x="4520395" y="4654678"/>
                </a:cubicBezTo>
                <a:cubicBezTo>
                  <a:pt x="4514991" y="4528093"/>
                  <a:pt x="4525799" y="4417842"/>
                  <a:pt x="4552819" y="4336174"/>
                </a:cubicBezTo>
                <a:cubicBezTo>
                  <a:pt x="4574435" y="4270840"/>
                  <a:pt x="4571733" y="4213672"/>
                  <a:pt x="4566329" y="4132005"/>
                </a:cubicBezTo>
                <a:cubicBezTo>
                  <a:pt x="4563627" y="4091171"/>
                  <a:pt x="4566329" y="4046253"/>
                  <a:pt x="4566329" y="4001336"/>
                </a:cubicBezTo>
                <a:cubicBezTo>
                  <a:pt x="4566329" y="3964586"/>
                  <a:pt x="4566329" y="3940085"/>
                  <a:pt x="4550117" y="3968669"/>
                </a:cubicBezTo>
                <a:cubicBezTo>
                  <a:pt x="4509587" y="4042170"/>
                  <a:pt x="4509587" y="4038087"/>
                  <a:pt x="4501482" y="4279007"/>
                </a:cubicBezTo>
                <a:cubicBezTo>
                  <a:pt x="4501482" y="4315757"/>
                  <a:pt x="4501482" y="4426009"/>
                  <a:pt x="4474462" y="4417842"/>
                </a:cubicBezTo>
                <a:cubicBezTo>
                  <a:pt x="4452846" y="4409675"/>
                  <a:pt x="4436634" y="4450509"/>
                  <a:pt x="4433932" y="4499510"/>
                </a:cubicBezTo>
                <a:cubicBezTo>
                  <a:pt x="4425827" y="4630178"/>
                  <a:pt x="4401509" y="4630178"/>
                  <a:pt x="4374489" y="4626095"/>
                </a:cubicBezTo>
                <a:cubicBezTo>
                  <a:pt x="4344768" y="4626095"/>
                  <a:pt x="4315046" y="4617928"/>
                  <a:pt x="4285324" y="4630178"/>
                </a:cubicBezTo>
                <a:cubicBezTo>
                  <a:pt x="4274517" y="4634262"/>
                  <a:pt x="4266411" y="4675095"/>
                  <a:pt x="4255601" y="4695512"/>
                </a:cubicBezTo>
                <a:cubicBezTo>
                  <a:pt x="4261005" y="4720013"/>
                  <a:pt x="4266409" y="4744513"/>
                  <a:pt x="4271815" y="4769013"/>
                </a:cubicBezTo>
                <a:cubicBezTo>
                  <a:pt x="4282620" y="4842514"/>
                  <a:pt x="4304238" y="4838431"/>
                  <a:pt x="4323150" y="4834348"/>
                </a:cubicBezTo>
                <a:cubicBezTo>
                  <a:pt x="4342064" y="4830264"/>
                  <a:pt x="4352874" y="4789430"/>
                  <a:pt x="4358277" y="4728179"/>
                </a:cubicBezTo>
                <a:cubicBezTo>
                  <a:pt x="4360979" y="4707763"/>
                  <a:pt x="4366383" y="4679179"/>
                  <a:pt x="4369083" y="4679179"/>
                </a:cubicBezTo>
                <a:cubicBezTo>
                  <a:pt x="4401507" y="4699596"/>
                  <a:pt x="4436632" y="4626095"/>
                  <a:pt x="4466356" y="4724096"/>
                </a:cubicBezTo>
                <a:cubicBezTo>
                  <a:pt x="4471758" y="4740430"/>
                  <a:pt x="4479866" y="4748596"/>
                  <a:pt x="4487972" y="4760847"/>
                </a:cubicBezTo>
                <a:cubicBezTo>
                  <a:pt x="4460952" y="4813931"/>
                  <a:pt x="4501482" y="4854765"/>
                  <a:pt x="4490674" y="4903765"/>
                </a:cubicBezTo>
                <a:cubicBezTo>
                  <a:pt x="4487972" y="4916015"/>
                  <a:pt x="4485270" y="4936432"/>
                  <a:pt x="4482568" y="4936432"/>
                </a:cubicBezTo>
                <a:cubicBezTo>
                  <a:pt x="4446091" y="4942557"/>
                  <a:pt x="4468889" y="4983136"/>
                  <a:pt x="4476869" y="5015102"/>
                </a:cubicBezTo>
                <a:lnTo>
                  <a:pt x="4476955" y="5023088"/>
                </a:lnTo>
                <a:lnTo>
                  <a:pt x="4496074" y="4973179"/>
                </a:lnTo>
                <a:cubicBezTo>
                  <a:pt x="4498776" y="4969095"/>
                  <a:pt x="4504180" y="4985429"/>
                  <a:pt x="4509584" y="4993596"/>
                </a:cubicBezTo>
                <a:cubicBezTo>
                  <a:pt x="4501478" y="5038513"/>
                  <a:pt x="4493372" y="5079347"/>
                  <a:pt x="4487968" y="5124264"/>
                </a:cubicBezTo>
                <a:lnTo>
                  <a:pt x="4470906" y="5066246"/>
                </a:lnTo>
                <a:lnTo>
                  <a:pt x="4468383" y="5075778"/>
                </a:lnTo>
                <a:cubicBezTo>
                  <a:pt x="4465681" y="5086497"/>
                  <a:pt x="4463654" y="5097726"/>
                  <a:pt x="4463654" y="5112018"/>
                </a:cubicBezTo>
                <a:cubicBezTo>
                  <a:pt x="4460952" y="5148769"/>
                  <a:pt x="4466356" y="5210019"/>
                  <a:pt x="4447442" y="5197769"/>
                </a:cubicBezTo>
                <a:cubicBezTo>
                  <a:pt x="4433932" y="5189603"/>
                  <a:pt x="4412317" y="5242687"/>
                  <a:pt x="4404209" y="5152852"/>
                </a:cubicBezTo>
                <a:cubicBezTo>
                  <a:pt x="4401507" y="5128352"/>
                  <a:pt x="4393403" y="5091601"/>
                  <a:pt x="4387997" y="5095685"/>
                </a:cubicBezTo>
                <a:cubicBezTo>
                  <a:pt x="4350169" y="5120185"/>
                  <a:pt x="4339362" y="5058934"/>
                  <a:pt x="4344766" y="4936432"/>
                </a:cubicBezTo>
                <a:cubicBezTo>
                  <a:pt x="4344766" y="4920102"/>
                  <a:pt x="4333958" y="4887435"/>
                  <a:pt x="4328554" y="4883348"/>
                </a:cubicBezTo>
                <a:cubicBezTo>
                  <a:pt x="4309640" y="4875182"/>
                  <a:pt x="4288024" y="4879265"/>
                  <a:pt x="4269111" y="4883348"/>
                </a:cubicBezTo>
                <a:cubicBezTo>
                  <a:pt x="4266409" y="4883348"/>
                  <a:pt x="4266409" y="4911932"/>
                  <a:pt x="4263707" y="4928269"/>
                </a:cubicBezTo>
                <a:cubicBezTo>
                  <a:pt x="4271812" y="4940519"/>
                  <a:pt x="4279918" y="4952769"/>
                  <a:pt x="4288024" y="4965016"/>
                </a:cubicBezTo>
                <a:cubicBezTo>
                  <a:pt x="4279918" y="4973183"/>
                  <a:pt x="4269111" y="4981350"/>
                  <a:pt x="4261005" y="4985433"/>
                </a:cubicBezTo>
                <a:cubicBezTo>
                  <a:pt x="4236687" y="5005850"/>
                  <a:pt x="4225879" y="5132438"/>
                  <a:pt x="4193456" y="5091604"/>
                </a:cubicBezTo>
                <a:cubicBezTo>
                  <a:pt x="4193456" y="5120185"/>
                  <a:pt x="4190754" y="5177356"/>
                  <a:pt x="4190754" y="5177356"/>
                </a:cubicBezTo>
                <a:cubicBezTo>
                  <a:pt x="4217773" y="5193689"/>
                  <a:pt x="4228581" y="5287607"/>
                  <a:pt x="4247495" y="5324358"/>
                </a:cubicBezTo>
                <a:cubicBezTo>
                  <a:pt x="4263707" y="5352941"/>
                  <a:pt x="4285322" y="5340691"/>
                  <a:pt x="4304236" y="5352941"/>
                </a:cubicBezTo>
                <a:cubicBezTo>
                  <a:pt x="4309640" y="5357025"/>
                  <a:pt x="4320448" y="5410109"/>
                  <a:pt x="4320448" y="5410109"/>
                </a:cubicBezTo>
                <a:cubicBezTo>
                  <a:pt x="4298832" y="5499943"/>
                  <a:pt x="4320448" y="5569358"/>
                  <a:pt x="4336660" y="5577528"/>
                </a:cubicBezTo>
                <a:cubicBezTo>
                  <a:pt x="4382593" y="5606111"/>
                  <a:pt x="4393403" y="5761280"/>
                  <a:pt x="4423122" y="5838865"/>
                </a:cubicBezTo>
                <a:cubicBezTo>
                  <a:pt x="4425827" y="5842948"/>
                  <a:pt x="4425827" y="5851115"/>
                  <a:pt x="4428526" y="5859282"/>
                </a:cubicBezTo>
                <a:cubicBezTo>
                  <a:pt x="4439334" y="5896029"/>
                  <a:pt x="4433930" y="5957280"/>
                  <a:pt x="4420420" y="5969533"/>
                </a:cubicBezTo>
                <a:cubicBezTo>
                  <a:pt x="4390699" y="5994034"/>
                  <a:pt x="4360977" y="6018531"/>
                  <a:pt x="4331256" y="6030784"/>
                </a:cubicBezTo>
                <a:cubicBezTo>
                  <a:pt x="4309640" y="6038948"/>
                  <a:pt x="4288024" y="6022617"/>
                  <a:pt x="4285322" y="6132869"/>
                </a:cubicBezTo>
                <a:cubicBezTo>
                  <a:pt x="4285322" y="6161449"/>
                  <a:pt x="4271812" y="6181866"/>
                  <a:pt x="4266409" y="6206370"/>
                </a:cubicBezTo>
                <a:cubicBezTo>
                  <a:pt x="4261005" y="6226787"/>
                  <a:pt x="4258303" y="6255370"/>
                  <a:pt x="4252899" y="6279871"/>
                </a:cubicBezTo>
                <a:cubicBezTo>
                  <a:pt x="4261005" y="6283954"/>
                  <a:pt x="4266409" y="6288038"/>
                  <a:pt x="4274514" y="6292121"/>
                </a:cubicBezTo>
                <a:cubicBezTo>
                  <a:pt x="4288024" y="6304371"/>
                  <a:pt x="4301534" y="6316621"/>
                  <a:pt x="4315044" y="6332955"/>
                </a:cubicBezTo>
                <a:cubicBezTo>
                  <a:pt x="4320448" y="6337038"/>
                  <a:pt x="4323150" y="6357455"/>
                  <a:pt x="4325852" y="6369705"/>
                </a:cubicBezTo>
                <a:cubicBezTo>
                  <a:pt x="4323150" y="6377872"/>
                  <a:pt x="4317746" y="6390122"/>
                  <a:pt x="4315044" y="6394206"/>
                </a:cubicBezTo>
                <a:cubicBezTo>
                  <a:pt x="4266409" y="6443206"/>
                  <a:pt x="4215071" y="6451373"/>
                  <a:pt x="4163734" y="6492207"/>
                </a:cubicBezTo>
                <a:cubicBezTo>
                  <a:pt x="4117801" y="6528954"/>
                  <a:pt x="4077271" y="6598375"/>
                  <a:pt x="4031338" y="6631039"/>
                </a:cubicBezTo>
                <a:cubicBezTo>
                  <a:pt x="4025934" y="6635126"/>
                  <a:pt x="4017828" y="6655543"/>
                  <a:pt x="4012424" y="6659623"/>
                </a:cubicBezTo>
                <a:cubicBezTo>
                  <a:pt x="3947579" y="6680040"/>
                  <a:pt x="3882730" y="6692290"/>
                  <a:pt x="3817885" y="6712707"/>
                </a:cubicBezTo>
                <a:cubicBezTo>
                  <a:pt x="3774651" y="6729040"/>
                  <a:pt x="3734122" y="6753541"/>
                  <a:pt x="3693592" y="6778044"/>
                </a:cubicBezTo>
                <a:cubicBezTo>
                  <a:pt x="3680082" y="6786211"/>
                  <a:pt x="3666573" y="6818878"/>
                  <a:pt x="3653063" y="6814792"/>
                </a:cubicBezTo>
                <a:cubicBezTo>
                  <a:pt x="3605779" y="6804584"/>
                  <a:pt x="3559170" y="6827042"/>
                  <a:pt x="3512562" y="6847970"/>
                </a:cubicBezTo>
                <a:lnTo>
                  <a:pt x="3476218" y="6861452"/>
                </a:lnTo>
                <a:lnTo>
                  <a:pt x="3106528" y="6861452"/>
                </a:lnTo>
                <a:lnTo>
                  <a:pt x="3084301" y="6846438"/>
                </a:lnTo>
                <a:cubicBezTo>
                  <a:pt x="3069440" y="6836230"/>
                  <a:pt x="3054579" y="6827042"/>
                  <a:pt x="3039717" y="6827042"/>
                </a:cubicBezTo>
                <a:cubicBezTo>
                  <a:pt x="3016075" y="6827042"/>
                  <a:pt x="2990364" y="6792652"/>
                  <a:pt x="2966206" y="6844237"/>
                </a:cubicBezTo>
                <a:lnTo>
                  <a:pt x="2959842" y="6861452"/>
                </a:lnTo>
                <a:lnTo>
                  <a:pt x="2929659" y="6861452"/>
                </a:lnTo>
                <a:lnTo>
                  <a:pt x="2923535" y="6855625"/>
                </a:lnTo>
                <a:cubicBezTo>
                  <a:pt x="2918131" y="6851542"/>
                  <a:pt x="2910025" y="6835209"/>
                  <a:pt x="2904621" y="6822958"/>
                </a:cubicBezTo>
                <a:cubicBezTo>
                  <a:pt x="2880303" y="6786211"/>
                  <a:pt x="2861390" y="6876042"/>
                  <a:pt x="2834370" y="6831125"/>
                </a:cubicBezTo>
                <a:cubicBezTo>
                  <a:pt x="2815456" y="6798458"/>
                  <a:pt x="2783033" y="6847459"/>
                  <a:pt x="2758715" y="6851542"/>
                </a:cubicBezTo>
                <a:cubicBezTo>
                  <a:pt x="2745205" y="6851542"/>
                  <a:pt x="2726291" y="6847459"/>
                  <a:pt x="2715484" y="6822958"/>
                </a:cubicBezTo>
                <a:cubicBezTo>
                  <a:pt x="2683060" y="6749457"/>
                  <a:pt x="2650637" y="6773958"/>
                  <a:pt x="2618213" y="6773958"/>
                </a:cubicBezTo>
                <a:cubicBezTo>
                  <a:pt x="2597948" y="6773958"/>
                  <a:pt x="2589842" y="6794630"/>
                  <a:pt x="2591615" y="6854925"/>
                </a:cubicBezTo>
                <a:lnTo>
                  <a:pt x="2591946" y="6861452"/>
                </a:lnTo>
                <a:lnTo>
                  <a:pt x="2538205" y="6861452"/>
                </a:lnTo>
                <a:lnTo>
                  <a:pt x="2534452" y="6806625"/>
                </a:lnTo>
                <a:cubicBezTo>
                  <a:pt x="2529048" y="6741291"/>
                  <a:pt x="2523644" y="6688207"/>
                  <a:pt x="2496625" y="6700457"/>
                </a:cubicBezTo>
                <a:cubicBezTo>
                  <a:pt x="2464201" y="6716790"/>
                  <a:pt x="2431777" y="6700457"/>
                  <a:pt x="2402056" y="6704540"/>
                </a:cubicBezTo>
                <a:cubicBezTo>
                  <a:pt x="2388546" y="6708623"/>
                  <a:pt x="2375036" y="6733124"/>
                  <a:pt x="2361526" y="6745374"/>
                </a:cubicBezTo>
                <a:cubicBezTo>
                  <a:pt x="2343289" y="6760687"/>
                  <a:pt x="2331130" y="6773702"/>
                  <a:pt x="2336449" y="6818875"/>
                </a:cubicBezTo>
                <a:lnTo>
                  <a:pt x="2345065" y="6861452"/>
                </a:lnTo>
                <a:lnTo>
                  <a:pt x="2301286" y="6861452"/>
                </a:lnTo>
                <a:lnTo>
                  <a:pt x="2302083" y="6843375"/>
                </a:lnTo>
                <a:cubicBezTo>
                  <a:pt x="2302083" y="6818875"/>
                  <a:pt x="2277766" y="6798458"/>
                  <a:pt x="2277766" y="6786208"/>
                </a:cubicBezTo>
                <a:cubicBezTo>
                  <a:pt x="2285871" y="6622872"/>
                  <a:pt x="2253448" y="6663706"/>
                  <a:pt x="2229130" y="6651456"/>
                </a:cubicBezTo>
                <a:cubicBezTo>
                  <a:pt x="2183197" y="6631039"/>
                  <a:pt x="2137263" y="6700457"/>
                  <a:pt x="2094035" y="6614706"/>
                </a:cubicBezTo>
                <a:cubicBezTo>
                  <a:pt x="2083227" y="6594289"/>
                  <a:pt x="2056208" y="6655539"/>
                  <a:pt x="2039995" y="6688207"/>
                </a:cubicBezTo>
                <a:cubicBezTo>
                  <a:pt x="2021082" y="6724957"/>
                  <a:pt x="2029188" y="6794375"/>
                  <a:pt x="2026486" y="6851542"/>
                </a:cubicBezTo>
                <a:lnTo>
                  <a:pt x="2026486" y="6861452"/>
                </a:lnTo>
                <a:lnTo>
                  <a:pt x="2012976" y="6861452"/>
                </a:lnTo>
                <a:lnTo>
                  <a:pt x="2012976" y="6769874"/>
                </a:lnTo>
                <a:cubicBezTo>
                  <a:pt x="2012976" y="6651456"/>
                  <a:pt x="1988658" y="6561621"/>
                  <a:pt x="1956234" y="6553455"/>
                </a:cubicBezTo>
                <a:cubicBezTo>
                  <a:pt x="1942725" y="6549371"/>
                  <a:pt x="1926513" y="6553455"/>
                  <a:pt x="1913004" y="6553455"/>
                </a:cubicBezTo>
                <a:cubicBezTo>
                  <a:pt x="1899493" y="6553455"/>
                  <a:pt x="1883281" y="6557538"/>
                  <a:pt x="1869771" y="6553455"/>
                </a:cubicBezTo>
                <a:cubicBezTo>
                  <a:pt x="1858964" y="6549371"/>
                  <a:pt x="1842751" y="6512621"/>
                  <a:pt x="1842751" y="6520788"/>
                </a:cubicBezTo>
                <a:cubicBezTo>
                  <a:pt x="1826541" y="6602455"/>
                  <a:pt x="1821136" y="6488120"/>
                  <a:pt x="1807626" y="6500371"/>
                </a:cubicBezTo>
                <a:cubicBezTo>
                  <a:pt x="1788712" y="6516704"/>
                  <a:pt x="1764395" y="6471787"/>
                  <a:pt x="1758991" y="6594289"/>
                </a:cubicBezTo>
                <a:cubicBezTo>
                  <a:pt x="1758991" y="6622872"/>
                  <a:pt x="1737375" y="6647373"/>
                  <a:pt x="1723865" y="6659623"/>
                </a:cubicBezTo>
                <a:cubicBezTo>
                  <a:pt x="1710355" y="6671873"/>
                  <a:pt x="1694144" y="6659623"/>
                  <a:pt x="1680634" y="6671873"/>
                </a:cubicBezTo>
                <a:cubicBezTo>
                  <a:pt x="1664422" y="6684123"/>
                  <a:pt x="1656316" y="6782124"/>
                  <a:pt x="1667124" y="6810708"/>
                </a:cubicBezTo>
                <a:cubicBezTo>
                  <a:pt x="1673204" y="6823979"/>
                  <a:pt x="1677805" y="6837506"/>
                  <a:pt x="1681214" y="6851231"/>
                </a:cubicBezTo>
                <a:lnTo>
                  <a:pt x="1682913" y="6861452"/>
                </a:lnTo>
                <a:lnTo>
                  <a:pt x="1559507" y="6861452"/>
                </a:lnTo>
                <a:lnTo>
                  <a:pt x="1559045" y="6859709"/>
                </a:lnTo>
                <a:lnTo>
                  <a:pt x="1558789" y="6861452"/>
                </a:lnTo>
                <a:lnTo>
                  <a:pt x="1532459" y="6861452"/>
                </a:lnTo>
                <a:lnTo>
                  <a:pt x="1532364" y="6847969"/>
                </a:lnTo>
                <a:cubicBezTo>
                  <a:pt x="1529324" y="6800500"/>
                  <a:pt x="1523920" y="6749457"/>
                  <a:pt x="1534728" y="6716790"/>
                </a:cubicBezTo>
                <a:cubicBezTo>
                  <a:pt x="1534728" y="6712707"/>
                  <a:pt x="1529324" y="6659623"/>
                  <a:pt x="1526622" y="6655539"/>
                </a:cubicBezTo>
                <a:cubicBezTo>
                  <a:pt x="1510410" y="6647373"/>
                  <a:pt x="1491496" y="6667790"/>
                  <a:pt x="1475285" y="6647373"/>
                </a:cubicBezTo>
                <a:cubicBezTo>
                  <a:pt x="1472920" y="6644310"/>
                  <a:pt x="1470684" y="6643545"/>
                  <a:pt x="1468540" y="6644390"/>
                </a:cubicBezTo>
                <a:cubicBezTo>
                  <a:pt x="1453542" y="6650308"/>
                  <a:pt x="1443199" y="6735165"/>
                  <a:pt x="1426649" y="6663706"/>
                </a:cubicBezTo>
                <a:cubicBezTo>
                  <a:pt x="1418543" y="6688207"/>
                  <a:pt x="1407735" y="6708623"/>
                  <a:pt x="1399630" y="6737207"/>
                </a:cubicBezTo>
                <a:cubicBezTo>
                  <a:pt x="1386120" y="6778041"/>
                  <a:pt x="1378014" y="6818875"/>
                  <a:pt x="1356398" y="6814792"/>
                </a:cubicBezTo>
                <a:cubicBezTo>
                  <a:pt x="1346941" y="6814792"/>
                  <a:pt x="1338835" y="6827042"/>
                  <a:pt x="1333431" y="6847970"/>
                </a:cubicBezTo>
                <a:lnTo>
                  <a:pt x="1331304" y="6861452"/>
                </a:lnTo>
                <a:lnTo>
                  <a:pt x="1126731" y="6861452"/>
                </a:lnTo>
                <a:lnTo>
                  <a:pt x="1126731" y="6847459"/>
                </a:lnTo>
                <a:cubicBezTo>
                  <a:pt x="1129433" y="6704540"/>
                  <a:pt x="1188876" y="6549371"/>
                  <a:pt x="1224002" y="6614706"/>
                </a:cubicBezTo>
                <a:cubicBezTo>
                  <a:pt x="1248321" y="6655539"/>
                  <a:pt x="1253724" y="6675956"/>
                  <a:pt x="1261829" y="6569788"/>
                </a:cubicBezTo>
                <a:cubicBezTo>
                  <a:pt x="1264531" y="6524871"/>
                  <a:pt x="1280743" y="6488120"/>
                  <a:pt x="1291551" y="6459537"/>
                </a:cubicBezTo>
                <a:cubicBezTo>
                  <a:pt x="1307763" y="6418703"/>
                  <a:pt x="1296955" y="6377869"/>
                  <a:pt x="1288849" y="6369702"/>
                </a:cubicBezTo>
                <a:cubicBezTo>
                  <a:pt x="1245618" y="6337035"/>
                  <a:pt x="1202386" y="6312535"/>
                  <a:pt x="1159156" y="6288034"/>
                </a:cubicBezTo>
                <a:cubicBezTo>
                  <a:pt x="1153751" y="6283951"/>
                  <a:pt x="1145645" y="6300285"/>
                  <a:pt x="1140241" y="6316618"/>
                </a:cubicBezTo>
                <a:cubicBezTo>
                  <a:pt x="1105115" y="6435036"/>
                  <a:pt x="1072693" y="6435036"/>
                  <a:pt x="1037566" y="6316618"/>
                </a:cubicBezTo>
                <a:cubicBezTo>
                  <a:pt x="1032163" y="6300285"/>
                  <a:pt x="1024057" y="6279868"/>
                  <a:pt x="1018653" y="6288034"/>
                </a:cubicBezTo>
                <a:cubicBezTo>
                  <a:pt x="988931" y="6337035"/>
                  <a:pt x="964613" y="6288034"/>
                  <a:pt x="940296" y="6239034"/>
                </a:cubicBezTo>
                <a:cubicBezTo>
                  <a:pt x="929488" y="6218617"/>
                  <a:pt x="915978" y="6234950"/>
                  <a:pt x="905170" y="6234950"/>
                </a:cubicBezTo>
                <a:cubicBezTo>
                  <a:pt x="891660" y="6234950"/>
                  <a:pt x="880852" y="6312535"/>
                  <a:pt x="864641" y="6239034"/>
                </a:cubicBezTo>
                <a:cubicBezTo>
                  <a:pt x="856535" y="6206367"/>
                  <a:pt x="829515" y="6239034"/>
                  <a:pt x="818707" y="6210450"/>
                </a:cubicBezTo>
                <a:cubicBezTo>
                  <a:pt x="786284" y="6136949"/>
                  <a:pt x="788986" y="6206367"/>
                  <a:pt x="786284" y="6283951"/>
                </a:cubicBezTo>
                <a:lnTo>
                  <a:pt x="780117" y="6313686"/>
                </a:lnTo>
                <a:lnTo>
                  <a:pt x="764725" y="6296434"/>
                </a:lnTo>
                <a:lnTo>
                  <a:pt x="770072" y="6275784"/>
                </a:lnTo>
                <a:cubicBezTo>
                  <a:pt x="778178" y="6234950"/>
                  <a:pt x="778178" y="6198200"/>
                  <a:pt x="761966" y="6181866"/>
                </a:cubicBezTo>
                <a:cubicBezTo>
                  <a:pt x="745754" y="6169616"/>
                  <a:pt x="729543" y="6161449"/>
                  <a:pt x="716033" y="6128782"/>
                </a:cubicBezTo>
                <a:cubicBezTo>
                  <a:pt x="697119" y="6067531"/>
                  <a:pt x="670099" y="6136949"/>
                  <a:pt x="659292" y="6100198"/>
                </a:cubicBezTo>
                <a:cubicBezTo>
                  <a:pt x="629570" y="6006280"/>
                  <a:pt x="599848" y="6006280"/>
                  <a:pt x="567425" y="6055281"/>
                </a:cubicBezTo>
                <a:cubicBezTo>
                  <a:pt x="564723" y="6059365"/>
                  <a:pt x="556617" y="6047114"/>
                  <a:pt x="551213" y="6043031"/>
                </a:cubicBezTo>
                <a:lnTo>
                  <a:pt x="525761" y="6023799"/>
                </a:lnTo>
                <a:lnTo>
                  <a:pt x="514359" y="6009556"/>
                </a:lnTo>
                <a:lnTo>
                  <a:pt x="510684" y="5981780"/>
                </a:lnTo>
                <a:cubicBezTo>
                  <a:pt x="510684" y="5977697"/>
                  <a:pt x="505280" y="5985864"/>
                  <a:pt x="502578" y="5989947"/>
                </a:cubicBezTo>
                <a:cubicBezTo>
                  <a:pt x="503253" y="5993009"/>
                  <a:pt x="503929" y="5995817"/>
                  <a:pt x="511992" y="6006599"/>
                </a:cubicBezTo>
                <a:lnTo>
                  <a:pt x="514359" y="6009556"/>
                </a:lnTo>
                <a:lnTo>
                  <a:pt x="516087" y="6022614"/>
                </a:lnTo>
                <a:cubicBezTo>
                  <a:pt x="516087" y="6022614"/>
                  <a:pt x="513385" y="6022614"/>
                  <a:pt x="510684" y="6022614"/>
                </a:cubicBezTo>
                <a:lnTo>
                  <a:pt x="523919" y="6038110"/>
                </a:lnTo>
                <a:lnTo>
                  <a:pt x="523180" y="6079782"/>
                </a:lnTo>
                <a:cubicBezTo>
                  <a:pt x="522842" y="6098157"/>
                  <a:pt x="522842" y="6114490"/>
                  <a:pt x="524193" y="6124699"/>
                </a:cubicBezTo>
                <a:cubicBezTo>
                  <a:pt x="537703" y="6181866"/>
                  <a:pt x="551213" y="6255367"/>
                  <a:pt x="567425" y="6275784"/>
                </a:cubicBezTo>
                <a:cubicBezTo>
                  <a:pt x="586339" y="6300285"/>
                  <a:pt x="607954" y="6300285"/>
                  <a:pt x="626868" y="6332952"/>
                </a:cubicBezTo>
                <a:cubicBezTo>
                  <a:pt x="648484" y="6365619"/>
                  <a:pt x="672801" y="6394202"/>
                  <a:pt x="694417" y="6381952"/>
                </a:cubicBezTo>
                <a:cubicBezTo>
                  <a:pt x="724139" y="6369702"/>
                  <a:pt x="729543" y="6439120"/>
                  <a:pt x="740350" y="6492204"/>
                </a:cubicBezTo>
                <a:cubicBezTo>
                  <a:pt x="783582" y="6406453"/>
                  <a:pt x="816005" y="6659623"/>
                  <a:pt x="861939" y="6545288"/>
                </a:cubicBezTo>
                <a:cubicBezTo>
                  <a:pt x="864641" y="6541204"/>
                  <a:pt x="872747" y="6549371"/>
                  <a:pt x="875449" y="6561621"/>
                </a:cubicBezTo>
                <a:cubicBezTo>
                  <a:pt x="894362" y="6700457"/>
                  <a:pt x="924084" y="6618789"/>
                  <a:pt x="948402" y="6594289"/>
                </a:cubicBezTo>
                <a:cubicBezTo>
                  <a:pt x="954481" y="6588164"/>
                  <a:pt x="963600" y="6570554"/>
                  <a:pt x="773998" y="6336461"/>
                </a:cubicBezTo>
                <a:lnTo>
                  <a:pt x="772063" y="6334095"/>
                </a:lnTo>
                <a:lnTo>
                  <a:pt x="773745" y="6331612"/>
                </a:lnTo>
                <a:cubicBezTo>
                  <a:pt x="775392" y="6328230"/>
                  <a:pt x="777334" y="6323509"/>
                  <a:pt x="779191" y="6318149"/>
                </a:cubicBezTo>
                <a:lnTo>
                  <a:pt x="780117" y="6313686"/>
                </a:lnTo>
                <a:lnTo>
                  <a:pt x="826439" y="6365611"/>
                </a:lnTo>
                <a:cubicBezTo>
                  <a:pt x="872029" y="6416661"/>
                  <a:pt x="924084" y="6474849"/>
                  <a:pt x="983527" y="6541204"/>
                </a:cubicBezTo>
                <a:cubicBezTo>
                  <a:pt x="997037" y="6549371"/>
                  <a:pt x="1005143" y="6545288"/>
                  <a:pt x="1015951" y="6557538"/>
                </a:cubicBezTo>
                <a:cubicBezTo>
                  <a:pt x="1021355" y="6565705"/>
                  <a:pt x="1026759" y="6594289"/>
                  <a:pt x="1032163" y="6610622"/>
                </a:cubicBezTo>
                <a:cubicBezTo>
                  <a:pt x="1026759" y="6622872"/>
                  <a:pt x="1018653" y="6631039"/>
                  <a:pt x="1015951" y="6651456"/>
                </a:cubicBezTo>
                <a:cubicBezTo>
                  <a:pt x="997037" y="6729040"/>
                  <a:pt x="956508" y="6680040"/>
                  <a:pt x="942998" y="6798458"/>
                </a:cubicBezTo>
                <a:cubicBezTo>
                  <a:pt x="940296" y="6794375"/>
                  <a:pt x="932190" y="6790291"/>
                  <a:pt x="932190" y="6782124"/>
                </a:cubicBezTo>
                <a:cubicBezTo>
                  <a:pt x="929488" y="6610622"/>
                  <a:pt x="875449" y="6773958"/>
                  <a:pt x="867343" y="6655539"/>
                </a:cubicBezTo>
                <a:cubicBezTo>
                  <a:pt x="864641" y="6663706"/>
                  <a:pt x="859237" y="6675956"/>
                  <a:pt x="859237" y="6684123"/>
                </a:cubicBezTo>
                <a:cubicBezTo>
                  <a:pt x="861939" y="6718832"/>
                  <a:pt x="864641" y="6754562"/>
                  <a:pt x="867681" y="6789781"/>
                </a:cubicBezTo>
                <a:lnTo>
                  <a:pt x="874995" y="6861452"/>
                </a:lnTo>
                <a:lnTo>
                  <a:pt x="0" y="6861452"/>
                </a:lnTo>
                <a:close/>
              </a:path>
            </a:pathLst>
          </a:custGeom>
          <a:blipFill dpi="0" rotWithShape="0">
            <a:blip r:embed="rId2"/>
            <a:srcRect/>
            <a:stretch>
              <a:fillRect l="-11000" r="-1100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pic>
        <p:nvPicPr>
          <p:cNvPr id="26" name="图形 12"/>
          <p:cNvPicPr>
            <a:picLocks noChangeAspect="1"/>
          </p:cNvPicPr>
          <p:nvPr/>
        </p:nvPicPr>
        <p:blipFill>
          <a:blip r:embed="rId3" cstate="screen">
            <a:alphaModFix amt="15000"/>
          </a:blip>
          <a:stretch>
            <a:fillRect/>
          </a:stretch>
        </p:blipFill>
        <p:spPr>
          <a:xfrm flipH="1">
            <a:off x="0" y="0"/>
            <a:ext cx="4045394" cy="6858000"/>
          </a:xfrm>
          <a:custGeom>
            <a:avLst/>
            <a:gdLst>
              <a:gd name="connsiteX0" fmla="*/ 0 w 4197096"/>
              <a:gd name="connsiteY0" fmla="*/ 0 h 7115175"/>
              <a:gd name="connsiteX1" fmla="*/ 4197096 w 4197096"/>
              <a:gd name="connsiteY1" fmla="*/ 0 h 7115175"/>
              <a:gd name="connsiteX2" fmla="*/ 4197096 w 4197096"/>
              <a:gd name="connsiteY2" fmla="*/ 7115175 h 7115175"/>
              <a:gd name="connsiteX3" fmla="*/ 0 w 4197096"/>
              <a:gd name="connsiteY3" fmla="*/ 7115175 h 7115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97096" h="7115175">
                <a:moveTo>
                  <a:pt x="0" y="0"/>
                </a:moveTo>
                <a:lnTo>
                  <a:pt x="4197096" y="0"/>
                </a:lnTo>
                <a:lnTo>
                  <a:pt x="4197096" y="7115175"/>
                </a:lnTo>
                <a:lnTo>
                  <a:pt x="0" y="7115175"/>
                </a:lnTo>
                <a:close/>
              </a:path>
            </a:pathLst>
          </a:custGeom>
        </p:spPr>
      </p:pic>
      <p:pic>
        <p:nvPicPr>
          <p:cNvPr id="29" name="图形 28"/>
          <p:cNvPicPr>
            <a:picLocks noChangeAspect="1"/>
          </p:cNvPicPr>
          <p:nvPr/>
        </p:nvPicPr>
        <p:blipFill>
          <a:blip r:embed="rId4" cstate="screen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765034" y="6025591"/>
            <a:ext cx="2871547" cy="832409"/>
          </a:xfrm>
          <a:prstGeom prst="rect">
            <a:avLst/>
          </a:prstGeom>
        </p:spPr>
      </p:pic>
      <p:pic>
        <p:nvPicPr>
          <p:cNvPr id="31" name="图形 30"/>
          <p:cNvPicPr>
            <a:picLocks noChangeAspect="1"/>
          </p:cNvPicPr>
          <p:nvPr/>
        </p:nvPicPr>
        <p:blipFill>
          <a:blip r:embed="rId6" cstate="screen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49026" y="6025590"/>
            <a:ext cx="895897" cy="832409"/>
          </a:xfrm>
          <a:prstGeom prst="rect">
            <a:avLst/>
          </a:prstGeom>
        </p:spPr>
      </p:pic>
      <p:pic>
        <p:nvPicPr>
          <p:cNvPr id="32" name="图形 31"/>
          <p:cNvPicPr>
            <a:picLocks noChangeAspect="1"/>
          </p:cNvPicPr>
          <p:nvPr/>
        </p:nvPicPr>
        <p:blipFill>
          <a:blip r:embed="rId8" cstate="screen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298162" y="5410201"/>
            <a:ext cx="2022047" cy="1447800"/>
          </a:xfrm>
          <a:prstGeom prst="rect">
            <a:avLst/>
          </a:prstGeom>
        </p:spPr>
      </p:pic>
      <p:sp>
        <p:nvSpPr>
          <p:cNvPr id="49" name="文本框 48"/>
          <p:cNvSpPr txBox="1"/>
          <p:nvPr/>
        </p:nvSpPr>
        <p:spPr>
          <a:xfrm>
            <a:off x="1034802" y="1897227"/>
            <a:ext cx="124699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60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swald" panose="00000500000000000000" pitchFamily="2" charset="0"/>
                <a:ea typeface="等线" panose="02010600030101010101" charset="-122"/>
                <a:cs typeface="Aharoni" panose="02010803020104030203" pitchFamily="2" charset="-79"/>
              </a:defRPr>
            </a:lvl1pPr>
          </a:lstStyle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0" i="0" u="none" strike="noStrike" kern="1200" cap="none" spc="0" normalizeH="0" baseline="0" noProof="0" dirty="0">
                <a:ln>
                  <a:noFill/>
                </a:ln>
                <a:solidFill>
                  <a:srgbClr val="556D22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Aharoni" panose="02010803020104030203" pitchFamily="2" charset="-79"/>
              </a:rPr>
              <a:t>01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srgbClr val="556D22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Aharoni" panose="02010803020104030203" pitchFamily="2" charset="-79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1034857" y="3001239"/>
            <a:ext cx="4754880" cy="101473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solidFill>
                  <a:srgbClr val="336FBC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 marL="0" marR="0" lvl="0" indent="0" algn="l" defTabSz="609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556D22"/>
                </a:solidFill>
                <a:effectLst/>
                <a:uLnTx/>
                <a:uFillTx/>
                <a:latin typeface="金山云技术体" charset="-122"/>
                <a:ea typeface="金山云技术体" charset="-122"/>
                <a:cs typeface="+mn-cs"/>
              </a:rPr>
              <a:t>复旦任重书院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srgbClr val="556D22"/>
              </a:solidFill>
              <a:effectLst/>
              <a:uLnTx/>
              <a:uFillTx/>
              <a:latin typeface="金山云技术体" charset="-122"/>
              <a:ea typeface="金山云技术体" charset="-122"/>
              <a:cs typeface="+mn-cs"/>
            </a:endParaRPr>
          </a:p>
        </p:txBody>
      </p:sp>
      <p:cxnSp>
        <p:nvCxnSpPr>
          <p:cNvPr id="54" name="直接连接符 53"/>
          <p:cNvCxnSpPr/>
          <p:nvPr/>
        </p:nvCxnSpPr>
        <p:spPr>
          <a:xfrm flipH="1">
            <a:off x="2164044" y="2320472"/>
            <a:ext cx="383176" cy="383176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图片 20" descr="任重logo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>
            <a:alphaModFix amt="86000"/>
          </a:blip>
          <a:stretch>
            <a:fillRect/>
          </a:stretch>
        </p:blipFill>
        <p:spPr>
          <a:xfrm>
            <a:off x="172085" y="156845"/>
            <a:ext cx="1356995" cy="1356995"/>
          </a:xfrm>
          <a:prstGeom prst="rect">
            <a:avLst/>
          </a:prstGeom>
        </p:spPr>
      </p:pic>
      <p:sp>
        <p:nvSpPr>
          <p:cNvPr id="10" name="任意多边形: 形状 34"/>
          <p:cNvSpPr/>
          <p:nvPr>
            <p:custDataLst>
              <p:tags r:id="rId12"/>
            </p:custDataLst>
          </p:nvPr>
        </p:nvSpPr>
        <p:spPr>
          <a:xfrm flipH="1">
            <a:off x="6031865" y="0"/>
            <a:ext cx="6160135" cy="6922135"/>
          </a:xfrm>
          <a:custGeom>
            <a:avLst/>
            <a:gdLst>
              <a:gd name="connsiteX0" fmla="*/ 2134559 w 5679534"/>
              <a:gd name="connsiteY0" fmla="*/ 6863788 h 6908706"/>
              <a:gd name="connsiteX1" fmla="*/ 2148069 w 5679534"/>
              <a:gd name="connsiteY1" fmla="*/ 6900539 h 6908706"/>
              <a:gd name="connsiteX2" fmla="*/ 2118347 w 5679534"/>
              <a:gd name="connsiteY2" fmla="*/ 6908706 h 6908706"/>
              <a:gd name="connsiteX3" fmla="*/ 2115645 w 5679534"/>
              <a:gd name="connsiteY3" fmla="*/ 6876039 h 6908706"/>
              <a:gd name="connsiteX4" fmla="*/ 2134559 w 5679534"/>
              <a:gd name="connsiteY4" fmla="*/ 6863788 h 6908706"/>
              <a:gd name="connsiteX5" fmla="*/ 2158876 w 5679534"/>
              <a:gd name="connsiteY5" fmla="*/ 6806621 h 6908706"/>
              <a:gd name="connsiteX6" fmla="*/ 2172386 w 5679534"/>
              <a:gd name="connsiteY6" fmla="*/ 6831121 h 6908706"/>
              <a:gd name="connsiteX7" fmla="*/ 2150770 w 5679534"/>
              <a:gd name="connsiteY7" fmla="*/ 6859705 h 6908706"/>
              <a:gd name="connsiteX8" fmla="*/ 2142664 w 5679534"/>
              <a:gd name="connsiteY8" fmla="*/ 6835205 h 6908706"/>
              <a:gd name="connsiteX9" fmla="*/ 2158876 w 5679534"/>
              <a:gd name="connsiteY9" fmla="*/ 6806621 h 6908706"/>
              <a:gd name="connsiteX10" fmla="*/ 1461775 w 5679534"/>
              <a:gd name="connsiteY10" fmla="*/ 6757624 h 6908706"/>
              <a:gd name="connsiteX11" fmla="*/ 1488778 w 5679534"/>
              <a:gd name="connsiteY11" fmla="*/ 6839691 h 6908706"/>
              <a:gd name="connsiteX12" fmla="*/ 1490241 w 5679534"/>
              <a:gd name="connsiteY12" fmla="*/ 6861452 h 6908706"/>
              <a:gd name="connsiteX13" fmla="*/ 1409073 w 5679534"/>
              <a:gd name="connsiteY13" fmla="*/ 6861452 h 6908706"/>
              <a:gd name="connsiteX14" fmla="*/ 1411535 w 5679534"/>
              <a:gd name="connsiteY14" fmla="*/ 6829403 h 6908706"/>
              <a:gd name="connsiteX15" fmla="*/ 1461775 w 5679534"/>
              <a:gd name="connsiteY15" fmla="*/ 6757624 h 6908706"/>
              <a:gd name="connsiteX16" fmla="*/ 1913000 w 5679534"/>
              <a:gd name="connsiteY16" fmla="*/ 6651452 h 6908706"/>
              <a:gd name="connsiteX17" fmla="*/ 1956232 w 5679534"/>
              <a:gd name="connsiteY17" fmla="*/ 6651452 h 6908706"/>
              <a:gd name="connsiteX18" fmla="*/ 1969741 w 5679534"/>
              <a:gd name="connsiteY18" fmla="*/ 6696369 h 6908706"/>
              <a:gd name="connsiteX19" fmla="*/ 1956232 w 5679534"/>
              <a:gd name="connsiteY19" fmla="*/ 6753536 h 6908706"/>
              <a:gd name="connsiteX20" fmla="*/ 1913000 w 5679534"/>
              <a:gd name="connsiteY20" fmla="*/ 6749453 h 6908706"/>
              <a:gd name="connsiteX21" fmla="*/ 1894086 w 5679534"/>
              <a:gd name="connsiteY21" fmla="*/ 6675952 h 6908706"/>
              <a:gd name="connsiteX22" fmla="*/ 1913000 w 5679534"/>
              <a:gd name="connsiteY22" fmla="*/ 6651452 h 6908706"/>
              <a:gd name="connsiteX23" fmla="*/ 1669826 w 5679534"/>
              <a:gd name="connsiteY23" fmla="*/ 6443203 h 6908706"/>
              <a:gd name="connsiteX24" fmla="*/ 1659018 w 5679534"/>
              <a:gd name="connsiteY24" fmla="*/ 6459537 h 6908706"/>
              <a:gd name="connsiteX25" fmla="*/ 1659018 w 5679534"/>
              <a:gd name="connsiteY25" fmla="*/ 6475870 h 6908706"/>
              <a:gd name="connsiteX26" fmla="*/ 1680634 w 5679534"/>
              <a:gd name="connsiteY26" fmla="*/ 6553455 h 6908706"/>
              <a:gd name="connsiteX27" fmla="*/ 1696846 w 5679534"/>
              <a:gd name="connsiteY27" fmla="*/ 6528954 h 6908706"/>
              <a:gd name="connsiteX28" fmla="*/ 1696846 w 5679534"/>
              <a:gd name="connsiteY28" fmla="*/ 6512621 h 6908706"/>
              <a:gd name="connsiteX29" fmla="*/ 1669826 w 5679534"/>
              <a:gd name="connsiteY29" fmla="*/ 6443203 h 6908706"/>
              <a:gd name="connsiteX30" fmla="*/ 761206 w 5679534"/>
              <a:gd name="connsiteY30" fmla="*/ 6320822 h 6908706"/>
              <a:gd name="connsiteX31" fmla="*/ 772063 w 5679534"/>
              <a:gd name="connsiteY31" fmla="*/ 6334095 h 6908706"/>
              <a:gd name="connsiteX32" fmla="*/ 770072 w 5679534"/>
              <a:gd name="connsiteY32" fmla="*/ 6337035 h 6908706"/>
              <a:gd name="connsiteX33" fmla="*/ 761333 w 5679534"/>
              <a:gd name="connsiteY33" fmla="*/ 6325742 h 6908706"/>
              <a:gd name="connsiteX34" fmla="*/ 524193 w 5679534"/>
              <a:gd name="connsiteY34" fmla="*/ 6022614 h 6908706"/>
              <a:gd name="connsiteX35" fmla="*/ 525761 w 5679534"/>
              <a:gd name="connsiteY35" fmla="*/ 6023799 h 6908706"/>
              <a:gd name="connsiteX36" fmla="*/ 530553 w 5679534"/>
              <a:gd name="connsiteY36" fmla="*/ 6029784 h 6908706"/>
              <a:gd name="connsiteX37" fmla="*/ 762786 w 5679534"/>
              <a:gd name="connsiteY37" fmla="*/ 6294260 h 6908706"/>
              <a:gd name="connsiteX38" fmla="*/ 764725 w 5679534"/>
              <a:gd name="connsiteY38" fmla="*/ 6296434 h 6908706"/>
              <a:gd name="connsiteX39" fmla="*/ 760953 w 5679534"/>
              <a:gd name="connsiteY39" fmla="*/ 6311003 h 6908706"/>
              <a:gd name="connsiteX40" fmla="*/ 761206 w 5679534"/>
              <a:gd name="connsiteY40" fmla="*/ 6320822 h 6908706"/>
              <a:gd name="connsiteX41" fmla="*/ 722341 w 5679534"/>
              <a:gd name="connsiteY41" fmla="*/ 6273309 h 6908706"/>
              <a:gd name="connsiteX42" fmla="*/ 591384 w 5679534"/>
              <a:gd name="connsiteY42" fmla="*/ 6117097 h 6908706"/>
              <a:gd name="connsiteX43" fmla="*/ 523919 w 5679534"/>
              <a:gd name="connsiteY43" fmla="*/ 6038110 h 6908706"/>
              <a:gd name="connsiteX44" fmla="*/ 460022 w 5679534"/>
              <a:gd name="connsiteY44" fmla="*/ 5938394 h 6908706"/>
              <a:gd name="connsiteX45" fmla="*/ 443135 w 5679534"/>
              <a:gd name="connsiteY45" fmla="*/ 5949113 h 6908706"/>
              <a:gd name="connsiteX46" fmla="*/ 429625 w 5679534"/>
              <a:gd name="connsiteY46" fmla="*/ 5998114 h 6908706"/>
              <a:gd name="connsiteX47" fmla="*/ 448538 w 5679534"/>
              <a:gd name="connsiteY47" fmla="*/ 6071615 h 6908706"/>
              <a:gd name="connsiteX48" fmla="*/ 470154 w 5679534"/>
              <a:gd name="connsiteY48" fmla="*/ 6079781 h 6908706"/>
              <a:gd name="connsiteX49" fmla="*/ 486366 w 5679534"/>
              <a:gd name="connsiteY49" fmla="*/ 6051198 h 6908706"/>
              <a:gd name="connsiteX50" fmla="*/ 472856 w 5679534"/>
              <a:gd name="connsiteY50" fmla="*/ 5949113 h 6908706"/>
              <a:gd name="connsiteX51" fmla="*/ 460022 w 5679534"/>
              <a:gd name="connsiteY51" fmla="*/ 5938394 h 6908706"/>
              <a:gd name="connsiteX52" fmla="*/ 4325849 w 5679534"/>
              <a:gd name="connsiteY52" fmla="*/ 5455018 h 6908706"/>
              <a:gd name="connsiteX53" fmla="*/ 4331253 w 5679534"/>
              <a:gd name="connsiteY53" fmla="*/ 5471352 h 6908706"/>
              <a:gd name="connsiteX54" fmla="*/ 4320446 w 5679534"/>
              <a:gd name="connsiteY54" fmla="*/ 5487685 h 6908706"/>
              <a:gd name="connsiteX55" fmla="*/ 4315042 w 5679534"/>
              <a:gd name="connsiteY55" fmla="*/ 5471352 h 6908706"/>
              <a:gd name="connsiteX56" fmla="*/ 4325849 w 5679534"/>
              <a:gd name="connsiteY56" fmla="*/ 5455018 h 6908706"/>
              <a:gd name="connsiteX57" fmla="*/ 4533900 w 5679534"/>
              <a:gd name="connsiteY57" fmla="*/ 5385601 h 6908706"/>
              <a:gd name="connsiteX58" fmla="*/ 4539304 w 5679534"/>
              <a:gd name="connsiteY58" fmla="*/ 5459102 h 6908706"/>
              <a:gd name="connsiteX59" fmla="*/ 4531199 w 5679534"/>
              <a:gd name="connsiteY59" fmla="*/ 5499936 h 6908706"/>
              <a:gd name="connsiteX60" fmla="*/ 4523093 w 5679534"/>
              <a:gd name="connsiteY60" fmla="*/ 5434602 h 6908706"/>
              <a:gd name="connsiteX61" fmla="*/ 4533900 w 5679534"/>
              <a:gd name="connsiteY61" fmla="*/ 5385601 h 6908706"/>
              <a:gd name="connsiteX62" fmla="*/ 4617663 w 5679534"/>
              <a:gd name="connsiteY62" fmla="*/ 5295767 h 6908706"/>
              <a:gd name="connsiteX63" fmla="*/ 4628470 w 5679534"/>
              <a:gd name="connsiteY63" fmla="*/ 5312101 h 6908706"/>
              <a:gd name="connsiteX64" fmla="*/ 4623066 w 5679534"/>
              <a:gd name="connsiteY64" fmla="*/ 5332518 h 6908706"/>
              <a:gd name="connsiteX65" fmla="*/ 4612259 w 5679534"/>
              <a:gd name="connsiteY65" fmla="*/ 5312101 h 6908706"/>
              <a:gd name="connsiteX66" fmla="*/ 4617663 w 5679534"/>
              <a:gd name="connsiteY66" fmla="*/ 5295767 h 6908706"/>
              <a:gd name="connsiteX67" fmla="*/ 4552814 w 5679534"/>
              <a:gd name="connsiteY67" fmla="*/ 5287600 h 6908706"/>
              <a:gd name="connsiteX68" fmla="*/ 4566324 w 5679534"/>
              <a:gd name="connsiteY68" fmla="*/ 5320267 h 6908706"/>
              <a:gd name="connsiteX69" fmla="*/ 4531199 w 5679534"/>
              <a:gd name="connsiteY69" fmla="*/ 5352934 h 6908706"/>
              <a:gd name="connsiteX70" fmla="*/ 4525795 w 5679534"/>
              <a:gd name="connsiteY70" fmla="*/ 5303934 h 6908706"/>
              <a:gd name="connsiteX71" fmla="*/ 4552814 w 5679534"/>
              <a:gd name="connsiteY71" fmla="*/ 5287600 h 6908706"/>
              <a:gd name="connsiteX72" fmla="*/ 4674407 w 5679534"/>
              <a:gd name="connsiteY72" fmla="*/ 5197769 h 6908706"/>
              <a:gd name="connsiteX73" fmla="*/ 4662699 w 5679534"/>
              <a:gd name="connsiteY73" fmla="*/ 5261398 h 6908706"/>
              <a:gd name="connsiteX74" fmla="*/ 4658385 w 5679534"/>
              <a:gd name="connsiteY74" fmla="*/ 5259355 h 6908706"/>
              <a:gd name="connsiteX75" fmla="*/ 4654142 w 5679534"/>
              <a:gd name="connsiteY75" fmla="*/ 5246898 h 6908706"/>
              <a:gd name="connsiteX76" fmla="*/ 4652716 w 5679534"/>
              <a:gd name="connsiteY76" fmla="*/ 5218786 h 6908706"/>
              <a:gd name="connsiteX77" fmla="*/ 4656248 w 5679534"/>
              <a:gd name="connsiteY77" fmla="*/ 5217652 h 6908706"/>
              <a:gd name="connsiteX78" fmla="*/ 4674407 w 5679534"/>
              <a:gd name="connsiteY78" fmla="*/ 5197769 h 6908706"/>
              <a:gd name="connsiteX79" fmla="*/ 4369082 w 5679534"/>
              <a:gd name="connsiteY79" fmla="*/ 5132431 h 6908706"/>
              <a:gd name="connsiteX80" fmla="*/ 4374486 w 5679534"/>
              <a:gd name="connsiteY80" fmla="*/ 5165098 h 6908706"/>
              <a:gd name="connsiteX81" fmla="*/ 4369082 w 5679534"/>
              <a:gd name="connsiteY81" fmla="*/ 5185515 h 6908706"/>
              <a:gd name="connsiteX82" fmla="*/ 4363678 w 5679534"/>
              <a:gd name="connsiteY82" fmla="*/ 5148765 h 6908706"/>
              <a:gd name="connsiteX83" fmla="*/ 4369082 w 5679534"/>
              <a:gd name="connsiteY83" fmla="*/ 5132431 h 6908706"/>
              <a:gd name="connsiteX84" fmla="*/ 4709533 w 5679534"/>
              <a:gd name="connsiteY84" fmla="*/ 4764930 h 6908706"/>
              <a:gd name="connsiteX85" fmla="*/ 4704129 w 5679534"/>
              <a:gd name="connsiteY85" fmla="*/ 4781264 h 6908706"/>
              <a:gd name="connsiteX86" fmla="*/ 4709533 w 5679534"/>
              <a:gd name="connsiteY86" fmla="*/ 4818014 h 6908706"/>
              <a:gd name="connsiteX87" fmla="*/ 4714937 w 5679534"/>
              <a:gd name="connsiteY87" fmla="*/ 4797597 h 6908706"/>
              <a:gd name="connsiteX88" fmla="*/ 4709533 w 5679534"/>
              <a:gd name="connsiteY88" fmla="*/ 4764930 h 6908706"/>
              <a:gd name="connsiteX89" fmla="*/ 4667461 w 5679534"/>
              <a:gd name="connsiteY89" fmla="*/ 4716814 h 6908706"/>
              <a:gd name="connsiteX90" fmla="*/ 4667272 w 5679534"/>
              <a:gd name="connsiteY90" fmla="*/ 4717652 h 6908706"/>
              <a:gd name="connsiteX91" fmla="*/ 4657259 w 5679534"/>
              <a:gd name="connsiteY91" fmla="*/ 4761178 h 6908706"/>
              <a:gd name="connsiteX92" fmla="*/ 4656555 w 5679534"/>
              <a:gd name="connsiteY92" fmla="*/ 4761046 h 6908706"/>
              <a:gd name="connsiteX93" fmla="*/ 4664549 w 5679534"/>
              <a:gd name="connsiteY93" fmla="*/ 4728180 h 6908706"/>
              <a:gd name="connsiteX94" fmla="*/ 4531203 w 5679534"/>
              <a:gd name="connsiteY94" fmla="*/ 4552594 h 6908706"/>
              <a:gd name="connsiteX95" fmla="*/ 4525799 w 5679534"/>
              <a:gd name="connsiteY95" fmla="*/ 4568927 h 6908706"/>
              <a:gd name="connsiteX96" fmla="*/ 4531203 w 5679534"/>
              <a:gd name="connsiteY96" fmla="*/ 4605678 h 6908706"/>
              <a:gd name="connsiteX97" fmla="*/ 4536607 w 5679534"/>
              <a:gd name="connsiteY97" fmla="*/ 4589344 h 6908706"/>
              <a:gd name="connsiteX98" fmla="*/ 4531203 w 5679534"/>
              <a:gd name="connsiteY98" fmla="*/ 4552594 h 6908706"/>
              <a:gd name="connsiteX99" fmla="*/ 4692645 w 5679534"/>
              <a:gd name="connsiteY99" fmla="*/ 4549531 h 6908706"/>
              <a:gd name="connsiteX100" fmla="*/ 4685215 w 5679534"/>
              <a:gd name="connsiteY100" fmla="*/ 4552594 h 6908706"/>
              <a:gd name="connsiteX101" fmla="*/ 4641984 w 5679534"/>
              <a:gd name="connsiteY101" fmla="*/ 4736346 h 6908706"/>
              <a:gd name="connsiteX102" fmla="*/ 4655493 w 5679534"/>
              <a:gd name="connsiteY102" fmla="*/ 4760847 h 6908706"/>
              <a:gd name="connsiteX103" fmla="*/ 4656555 w 5679534"/>
              <a:gd name="connsiteY103" fmla="*/ 4761046 h 6908706"/>
              <a:gd name="connsiteX104" fmla="*/ 4644686 w 5679534"/>
              <a:gd name="connsiteY104" fmla="*/ 4809847 h 6908706"/>
              <a:gd name="connsiteX105" fmla="*/ 4633878 w 5679534"/>
              <a:gd name="connsiteY105" fmla="*/ 4760847 h 6908706"/>
              <a:gd name="connsiteX106" fmla="*/ 4625772 w 5679534"/>
              <a:gd name="connsiteY106" fmla="*/ 4797597 h 6908706"/>
              <a:gd name="connsiteX107" fmla="*/ 4631176 w 5679534"/>
              <a:gd name="connsiteY107" fmla="*/ 4862931 h 6908706"/>
              <a:gd name="connsiteX108" fmla="*/ 4655161 w 5679534"/>
              <a:gd name="connsiteY108" fmla="*/ 4770297 h 6908706"/>
              <a:gd name="connsiteX109" fmla="*/ 4657259 w 5679534"/>
              <a:gd name="connsiteY109" fmla="*/ 4761178 h 6908706"/>
              <a:gd name="connsiteX110" fmla="*/ 4666723 w 5679534"/>
              <a:gd name="connsiteY110" fmla="*/ 4762952 h 6908706"/>
              <a:gd name="connsiteX111" fmla="*/ 4693321 w 5679534"/>
              <a:gd name="connsiteY111" fmla="*/ 4711846 h 6908706"/>
              <a:gd name="connsiteX112" fmla="*/ 4712235 w 5679534"/>
              <a:gd name="connsiteY112" fmla="*/ 4675095 h 6908706"/>
              <a:gd name="connsiteX113" fmla="*/ 4693321 w 5679534"/>
              <a:gd name="connsiteY113" fmla="*/ 4654678 h 6908706"/>
              <a:gd name="connsiteX114" fmla="*/ 4692645 w 5679534"/>
              <a:gd name="connsiteY114" fmla="*/ 4632220 h 6908706"/>
              <a:gd name="connsiteX115" fmla="*/ 4694019 w 5679534"/>
              <a:gd name="connsiteY115" fmla="*/ 4618546 h 6908706"/>
              <a:gd name="connsiteX116" fmla="*/ 4697513 w 5679534"/>
              <a:gd name="connsiteY116" fmla="*/ 4607590 h 6908706"/>
              <a:gd name="connsiteX117" fmla="*/ 4705480 w 5679534"/>
              <a:gd name="connsiteY117" fmla="*/ 4595980 h 6908706"/>
              <a:gd name="connsiteX118" fmla="*/ 4714937 w 5679534"/>
              <a:gd name="connsiteY118" fmla="*/ 4585261 h 6908706"/>
              <a:gd name="connsiteX119" fmla="*/ 4700076 w 5679534"/>
              <a:gd name="connsiteY119" fmla="*/ 4599553 h 6908706"/>
              <a:gd name="connsiteX120" fmla="*/ 4697513 w 5679534"/>
              <a:gd name="connsiteY120" fmla="*/ 4607590 h 6908706"/>
              <a:gd name="connsiteX121" fmla="*/ 4696023 w 5679534"/>
              <a:gd name="connsiteY121" fmla="*/ 4609761 h 6908706"/>
              <a:gd name="connsiteX122" fmla="*/ 4694081 w 5679534"/>
              <a:gd name="connsiteY122" fmla="*/ 4617928 h 6908706"/>
              <a:gd name="connsiteX123" fmla="*/ 4694019 w 5679534"/>
              <a:gd name="connsiteY123" fmla="*/ 4618546 h 6908706"/>
              <a:gd name="connsiteX124" fmla="*/ 4691611 w 5679534"/>
              <a:gd name="connsiteY124" fmla="*/ 4626095 h 6908706"/>
              <a:gd name="connsiteX125" fmla="*/ 4679980 w 5679534"/>
              <a:gd name="connsiteY125" fmla="*/ 4667950 h 6908706"/>
              <a:gd name="connsiteX126" fmla="*/ 4667461 w 5679534"/>
              <a:gd name="connsiteY126" fmla="*/ 4716814 h 6908706"/>
              <a:gd name="connsiteX127" fmla="*/ 4683373 w 5679534"/>
              <a:gd name="connsiteY127" fmla="*/ 4646153 h 6908706"/>
              <a:gd name="connsiteX128" fmla="*/ 4704129 w 5679534"/>
              <a:gd name="connsiteY128" fmla="*/ 4552594 h 6908706"/>
              <a:gd name="connsiteX129" fmla="*/ 4692645 w 5679534"/>
              <a:gd name="connsiteY129" fmla="*/ 4549531 h 6908706"/>
              <a:gd name="connsiteX130" fmla="*/ 4709533 w 5679534"/>
              <a:gd name="connsiteY130" fmla="*/ 4193255 h 6908706"/>
              <a:gd name="connsiteX131" fmla="*/ 4690619 w 5679534"/>
              <a:gd name="connsiteY131" fmla="*/ 4238173 h 6908706"/>
              <a:gd name="connsiteX132" fmla="*/ 4701258 w 5679534"/>
              <a:gd name="connsiteY132" fmla="*/ 4252528 h 6908706"/>
              <a:gd name="connsiteX133" fmla="*/ 4712247 w 5679534"/>
              <a:gd name="connsiteY133" fmla="*/ 4242898 h 6908706"/>
              <a:gd name="connsiteX134" fmla="*/ 4708182 w 5679534"/>
              <a:gd name="connsiteY134" fmla="*/ 4255527 h 6908706"/>
              <a:gd name="connsiteX135" fmla="*/ 4696023 w 5679534"/>
              <a:gd name="connsiteY135" fmla="*/ 4299424 h 6908706"/>
              <a:gd name="connsiteX136" fmla="*/ 4717343 w 5679534"/>
              <a:gd name="connsiteY136" fmla="*/ 4267012 h 6908706"/>
              <a:gd name="connsiteX137" fmla="*/ 4720506 w 5679534"/>
              <a:gd name="connsiteY137" fmla="*/ 4263209 h 6908706"/>
              <a:gd name="connsiteX138" fmla="*/ 4723718 w 5679534"/>
              <a:gd name="connsiteY138" fmla="*/ 4291257 h 6908706"/>
              <a:gd name="connsiteX139" fmla="*/ 4717639 w 5679534"/>
              <a:gd name="connsiteY139" fmla="*/ 4344341 h 6908706"/>
              <a:gd name="connsiteX140" fmla="*/ 4682513 w 5679534"/>
              <a:gd name="connsiteY140" fmla="*/ 4348424 h 6908706"/>
              <a:gd name="connsiteX141" fmla="*/ 4663599 w 5679534"/>
              <a:gd name="connsiteY141" fmla="*/ 4417842 h 6908706"/>
              <a:gd name="connsiteX142" fmla="*/ 4685215 w 5679534"/>
              <a:gd name="connsiteY142" fmla="*/ 4499510 h 6908706"/>
              <a:gd name="connsiteX143" fmla="*/ 4723042 w 5679534"/>
              <a:gd name="connsiteY143" fmla="*/ 4458676 h 6908706"/>
              <a:gd name="connsiteX144" fmla="*/ 4733850 w 5679534"/>
              <a:gd name="connsiteY144" fmla="*/ 4372925 h 6908706"/>
              <a:gd name="connsiteX145" fmla="*/ 4733850 w 5679534"/>
              <a:gd name="connsiteY145" fmla="*/ 4348424 h 6908706"/>
              <a:gd name="connsiteX146" fmla="*/ 4747360 w 5679534"/>
              <a:gd name="connsiteY146" fmla="*/ 4283090 h 6908706"/>
              <a:gd name="connsiteX147" fmla="*/ 4732837 w 5679534"/>
              <a:gd name="connsiteY147" fmla="*/ 4248381 h 6908706"/>
              <a:gd name="connsiteX148" fmla="*/ 4720506 w 5679534"/>
              <a:gd name="connsiteY148" fmla="*/ 4263209 h 6908706"/>
              <a:gd name="connsiteX149" fmla="*/ 4717639 w 5679534"/>
              <a:gd name="connsiteY149" fmla="*/ 4238173 h 6908706"/>
              <a:gd name="connsiteX150" fmla="*/ 4712247 w 5679534"/>
              <a:gd name="connsiteY150" fmla="*/ 4242898 h 6908706"/>
              <a:gd name="connsiteX151" fmla="*/ 4720341 w 5679534"/>
              <a:gd name="connsiteY151" fmla="*/ 4217756 h 6908706"/>
              <a:gd name="connsiteX152" fmla="*/ 4709533 w 5679534"/>
              <a:gd name="connsiteY152" fmla="*/ 4193255 h 6908706"/>
              <a:gd name="connsiteX153" fmla="*/ 4782486 w 5679534"/>
              <a:gd name="connsiteY153" fmla="*/ 4083004 h 6908706"/>
              <a:gd name="connsiteX154" fmla="*/ 4777082 w 5679534"/>
              <a:gd name="connsiteY154" fmla="*/ 4099337 h 6908706"/>
              <a:gd name="connsiteX155" fmla="*/ 4782486 w 5679534"/>
              <a:gd name="connsiteY155" fmla="*/ 4136088 h 6908706"/>
              <a:gd name="connsiteX156" fmla="*/ 4787890 w 5679534"/>
              <a:gd name="connsiteY156" fmla="*/ 4119754 h 6908706"/>
              <a:gd name="connsiteX157" fmla="*/ 4782486 w 5679534"/>
              <a:gd name="connsiteY157" fmla="*/ 4083004 h 6908706"/>
              <a:gd name="connsiteX158" fmla="*/ 4685215 w 5679534"/>
              <a:gd name="connsiteY158" fmla="*/ 4083004 h 6908706"/>
              <a:gd name="connsiteX159" fmla="*/ 4674407 w 5679534"/>
              <a:gd name="connsiteY159" fmla="*/ 4099337 h 6908706"/>
              <a:gd name="connsiteX160" fmla="*/ 4679811 w 5679534"/>
              <a:gd name="connsiteY160" fmla="*/ 4144255 h 6908706"/>
              <a:gd name="connsiteX161" fmla="*/ 4698725 w 5679534"/>
              <a:gd name="connsiteY161" fmla="*/ 4115671 h 6908706"/>
              <a:gd name="connsiteX162" fmla="*/ 4685215 w 5679534"/>
              <a:gd name="connsiteY162" fmla="*/ 4083004 h 6908706"/>
              <a:gd name="connsiteX163" fmla="*/ 4604156 w 5679534"/>
              <a:gd name="connsiteY163" fmla="*/ 4029920 h 6908706"/>
              <a:gd name="connsiteX164" fmla="*/ 4585242 w 5679534"/>
              <a:gd name="connsiteY164" fmla="*/ 4046253 h 6908706"/>
              <a:gd name="connsiteX165" fmla="*/ 4590646 w 5679534"/>
              <a:gd name="connsiteY165" fmla="*/ 4078921 h 6908706"/>
              <a:gd name="connsiteX166" fmla="*/ 4612262 w 5679534"/>
              <a:gd name="connsiteY166" fmla="*/ 4070754 h 6908706"/>
              <a:gd name="connsiteX167" fmla="*/ 4604156 w 5679534"/>
              <a:gd name="connsiteY167" fmla="*/ 4029920 h 6908706"/>
              <a:gd name="connsiteX168" fmla="*/ 4755466 w 5679534"/>
              <a:gd name="connsiteY168" fmla="*/ 3931919 h 6908706"/>
              <a:gd name="connsiteX169" fmla="*/ 4747360 w 5679534"/>
              <a:gd name="connsiteY169" fmla="*/ 3976836 h 6908706"/>
              <a:gd name="connsiteX170" fmla="*/ 4752764 w 5679534"/>
              <a:gd name="connsiteY170" fmla="*/ 4017670 h 6908706"/>
              <a:gd name="connsiteX171" fmla="*/ 4763572 w 5679534"/>
              <a:gd name="connsiteY171" fmla="*/ 4001336 h 6908706"/>
              <a:gd name="connsiteX172" fmla="*/ 4755466 w 5679534"/>
              <a:gd name="connsiteY172" fmla="*/ 3931919 h 6908706"/>
              <a:gd name="connsiteX173" fmla="*/ 4666301 w 5679534"/>
              <a:gd name="connsiteY173" fmla="*/ 3931919 h 6908706"/>
              <a:gd name="connsiteX174" fmla="*/ 4655493 w 5679534"/>
              <a:gd name="connsiteY174" fmla="*/ 3952335 h 6908706"/>
              <a:gd name="connsiteX175" fmla="*/ 4660897 w 5679534"/>
              <a:gd name="connsiteY175" fmla="*/ 3968669 h 6908706"/>
              <a:gd name="connsiteX176" fmla="*/ 4671705 w 5679534"/>
              <a:gd name="connsiteY176" fmla="*/ 3952335 h 6908706"/>
              <a:gd name="connsiteX177" fmla="*/ 4666301 w 5679534"/>
              <a:gd name="connsiteY177" fmla="*/ 3931919 h 6908706"/>
              <a:gd name="connsiteX178" fmla="*/ 4960815 w 5679534"/>
              <a:gd name="connsiteY178" fmla="*/ 3764499 h 6908706"/>
              <a:gd name="connsiteX179" fmla="*/ 4955411 w 5679534"/>
              <a:gd name="connsiteY179" fmla="*/ 3801250 h 6908706"/>
              <a:gd name="connsiteX180" fmla="*/ 4960815 w 5679534"/>
              <a:gd name="connsiteY180" fmla="*/ 3817583 h 6908706"/>
              <a:gd name="connsiteX181" fmla="*/ 4966219 w 5679534"/>
              <a:gd name="connsiteY181" fmla="*/ 3784916 h 6908706"/>
              <a:gd name="connsiteX182" fmla="*/ 4960815 w 5679534"/>
              <a:gd name="connsiteY182" fmla="*/ 3764499 h 6908706"/>
              <a:gd name="connsiteX183" fmla="*/ 4585242 w 5679534"/>
              <a:gd name="connsiteY183" fmla="*/ 3715499 h 6908706"/>
              <a:gd name="connsiteX184" fmla="*/ 4558223 w 5679534"/>
              <a:gd name="connsiteY184" fmla="*/ 3784916 h 6908706"/>
              <a:gd name="connsiteX185" fmla="*/ 4579838 w 5679534"/>
              <a:gd name="connsiteY185" fmla="*/ 3842084 h 6908706"/>
              <a:gd name="connsiteX186" fmla="*/ 4598752 w 5679534"/>
              <a:gd name="connsiteY186" fmla="*/ 3752249 h 6908706"/>
              <a:gd name="connsiteX187" fmla="*/ 4585242 w 5679534"/>
              <a:gd name="connsiteY187" fmla="*/ 3715499 h 6908706"/>
              <a:gd name="connsiteX188" fmla="*/ 4990537 w 5679534"/>
              <a:gd name="connsiteY188" fmla="*/ 3662415 h 6908706"/>
              <a:gd name="connsiteX189" fmla="*/ 4985133 w 5679534"/>
              <a:gd name="connsiteY189" fmla="*/ 3699165 h 6908706"/>
              <a:gd name="connsiteX190" fmla="*/ 4990537 w 5679534"/>
              <a:gd name="connsiteY190" fmla="*/ 3715499 h 6908706"/>
              <a:gd name="connsiteX191" fmla="*/ 4995941 w 5679534"/>
              <a:gd name="connsiteY191" fmla="*/ 3682832 h 6908706"/>
              <a:gd name="connsiteX192" fmla="*/ 4990537 w 5679534"/>
              <a:gd name="connsiteY192" fmla="*/ 3662415 h 6908706"/>
              <a:gd name="connsiteX193" fmla="*/ 4574431 w 5679534"/>
              <a:gd name="connsiteY193" fmla="*/ 3462324 h 6908706"/>
              <a:gd name="connsiteX194" fmla="*/ 4585238 w 5679534"/>
              <a:gd name="connsiteY194" fmla="*/ 3478658 h 6908706"/>
              <a:gd name="connsiteX195" fmla="*/ 4579834 w 5679534"/>
              <a:gd name="connsiteY195" fmla="*/ 3499075 h 6908706"/>
              <a:gd name="connsiteX196" fmla="*/ 4569027 w 5679534"/>
              <a:gd name="connsiteY196" fmla="*/ 3478658 h 6908706"/>
              <a:gd name="connsiteX197" fmla="*/ 4574431 w 5679534"/>
              <a:gd name="connsiteY197" fmla="*/ 3462324 h 6908706"/>
              <a:gd name="connsiteX198" fmla="*/ 4990537 w 5679534"/>
              <a:gd name="connsiteY198" fmla="*/ 3294913 h 6908706"/>
              <a:gd name="connsiteX199" fmla="*/ 4985133 w 5679534"/>
              <a:gd name="connsiteY199" fmla="*/ 3327579 h 6908706"/>
              <a:gd name="connsiteX200" fmla="*/ 4990537 w 5679534"/>
              <a:gd name="connsiteY200" fmla="*/ 3347995 h 6908706"/>
              <a:gd name="connsiteX201" fmla="*/ 4995941 w 5679534"/>
              <a:gd name="connsiteY201" fmla="*/ 3311245 h 6908706"/>
              <a:gd name="connsiteX202" fmla="*/ 4990537 w 5679534"/>
              <a:gd name="connsiteY202" fmla="*/ 3294913 h 6908706"/>
              <a:gd name="connsiteX203" fmla="*/ 5463379 w 5679534"/>
              <a:gd name="connsiteY203" fmla="*/ 3082574 h 6908706"/>
              <a:gd name="connsiteX204" fmla="*/ 5457975 w 5679534"/>
              <a:gd name="connsiteY204" fmla="*/ 3102992 h 6908706"/>
              <a:gd name="connsiteX205" fmla="*/ 5463379 w 5679534"/>
              <a:gd name="connsiteY205" fmla="*/ 3135660 h 6908706"/>
              <a:gd name="connsiteX206" fmla="*/ 5468783 w 5679534"/>
              <a:gd name="connsiteY206" fmla="*/ 3119326 h 6908706"/>
              <a:gd name="connsiteX207" fmla="*/ 5463379 w 5679534"/>
              <a:gd name="connsiteY207" fmla="*/ 3082574 h 6908706"/>
              <a:gd name="connsiteX208" fmla="*/ 4783833 w 5679534"/>
              <a:gd name="connsiteY208" fmla="*/ 2872786 h 6908706"/>
              <a:gd name="connsiteX209" fmla="*/ 4790588 w 5679534"/>
              <a:gd name="connsiteY209" fmla="*/ 2874317 h 6908706"/>
              <a:gd name="connsiteX210" fmla="*/ 4812204 w 5679534"/>
              <a:gd name="connsiteY210" fmla="*/ 2906985 h 6908706"/>
              <a:gd name="connsiteX211" fmla="*/ 4787886 w 5679534"/>
              <a:gd name="connsiteY211" fmla="*/ 2923318 h 6908706"/>
              <a:gd name="connsiteX212" fmla="*/ 4777078 w 5679534"/>
              <a:gd name="connsiteY212" fmla="*/ 2874317 h 6908706"/>
              <a:gd name="connsiteX213" fmla="*/ 4783833 w 5679534"/>
              <a:gd name="connsiteY213" fmla="*/ 2872786 h 6908706"/>
              <a:gd name="connsiteX214" fmla="*/ 4768972 w 5679534"/>
              <a:gd name="connsiteY214" fmla="*/ 2833483 h 6908706"/>
              <a:gd name="connsiteX215" fmla="*/ 4774376 w 5679534"/>
              <a:gd name="connsiteY215" fmla="*/ 2874318 h 6908706"/>
              <a:gd name="connsiteX216" fmla="*/ 4768972 w 5679534"/>
              <a:gd name="connsiteY216" fmla="*/ 2874318 h 6908706"/>
              <a:gd name="connsiteX217" fmla="*/ 4760866 w 5679534"/>
              <a:gd name="connsiteY217" fmla="*/ 2841651 h 6908706"/>
              <a:gd name="connsiteX218" fmla="*/ 4768972 w 5679534"/>
              <a:gd name="connsiteY218" fmla="*/ 2833483 h 6908706"/>
              <a:gd name="connsiteX219" fmla="*/ 4887857 w 5679534"/>
              <a:gd name="connsiteY219" fmla="*/ 2780399 h 6908706"/>
              <a:gd name="connsiteX220" fmla="*/ 4893261 w 5679534"/>
              <a:gd name="connsiteY220" fmla="*/ 2796732 h 6908706"/>
              <a:gd name="connsiteX221" fmla="*/ 4882454 w 5679534"/>
              <a:gd name="connsiteY221" fmla="*/ 2813065 h 6908706"/>
              <a:gd name="connsiteX222" fmla="*/ 4877050 w 5679534"/>
              <a:gd name="connsiteY222" fmla="*/ 2796732 h 6908706"/>
              <a:gd name="connsiteX223" fmla="*/ 4887857 w 5679534"/>
              <a:gd name="connsiteY223" fmla="*/ 2780399 h 6908706"/>
              <a:gd name="connsiteX224" fmla="*/ 5674130 w 5679534"/>
              <a:gd name="connsiteY224" fmla="*/ 2727314 h 6908706"/>
              <a:gd name="connsiteX225" fmla="*/ 5679534 w 5679534"/>
              <a:gd name="connsiteY225" fmla="*/ 2743648 h 6908706"/>
              <a:gd name="connsiteX226" fmla="*/ 5668727 w 5679534"/>
              <a:gd name="connsiteY226" fmla="*/ 2759981 h 6908706"/>
              <a:gd name="connsiteX227" fmla="*/ 5663323 w 5679534"/>
              <a:gd name="connsiteY227" fmla="*/ 2743648 h 6908706"/>
              <a:gd name="connsiteX228" fmla="*/ 5674130 w 5679534"/>
              <a:gd name="connsiteY228" fmla="*/ 2727314 h 6908706"/>
              <a:gd name="connsiteX229" fmla="*/ 4739250 w 5679534"/>
              <a:gd name="connsiteY229" fmla="*/ 2719147 h 6908706"/>
              <a:gd name="connsiteX230" fmla="*/ 4744654 w 5679534"/>
              <a:gd name="connsiteY230" fmla="*/ 2739565 h 6908706"/>
              <a:gd name="connsiteX231" fmla="*/ 4739250 w 5679534"/>
              <a:gd name="connsiteY231" fmla="*/ 2772232 h 6908706"/>
              <a:gd name="connsiteX232" fmla="*/ 4733846 w 5679534"/>
              <a:gd name="connsiteY232" fmla="*/ 2755898 h 6908706"/>
              <a:gd name="connsiteX233" fmla="*/ 4739250 w 5679534"/>
              <a:gd name="connsiteY233" fmla="*/ 2719147 h 6908706"/>
              <a:gd name="connsiteX234" fmla="*/ 4685212 w 5679534"/>
              <a:gd name="connsiteY234" fmla="*/ 2715065 h 6908706"/>
              <a:gd name="connsiteX235" fmla="*/ 4701424 w 5679534"/>
              <a:gd name="connsiteY235" fmla="*/ 2743649 h 6908706"/>
              <a:gd name="connsiteX236" fmla="*/ 4690616 w 5679534"/>
              <a:gd name="connsiteY236" fmla="*/ 2768149 h 6908706"/>
              <a:gd name="connsiteX237" fmla="*/ 4671702 w 5679534"/>
              <a:gd name="connsiteY237" fmla="*/ 2743649 h 6908706"/>
              <a:gd name="connsiteX238" fmla="*/ 4685212 w 5679534"/>
              <a:gd name="connsiteY238" fmla="*/ 2715065 h 6908706"/>
              <a:gd name="connsiteX239" fmla="*/ 5609283 w 5679534"/>
              <a:gd name="connsiteY239" fmla="*/ 2657899 h 6908706"/>
              <a:gd name="connsiteX240" fmla="*/ 5625494 w 5679534"/>
              <a:gd name="connsiteY240" fmla="*/ 2719149 h 6908706"/>
              <a:gd name="connsiteX241" fmla="*/ 5630898 w 5679534"/>
              <a:gd name="connsiteY241" fmla="*/ 2755900 h 6908706"/>
              <a:gd name="connsiteX242" fmla="*/ 5620090 w 5679534"/>
              <a:gd name="connsiteY242" fmla="*/ 2772234 h 6908706"/>
              <a:gd name="connsiteX243" fmla="*/ 5598475 w 5679534"/>
              <a:gd name="connsiteY243" fmla="*/ 2719149 h 6908706"/>
              <a:gd name="connsiteX244" fmla="*/ 5593071 w 5679534"/>
              <a:gd name="connsiteY244" fmla="*/ 2682399 h 6908706"/>
              <a:gd name="connsiteX245" fmla="*/ 5609283 w 5679534"/>
              <a:gd name="connsiteY245" fmla="*/ 2657899 h 6908706"/>
              <a:gd name="connsiteX246" fmla="*/ 4517693 w 5679534"/>
              <a:gd name="connsiteY246" fmla="*/ 2617070 h 6908706"/>
              <a:gd name="connsiteX247" fmla="*/ 4512289 w 5679534"/>
              <a:gd name="connsiteY247" fmla="*/ 2633404 h 6908706"/>
              <a:gd name="connsiteX248" fmla="*/ 4517693 w 5679534"/>
              <a:gd name="connsiteY248" fmla="*/ 2670154 h 6908706"/>
              <a:gd name="connsiteX249" fmla="*/ 4523097 w 5679534"/>
              <a:gd name="connsiteY249" fmla="*/ 2649736 h 6908706"/>
              <a:gd name="connsiteX250" fmla="*/ 4517693 w 5679534"/>
              <a:gd name="connsiteY250" fmla="*/ 2617070 h 6908706"/>
              <a:gd name="connsiteX251" fmla="*/ 4836521 w 5679534"/>
              <a:gd name="connsiteY251" fmla="*/ 2457811 h 6908706"/>
              <a:gd name="connsiteX252" fmla="*/ 4850031 w 5679534"/>
              <a:gd name="connsiteY252" fmla="*/ 2457811 h 6908706"/>
              <a:gd name="connsiteX253" fmla="*/ 4839223 w 5679534"/>
              <a:gd name="connsiteY253" fmla="*/ 2502729 h 6908706"/>
              <a:gd name="connsiteX254" fmla="*/ 4836521 w 5679534"/>
              <a:gd name="connsiteY254" fmla="*/ 2457811 h 6908706"/>
              <a:gd name="connsiteX255" fmla="*/ 4633878 w 5679534"/>
              <a:gd name="connsiteY255" fmla="*/ 2412900 h 6908706"/>
              <a:gd name="connsiteX256" fmla="*/ 4628474 w 5679534"/>
              <a:gd name="connsiteY256" fmla="*/ 2453734 h 6908706"/>
              <a:gd name="connsiteX257" fmla="*/ 4636580 w 5679534"/>
              <a:gd name="connsiteY257" fmla="*/ 2498652 h 6908706"/>
              <a:gd name="connsiteX258" fmla="*/ 4647388 w 5679534"/>
              <a:gd name="connsiteY258" fmla="*/ 2433318 h 6908706"/>
              <a:gd name="connsiteX259" fmla="*/ 4633878 w 5679534"/>
              <a:gd name="connsiteY259" fmla="*/ 2412900 h 6908706"/>
              <a:gd name="connsiteX260" fmla="*/ 4758164 w 5679534"/>
              <a:gd name="connsiteY260" fmla="*/ 2408811 h 6908706"/>
              <a:gd name="connsiteX261" fmla="*/ 4823011 w 5679534"/>
              <a:gd name="connsiteY261" fmla="*/ 2408811 h 6908706"/>
              <a:gd name="connsiteX262" fmla="*/ 4833819 w 5679534"/>
              <a:gd name="connsiteY262" fmla="*/ 2433313 h 6908706"/>
              <a:gd name="connsiteX263" fmla="*/ 4825713 w 5679534"/>
              <a:gd name="connsiteY263" fmla="*/ 2457811 h 6908706"/>
              <a:gd name="connsiteX264" fmla="*/ 4793290 w 5679534"/>
              <a:gd name="connsiteY264" fmla="*/ 2457811 h 6908706"/>
              <a:gd name="connsiteX265" fmla="*/ 4763568 w 5679534"/>
              <a:gd name="connsiteY265" fmla="*/ 2457811 h 6908706"/>
              <a:gd name="connsiteX266" fmla="*/ 4747356 w 5679534"/>
              <a:gd name="connsiteY266" fmla="*/ 2429229 h 6908706"/>
              <a:gd name="connsiteX267" fmla="*/ 4758164 w 5679534"/>
              <a:gd name="connsiteY267" fmla="*/ 2408811 h 6908706"/>
              <a:gd name="connsiteX268" fmla="*/ 4874349 w 5679534"/>
              <a:gd name="connsiteY268" fmla="*/ 2392478 h 6908706"/>
              <a:gd name="connsiteX269" fmla="*/ 4893263 w 5679534"/>
              <a:gd name="connsiteY269" fmla="*/ 2433313 h 6908706"/>
              <a:gd name="connsiteX270" fmla="*/ 4871647 w 5679534"/>
              <a:gd name="connsiteY270" fmla="*/ 2502730 h 6908706"/>
              <a:gd name="connsiteX271" fmla="*/ 4850031 w 5679534"/>
              <a:gd name="connsiteY271" fmla="*/ 2457813 h 6908706"/>
              <a:gd name="connsiteX272" fmla="*/ 4874349 w 5679534"/>
              <a:gd name="connsiteY272" fmla="*/ 2392478 h 6908706"/>
              <a:gd name="connsiteX273" fmla="*/ 4947302 w 5679534"/>
              <a:gd name="connsiteY273" fmla="*/ 2351643 h 6908706"/>
              <a:gd name="connsiteX274" fmla="*/ 4952706 w 5679534"/>
              <a:gd name="connsiteY274" fmla="*/ 2384310 h 6908706"/>
              <a:gd name="connsiteX275" fmla="*/ 4947302 w 5679534"/>
              <a:gd name="connsiteY275" fmla="*/ 2404727 h 6908706"/>
              <a:gd name="connsiteX276" fmla="*/ 4941898 w 5679534"/>
              <a:gd name="connsiteY276" fmla="*/ 2367977 h 6908706"/>
              <a:gd name="connsiteX277" fmla="*/ 4947302 w 5679534"/>
              <a:gd name="connsiteY277" fmla="*/ 2351643 h 6908706"/>
              <a:gd name="connsiteX278" fmla="*/ 4474462 w 5679534"/>
              <a:gd name="connsiteY278" fmla="*/ 2314900 h 6908706"/>
              <a:gd name="connsiteX279" fmla="*/ 4455548 w 5679534"/>
              <a:gd name="connsiteY279" fmla="*/ 2367984 h 6908706"/>
              <a:gd name="connsiteX280" fmla="*/ 4466356 w 5679534"/>
              <a:gd name="connsiteY280" fmla="*/ 2421066 h 6908706"/>
              <a:gd name="connsiteX281" fmla="*/ 4496078 w 5679534"/>
              <a:gd name="connsiteY281" fmla="*/ 2380233 h 6908706"/>
              <a:gd name="connsiteX282" fmla="*/ 4474462 w 5679534"/>
              <a:gd name="connsiteY282" fmla="*/ 2314900 h 6908706"/>
              <a:gd name="connsiteX283" fmla="*/ 5390426 w 5679534"/>
              <a:gd name="connsiteY283" fmla="*/ 2139313 h 6908706"/>
              <a:gd name="connsiteX284" fmla="*/ 5385022 w 5679534"/>
              <a:gd name="connsiteY284" fmla="*/ 2176064 h 6908706"/>
              <a:gd name="connsiteX285" fmla="*/ 5390426 w 5679534"/>
              <a:gd name="connsiteY285" fmla="*/ 2192397 h 6908706"/>
              <a:gd name="connsiteX286" fmla="*/ 5395830 w 5679534"/>
              <a:gd name="connsiteY286" fmla="*/ 2159730 h 6908706"/>
              <a:gd name="connsiteX287" fmla="*/ 5390426 w 5679534"/>
              <a:gd name="connsiteY287" fmla="*/ 2139313 h 6908706"/>
              <a:gd name="connsiteX288" fmla="*/ 4771674 w 5679534"/>
              <a:gd name="connsiteY288" fmla="*/ 2053558 h 6908706"/>
              <a:gd name="connsiteX289" fmla="*/ 4828415 w 5679534"/>
              <a:gd name="connsiteY289" fmla="*/ 2143392 h 6908706"/>
              <a:gd name="connsiteX290" fmla="*/ 4836521 w 5679534"/>
              <a:gd name="connsiteY290" fmla="*/ 2167892 h 6908706"/>
              <a:gd name="connsiteX291" fmla="*/ 4831117 w 5679534"/>
              <a:gd name="connsiteY291" fmla="*/ 2184226 h 6908706"/>
              <a:gd name="connsiteX292" fmla="*/ 4801396 w 5679534"/>
              <a:gd name="connsiteY292" fmla="*/ 2196476 h 6908706"/>
              <a:gd name="connsiteX293" fmla="*/ 4755462 w 5679534"/>
              <a:gd name="connsiteY293" fmla="*/ 2188309 h 6908706"/>
              <a:gd name="connsiteX294" fmla="*/ 4747356 w 5679534"/>
              <a:gd name="connsiteY294" fmla="*/ 2163809 h 6908706"/>
              <a:gd name="connsiteX295" fmla="*/ 4758164 w 5679534"/>
              <a:gd name="connsiteY295" fmla="*/ 2078058 h 6908706"/>
              <a:gd name="connsiteX296" fmla="*/ 4771674 w 5679534"/>
              <a:gd name="connsiteY296" fmla="*/ 2053558 h 6908706"/>
              <a:gd name="connsiteX297" fmla="*/ 5309367 w 5679534"/>
              <a:gd name="connsiteY297" fmla="*/ 1980061 h 6908706"/>
              <a:gd name="connsiteX298" fmla="*/ 5344493 w 5679534"/>
              <a:gd name="connsiteY298" fmla="*/ 1996394 h 6908706"/>
              <a:gd name="connsiteX299" fmla="*/ 5376916 w 5679534"/>
              <a:gd name="connsiteY299" fmla="*/ 2078062 h 6908706"/>
              <a:gd name="connsiteX300" fmla="*/ 5444465 w 5679534"/>
              <a:gd name="connsiteY300" fmla="*/ 2139313 h 6908706"/>
              <a:gd name="connsiteX301" fmla="*/ 5460677 w 5679534"/>
              <a:gd name="connsiteY301" fmla="*/ 2200563 h 6908706"/>
              <a:gd name="connsiteX302" fmla="*/ 5479591 w 5679534"/>
              <a:gd name="connsiteY302" fmla="*/ 2335314 h 6908706"/>
              <a:gd name="connsiteX303" fmla="*/ 5493100 w 5679534"/>
              <a:gd name="connsiteY303" fmla="*/ 2425150 h 6908706"/>
              <a:gd name="connsiteX304" fmla="*/ 5512014 w 5679534"/>
              <a:gd name="connsiteY304" fmla="*/ 2453733 h 6908706"/>
              <a:gd name="connsiteX305" fmla="*/ 5539034 w 5679534"/>
              <a:gd name="connsiteY305" fmla="*/ 2535402 h 6908706"/>
              <a:gd name="connsiteX306" fmla="*/ 5576861 w 5679534"/>
              <a:gd name="connsiteY306" fmla="*/ 2874323 h 6908706"/>
              <a:gd name="connsiteX307" fmla="*/ 5598477 w 5679534"/>
              <a:gd name="connsiteY307" fmla="*/ 2927406 h 6908706"/>
              <a:gd name="connsiteX308" fmla="*/ 5606583 w 5679534"/>
              <a:gd name="connsiteY308" fmla="*/ 3049908 h 6908706"/>
              <a:gd name="connsiteX309" fmla="*/ 5593073 w 5679534"/>
              <a:gd name="connsiteY309" fmla="*/ 3086659 h 6908706"/>
              <a:gd name="connsiteX310" fmla="*/ 5536332 w 5679534"/>
              <a:gd name="connsiteY310" fmla="*/ 3168327 h 6908706"/>
              <a:gd name="connsiteX311" fmla="*/ 5520120 w 5679534"/>
              <a:gd name="connsiteY311" fmla="*/ 3156076 h 6908706"/>
              <a:gd name="connsiteX312" fmla="*/ 5509312 w 5679534"/>
              <a:gd name="connsiteY312" fmla="*/ 3164243 h 6908706"/>
              <a:gd name="connsiteX313" fmla="*/ 5457975 w 5679534"/>
              <a:gd name="connsiteY313" fmla="*/ 3249993 h 6908706"/>
              <a:gd name="connsiteX314" fmla="*/ 5439061 w 5679534"/>
              <a:gd name="connsiteY314" fmla="*/ 3258161 h 6908706"/>
              <a:gd name="connsiteX315" fmla="*/ 5447167 w 5679534"/>
              <a:gd name="connsiteY315" fmla="*/ 3315327 h 6908706"/>
              <a:gd name="connsiteX316" fmla="*/ 5436359 w 5679534"/>
              <a:gd name="connsiteY316" fmla="*/ 3405162 h 6908706"/>
              <a:gd name="connsiteX317" fmla="*/ 5330983 w 5679534"/>
              <a:gd name="connsiteY317" fmla="*/ 3441911 h 6908706"/>
              <a:gd name="connsiteX318" fmla="*/ 5236414 w 5679534"/>
              <a:gd name="connsiteY318" fmla="*/ 3405162 h 6908706"/>
              <a:gd name="connsiteX319" fmla="*/ 5187779 w 5679534"/>
              <a:gd name="connsiteY319" fmla="*/ 3266327 h 6908706"/>
              <a:gd name="connsiteX320" fmla="*/ 5136442 w 5679534"/>
              <a:gd name="connsiteY320" fmla="*/ 3053992 h 6908706"/>
              <a:gd name="connsiteX321" fmla="*/ 5104018 w 5679534"/>
              <a:gd name="connsiteY321" fmla="*/ 3049908 h 6908706"/>
              <a:gd name="connsiteX322" fmla="*/ 5095912 w 5679534"/>
              <a:gd name="connsiteY322" fmla="*/ 2878405 h 6908706"/>
              <a:gd name="connsiteX323" fmla="*/ 5098614 w 5679534"/>
              <a:gd name="connsiteY323" fmla="*/ 2759988 h 6908706"/>
              <a:gd name="connsiteX324" fmla="*/ 5139144 w 5679534"/>
              <a:gd name="connsiteY324" fmla="*/ 2649736 h 6908706"/>
              <a:gd name="connsiteX325" fmla="*/ 5139144 w 5679534"/>
              <a:gd name="connsiteY325" fmla="*/ 2539485 h 6908706"/>
              <a:gd name="connsiteX326" fmla="*/ 5122932 w 5679534"/>
              <a:gd name="connsiteY326" fmla="*/ 2327147 h 6908706"/>
              <a:gd name="connsiteX327" fmla="*/ 5109422 w 5679534"/>
              <a:gd name="connsiteY327" fmla="*/ 2257731 h 6908706"/>
              <a:gd name="connsiteX328" fmla="*/ 5104018 w 5679534"/>
              <a:gd name="connsiteY328" fmla="*/ 2323064 h 6908706"/>
              <a:gd name="connsiteX329" fmla="*/ 5055383 w 5679534"/>
              <a:gd name="connsiteY329" fmla="*/ 2359814 h 6908706"/>
              <a:gd name="connsiteX330" fmla="*/ 5020257 w 5679534"/>
              <a:gd name="connsiteY330" fmla="*/ 2261814 h 6908706"/>
              <a:gd name="connsiteX331" fmla="*/ 5031065 w 5679534"/>
              <a:gd name="connsiteY331" fmla="*/ 2208730 h 6908706"/>
              <a:gd name="connsiteX332" fmla="*/ 5060787 w 5679534"/>
              <a:gd name="connsiteY332" fmla="*/ 2204647 h 6908706"/>
              <a:gd name="connsiteX333" fmla="*/ 5171567 w 5679534"/>
              <a:gd name="connsiteY333" fmla="*/ 2073979 h 6908706"/>
              <a:gd name="connsiteX334" fmla="*/ 5374214 w 5679534"/>
              <a:gd name="connsiteY334" fmla="*/ 2559903 h 6908706"/>
              <a:gd name="connsiteX335" fmla="*/ 5487697 w 5679534"/>
              <a:gd name="connsiteY335" fmla="*/ 3102992 h 6908706"/>
              <a:gd name="connsiteX336" fmla="*/ 5491040 w 5679534"/>
              <a:gd name="connsiteY336" fmla="*/ 3098277 h 6908706"/>
              <a:gd name="connsiteX337" fmla="*/ 5492610 w 5679534"/>
              <a:gd name="connsiteY337" fmla="*/ 3105296 h 6908706"/>
              <a:gd name="connsiteX338" fmla="*/ 5501206 w 5679534"/>
              <a:gd name="connsiteY338" fmla="*/ 3135660 h 6908706"/>
              <a:gd name="connsiteX339" fmla="*/ 5495802 w 5679534"/>
              <a:gd name="connsiteY339" fmla="*/ 3094826 h 6908706"/>
              <a:gd name="connsiteX340" fmla="*/ 5492763 w 5679534"/>
              <a:gd name="connsiteY340" fmla="*/ 3095846 h 6908706"/>
              <a:gd name="connsiteX341" fmla="*/ 5491040 w 5679534"/>
              <a:gd name="connsiteY341" fmla="*/ 3098277 h 6908706"/>
              <a:gd name="connsiteX342" fmla="*/ 5483306 w 5679534"/>
              <a:gd name="connsiteY342" fmla="*/ 3063689 h 6908706"/>
              <a:gd name="connsiteX343" fmla="*/ 5374214 w 5679534"/>
              <a:gd name="connsiteY343" fmla="*/ 2559903 h 6908706"/>
              <a:gd name="connsiteX344" fmla="*/ 5309367 w 5679534"/>
              <a:gd name="connsiteY344" fmla="*/ 1980061 h 6908706"/>
              <a:gd name="connsiteX345" fmla="*/ 5063439 w 5679534"/>
              <a:gd name="connsiteY345" fmla="*/ 1959240 h 6908706"/>
              <a:gd name="connsiteX346" fmla="*/ 5063492 w 5679534"/>
              <a:gd name="connsiteY346" fmla="*/ 1959645 h 6908706"/>
              <a:gd name="connsiteX347" fmla="*/ 5060790 w 5679534"/>
              <a:gd name="connsiteY347" fmla="*/ 1959645 h 6908706"/>
              <a:gd name="connsiteX348" fmla="*/ 5022960 w 5679534"/>
              <a:gd name="connsiteY348" fmla="*/ 1939228 h 6908706"/>
              <a:gd name="connsiteX349" fmla="*/ 5012153 w 5679534"/>
              <a:gd name="connsiteY349" fmla="*/ 1959645 h 6908706"/>
              <a:gd name="connsiteX350" fmla="*/ 5017556 w 5679534"/>
              <a:gd name="connsiteY350" fmla="*/ 1975978 h 6908706"/>
              <a:gd name="connsiteX351" fmla="*/ 5028364 w 5679534"/>
              <a:gd name="connsiteY351" fmla="*/ 1959645 h 6908706"/>
              <a:gd name="connsiteX352" fmla="*/ 5022960 w 5679534"/>
              <a:gd name="connsiteY352" fmla="*/ 1939228 h 6908706"/>
              <a:gd name="connsiteX353" fmla="*/ 2904621 w 5679534"/>
              <a:gd name="connsiteY353" fmla="*/ 1931061 h 6908706"/>
              <a:gd name="connsiteX354" fmla="*/ 2885707 w 5679534"/>
              <a:gd name="connsiteY354" fmla="*/ 2020896 h 6908706"/>
              <a:gd name="connsiteX355" fmla="*/ 2896515 w 5679534"/>
              <a:gd name="connsiteY355" fmla="*/ 2033146 h 6908706"/>
              <a:gd name="connsiteX356" fmla="*/ 2915429 w 5679534"/>
              <a:gd name="connsiteY356" fmla="*/ 1988229 h 6908706"/>
              <a:gd name="connsiteX357" fmla="*/ 2904621 w 5679534"/>
              <a:gd name="connsiteY357" fmla="*/ 1931061 h 6908706"/>
              <a:gd name="connsiteX358" fmla="*/ 4074571 w 5679534"/>
              <a:gd name="connsiteY358" fmla="*/ 1886144 h 6908706"/>
              <a:gd name="connsiteX359" fmla="*/ 4036744 w 5679534"/>
              <a:gd name="connsiteY359" fmla="*/ 1935145 h 6908706"/>
              <a:gd name="connsiteX360" fmla="*/ 4044850 w 5679534"/>
              <a:gd name="connsiteY360" fmla="*/ 1984146 h 6908706"/>
              <a:gd name="connsiteX361" fmla="*/ 4082677 w 5679534"/>
              <a:gd name="connsiteY361" fmla="*/ 2033146 h 6908706"/>
              <a:gd name="connsiteX362" fmla="*/ 4109697 w 5679534"/>
              <a:gd name="connsiteY362" fmla="*/ 1959645 h 6908706"/>
              <a:gd name="connsiteX363" fmla="*/ 4074571 w 5679534"/>
              <a:gd name="connsiteY363" fmla="*/ 1886144 h 6908706"/>
              <a:gd name="connsiteX364" fmla="*/ 4147521 w 5679534"/>
              <a:gd name="connsiteY364" fmla="*/ 1567633 h 6908706"/>
              <a:gd name="connsiteX365" fmla="*/ 4169136 w 5679534"/>
              <a:gd name="connsiteY365" fmla="*/ 1575800 h 6908706"/>
              <a:gd name="connsiteX366" fmla="*/ 4161030 w 5679534"/>
              <a:gd name="connsiteY366" fmla="*/ 1616634 h 6908706"/>
              <a:gd name="connsiteX367" fmla="*/ 4142117 w 5679534"/>
              <a:gd name="connsiteY367" fmla="*/ 1600300 h 6908706"/>
              <a:gd name="connsiteX368" fmla="*/ 4147521 w 5679534"/>
              <a:gd name="connsiteY368" fmla="*/ 1567633 h 6908706"/>
              <a:gd name="connsiteX369" fmla="*/ 4279917 w 5679534"/>
              <a:gd name="connsiteY369" fmla="*/ 1408381 h 6908706"/>
              <a:gd name="connsiteX370" fmla="*/ 4288022 w 5679534"/>
              <a:gd name="connsiteY370" fmla="*/ 1473715 h 6908706"/>
              <a:gd name="connsiteX371" fmla="*/ 4279917 w 5679534"/>
              <a:gd name="connsiteY371" fmla="*/ 1514549 h 6908706"/>
              <a:gd name="connsiteX372" fmla="*/ 4271811 w 5679534"/>
              <a:gd name="connsiteY372" fmla="*/ 1453298 h 6908706"/>
              <a:gd name="connsiteX373" fmla="*/ 4279917 w 5679534"/>
              <a:gd name="connsiteY373" fmla="*/ 1408381 h 6908706"/>
              <a:gd name="connsiteX374" fmla="*/ 4836525 w 5679534"/>
              <a:gd name="connsiteY374" fmla="*/ 1163383 h 6908706"/>
              <a:gd name="connsiteX375" fmla="*/ 4836525 w 5679534"/>
              <a:gd name="connsiteY375" fmla="*/ 1175633 h 6908706"/>
              <a:gd name="connsiteX376" fmla="*/ 4834811 w 5679534"/>
              <a:gd name="connsiteY376" fmla="*/ 1165973 h 6908706"/>
              <a:gd name="connsiteX377" fmla="*/ 2385841 w 5679534"/>
              <a:gd name="connsiteY377" fmla="*/ 1147045 h 6908706"/>
              <a:gd name="connsiteX378" fmla="*/ 2415563 w 5679534"/>
              <a:gd name="connsiteY378" fmla="*/ 1216464 h 6908706"/>
              <a:gd name="connsiteX379" fmla="*/ 2396649 w 5679534"/>
              <a:gd name="connsiteY379" fmla="*/ 1249131 h 6908706"/>
              <a:gd name="connsiteX380" fmla="*/ 2380437 w 5679534"/>
              <a:gd name="connsiteY380" fmla="*/ 1171545 h 6908706"/>
              <a:gd name="connsiteX381" fmla="*/ 2385841 w 5679534"/>
              <a:gd name="connsiteY381" fmla="*/ 1147045 h 6908706"/>
              <a:gd name="connsiteX382" fmla="*/ 4244792 w 5679534"/>
              <a:gd name="connsiteY382" fmla="*/ 1138877 h 6908706"/>
              <a:gd name="connsiteX383" fmla="*/ 4252898 w 5679534"/>
              <a:gd name="connsiteY383" fmla="*/ 1159294 h 6908706"/>
              <a:gd name="connsiteX384" fmla="*/ 4250196 w 5679534"/>
              <a:gd name="connsiteY384" fmla="*/ 1196045 h 6908706"/>
              <a:gd name="connsiteX385" fmla="*/ 4233984 w 5679534"/>
              <a:gd name="connsiteY385" fmla="*/ 1249129 h 6908706"/>
              <a:gd name="connsiteX386" fmla="*/ 4216083 w 5679534"/>
              <a:gd name="connsiteY386" fmla="*/ 1254233 h 6908706"/>
              <a:gd name="connsiteX387" fmla="*/ 4198720 w 5679534"/>
              <a:gd name="connsiteY387" fmla="*/ 1253343 h 6908706"/>
              <a:gd name="connsiteX388" fmla="*/ 4198024 w 5679534"/>
              <a:gd name="connsiteY388" fmla="*/ 1274522 h 6908706"/>
              <a:gd name="connsiteX389" fmla="*/ 4169136 w 5679534"/>
              <a:gd name="connsiteY389" fmla="*/ 1302212 h 6908706"/>
              <a:gd name="connsiteX390" fmla="*/ 4189654 w 5679534"/>
              <a:gd name="connsiteY390" fmla="*/ 1249957 h 6908706"/>
              <a:gd name="connsiteX391" fmla="*/ 4197737 w 5679534"/>
              <a:gd name="connsiteY391" fmla="*/ 1249229 h 6908706"/>
              <a:gd name="connsiteX392" fmla="*/ 4220474 w 5679534"/>
              <a:gd name="connsiteY392" fmla="*/ 1191961 h 6908706"/>
              <a:gd name="connsiteX393" fmla="*/ 4244792 w 5679534"/>
              <a:gd name="connsiteY393" fmla="*/ 1138877 h 6908706"/>
              <a:gd name="connsiteX394" fmla="*/ 2550664 w 5679534"/>
              <a:gd name="connsiteY394" fmla="*/ 934712 h 6908706"/>
              <a:gd name="connsiteX395" fmla="*/ 2545260 w 5679534"/>
              <a:gd name="connsiteY395" fmla="*/ 971464 h 6908706"/>
              <a:gd name="connsiteX396" fmla="*/ 2550664 w 5679534"/>
              <a:gd name="connsiteY396" fmla="*/ 987797 h 6908706"/>
              <a:gd name="connsiteX397" fmla="*/ 2556068 w 5679534"/>
              <a:gd name="connsiteY397" fmla="*/ 955130 h 6908706"/>
              <a:gd name="connsiteX398" fmla="*/ 2550664 w 5679534"/>
              <a:gd name="connsiteY398" fmla="*/ 934712 h 6908706"/>
              <a:gd name="connsiteX399" fmla="*/ 2501533 w 5679534"/>
              <a:gd name="connsiteY399" fmla="*/ 787855 h 6908706"/>
              <a:gd name="connsiteX400" fmla="*/ 2483115 w 5679534"/>
              <a:gd name="connsiteY400" fmla="*/ 844879 h 6908706"/>
              <a:gd name="connsiteX401" fmla="*/ 2466903 w 5679534"/>
              <a:gd name="connsiteY401" fmla="*/ 869379 h 6908706"/>
              <a:gd name="connsiteX402" fmla="*/ 2423672 w 5679534"/>
              <a:gd name="connsiteY402" fmla="*/ 889796 h 6908706"/>
              <a:gd name="connsiteX403" fmla="*/ 2399354 w 5679534"/>
              <a:gd name="connsiteY403" fmla="*/ 991880 h 6908706"/>
              <a:gd name="connsiteX404" fmla="*/ 2372334 w 5679534"/>
              <a:gd name="connsiteY404" fmla="*/ 1098049 h 6908706"/>
              <a:gd name="connsiteX405" fmla="*/ 2353421 w 5679534"/>
              <a:gd name="connsiteY405" fmla="*/ 1114383 h 6908706"/>
              <a:gd name="connsiteX406" fmla="*/ 2242640 w 5679534"/>
              <a:gd name="connsiteY406" fmla="*/ 1265468 h 6908706"/>
              <a:gd name="connsiteX407" fmla="*/ 2250746 w 5679534"/>
              <a:gd name="connsiteY407" fmla="*/ 1302219 h 6908706"/>
              <a:gd name="connsiteX408" fmla="*/ 2334507 w 5679534"/>
              <a:gd name="connsiteY408" fmla="*/ 1416554 h 6908706"/>
              <a:gd name="connsiteX409" fmla="*/ 2404758 w 5679534"/>
              <a:gd name="connsiteY409" fmla="*/ 1518638 h 6908706"/>
              <a:gd name="connsiteX410" fmla="*/ 2475009 w 5679534"/>
              <a:gd name="connsiteY410" fmla="*/ 1620723 h 6908706"/>
              <a:gd name="connsiteX411" fmla="*/ 2639829 w 5679534"/>
              <a:gd name="connsiteY411" fmla="*/ 1857560 h 6908706"/>
              <a:gd name="connsiteX412" fmla="*/ 2712782 w 5679534"/>
              <a:gd name="connsiteY412" fmla="*/ 1886144 h 6908706"/>
              <a:gd name="connsiteX413" fmla="*/ 2739801 w 5679534"/>
              <a:gd name="connsiteY413" fmla="*/ 1902477 h 6908706"/>
              <a:gd name="connsiteX414" fmla="*/ 2780331 w 5679534"/>
              <a:gd name="connsiteY414" fmla="*/ 1886144 h 6908706"/>
              <a:gd name="connsiteX415" fmla="*/ 2834370 w 5679534"/>
              <a:gd name="connsiteY415" fmla="*/ 1935145 h 6908706"/>
              <a:gd name="connsiteX416" fmla="*/ 2845178 w 5679534"/>
              <a:gd name="connsiteY416" fmla="*/ 1886144 h 6908706"/>
              <a:gd name="connsiteX417" fmla="*/ 2834370 w 5679534"/>
              <a:gd name="connsiteY417" fmla="*/ 1833060 h 6908706"/>
              <a:gd name="connsiteX418" fmla="*/ 2793841 w 5679534"/>
              <a:gd name="connsiteY418" fmla="*/ 1735058 h 6908706"/>
              <a:gd name="connsiteX419" fmla="*/ 2734397 w 5679534"/>
              <a:gd name="connsiteY419" fmla="*/ 1616640 h 6908706"/>
              <a:gd name="connsiteX420" fmla="*/ 2647935 w 5679534"/>
              <a:gd name="connsiteY420" fmla="*/ 1424720 h 6908706"/>
              <a:gd name="connsiteX421" fmla="*/ 2615511 w 5679534"/>
              <a:gd name="connsiteY421" fmla="*/ 1404303 h 6908706"/>
              <a:gd name="connsiteX422" fmla="*/ 2529048 w 5679534"/>
              <a:gd name="connsiteY422" fmla="*/ 1563555 h 6908706"/>
              <a:gd name="connsiteX423" fmla="*/ 2496625 w 5679534"/>
              <a:gd name="connsiteY423" fmla="*/ 1441054 h 6908706"/>
              <a:gd name="connsiteX424" fmla="*/ 2472307 w 5679534"/>
              <a:gd name="connsiteY424" fmla="*/ 1294052 h 6908706"/>
              <a:gd name="connsiteX425" fmla="*/ 2466903 w 5679534"/>
              <a:gd name="connsiteY425" fmla="*/ 1224634 h 6908706"/>
              <a:gd name="connsiteX426" fmla="*/ 2485817 w 5679534"/>
              <a:gd name="connsiteY426" fmla="*/ 1249134 h 6908706"/>
              <a:gd name="connsiteX427" fmla="*/ 2523644 w 5679534"/>
              <a:gd name="connsiteY427" fmla="*/ 1049048 h 6908706"/>
              <a:gd name="connsiteX428" fmla="*/ 2512836 w 5679534"/>
              <a:gd name="connsiteY428" fmla="*/ 861211 h 6908706"/>
              <a:gd name="connsiteX429" fmla="*/ 2501533 w 5679534"/>
              <a:gd name="connsiteY429" fmla="*/ 787855 h 6908706"/>
              <a:gd name="connsiteX430" fmla="*/ 2537154 w 5679534"/>
              <a:gd name="connsiteY430" fmla="*/ 632543 h 6908706"/>
              <a:gd name="connsiteX431" fmla="*/ 2526346 w 5679534"/>
              <a:gd name="connsiteY431" fmla="*/ 648876 h 6908706"/>
              <a:gd name="connsiteX432" fmla="*/ 2531750 w 5679534"/>
              <a:gd name="connsiteY432" fmla="*/ 665210 h 6908706"/>
              <a:gd name="connsiteX433" fmla="*/ 2542558 w 5679534"/>
              <a:gd name="connsiteY433" fmla="*/ 648876 h 6908706"/>
              <a:gd name="connsiteX434" fmla="*/ 2537154 w 5679534"/>
              <a:gd name="connsiteY434" fmla="*/ 632543 h 6908706"/>
              <a:gd name="connsiteX435" fmla="*/ 2447989 w 5679534"/>
              <a:gd name="connsiteY435" fmla="*/ 526374 h 6908706"/>
              <a:gd name="connsiteX436" fmla="*/ 2437181 w 5679534"/>
              <a:gd name="connsiteY436" fmla="*/ 542708 h 6908706"/>
              <a:gd name="connsiteX437" fmla="*/ 2442585 w 5679534"/>
              <a:gd name="connsiteY437" fmla="*/ 559042 h 6908706"/>
              <a:gd name="connsiteX438" fmla="*/ 2453393 w 5679534"/>
              <a:gd name="connsiteY438" fmla="*/ 542708 h 6908706"/>
              <a:gd name="connsiteX439" fmla="*/ 2447989 w 5679534"/>
              <a:gd name="connsiteY439" fmla="*/ 526374 h 6908706"/>
              <a:gd name="connsiteX440" fmla="*/ 2520942 w 5679534"/>
              <a:gd name="connsiteY440" fmla="*/ 514124 h 6908706"/>
              <a:gd name="connsiteX441" fmla="*/ 2515538 w 5679534"/>
              <a:gd name="connsiteY441" fmla="*/ 534541 h 6908706"/>
              <a:gd name="connsiteX442" fmla="*/ 2520942 w 5679534"/>
              <a:gd name="connsiteY442" fmla="*/ 567208 h 6908706"/>
              <a:gd name="connsiteX443" fmla="*/ 2526346 w 5679534"/>
              <a:gd name="connsiteY443" fmla="*/ 550875 h 6908706"/>
              <a:gd name="connsiteX444" fmla="*/ 2520942 w 5679534"/>
              <a:gd name="connsiteY444" fmla="*/ 514124 h 6908706"/>
              <a:gd name="connsiteX445" fmla="*/ 0 w 5679534"/>
              <a:gd name="connsiteY445" fmla="*/ 0 h 6908706"/>
              <a:gd name="connsiteX446" fmla="*/ 2231807 w 5679534"/>
              <a:gd name="connsiteY446" fmla="*/ 0 h 6908706"/>
              <a:gd name="connsiteX447" fmla="*/ 2243991 w 5679534"/>
              <a:gd name="connsiteY447" fmla="*/ 12378 h 6908706"/>
              <a:gd name="connsiteX448" fmla="*/ 2304785 w 5679534"/>
              <a:gd name="connsiteY448" fmla="*/ 40451 h 6908706"/>
              <a:gd name="connsiteX449" fmla="*/ 2391248 w 5679534"/>
              <a:gd name="connsiteY449" fmla="*/ 203787 h 6908706"/>
              <a:gd name="connsiteX450" fmla="*/ 2423672 w 5679534"/>
              <a:gd name="connsiteY450" fmla="*/ 358955 h 6908706"/>
              <a:gd name="connsiteX451" fmla="*/ 2442585 w 5679534"/>
              <a:gd name="connsiteY451" fmla="*/ 403873 h 6908706"/>
              <a:gd name="connsiteX452" fmla="*/ 2469606 w 5679534"/>
              <a:gd name="connsiteY452" fmla="*/ 489624 h 6908706"/>
              <a:gd name="connsiteX453" fmla="*/ 2496625 w 5679534"/>
              <a:gd name="connsiteY453" fmla="*/ 473290 h 6908706"/>
              <a:gd name="connsiteX454" fmla="*/ 2504730 w 5679534"/>
              <a:gd name="connsiteY454" fmla="*/ 354872 h 6908706"/>
              <a:gd name="connsiteX455" fmla="*/ 2542558 w 5679534"/>
              <a:gd name="connsiteY455" fmla="*/ 244621 h 6908706"/>
              <a:gd name="connsiteX456" fmla="*/ 2569578 w 5679534"/>
              <a:gd name="connsiteY456" fmla="*/ 171120 h 6908706"/>
              <a:gd name="connsiteX457" fmla="*/ 2561472 w 5679534"/>
              <a:gd name="connsiteY457" fmla="*/ 85368 h 6908706"/>
              <a:gd name="connsiteX458" fmla="*/ 2556068 w 5679534"/>
              <a:gd name="connsiteY458" fmla="*/ 2169 h 6908706"/>
              <a:gd name="connsiteX459" fmla="*/ 2556360 w 5679534"/>
              <a:gd name="connsiteY459" fmla="*/ 0 h 6908706"/>
              <a:gd name="connsiteX460" fmla="*/ 2817172 w 5679534"/>
              <a:gd name="connsiteY460" fmla="*/ 0 h 6908706"/>
              <a:gd name="connsiteX461" fmla="*/ 2859025 w 5679534"/>
              <a:gd name="connsiteY461" fmla="*/ 39366 h 6908706"/>
              <a:gd name="connsiteX462" fmla="*/ 2923535 w 5679534"/>
              <a:gd name="connsiteY462" fmla="*/ 105785 h 6908706"/>
              <a:gd name="connsiteX463" fmla="*/ 3037017 w 5679534"/>
              <a:gd name="connsiteY463" fmla="*/ 199703 h 6908706"/>
              <a:gd name="connsiteX464" fmla="*/ 3088355 w 5679534"/>
              <a:gd name="connsiteY464" fmla="*/ 269121 h 6908706"/>
              <a:gd name="connsiteX465" fmla="*/ 3099162 w 5679534"/>
              <a:gd name="connsiteY465" fmla="*/ 301788 h 6908706"/>
              <a:gd name="connsiteX466" fmla="*/ 3182923 w 5679534"/>
              <a:gd name="connsiteY466" fmla="*/ 309955 h 6908706"/>
              <a:gd name="connsiteX467" fmla="*/ 3293704 w 5679534"/>
              <a:gd name="connsiteY467" fmla="*/ 358955 h 6908706"/>
              <a:gd name="connsiteX468" fmla="*/ 3312618 w 5679534"/>
              <a:gd name="connsiteY468" fmla="*/ 391623 h 6908706"/>
              <a:gd name="connsiteX469" fmla="*/ 3407186 w 5679534"/>
              <a:gd name="connsiteY469" fmla="*/ 452873 h 6908706"/>
              <a:gd name="connsiteX470" fmla="*/ 3482841 w 5679534"/>
              <a:gd name="connsiteY470" fmla="*/ 416123 h 6908706"/>
              <a:gd name="connsiteX471" fmla="*/ 3558496 w 5679534"/>
              <a:gd name="connsiteY471" fmla="*/ 461040 h 6908706"/>
              <a:gd name="connsiteX472" fmla="*/ 3620641 w 5679534"/>
              <a:gd name="connsiteY472" fmla="*/ 473290 h 6908706"/>
              <a:gd name="connsiteX473" fmla="*/ 3650363 w 5679534"/>
              <a:gd name="connsiteY473" fmla="*/ 522291 h 6908706"/>
              <a:gd name="connsiteX474" fmla="*/ 3709806 w 5679534"/>
              <a:gd name="connsiteY474" fmla="*/ 575375 h 6908706"/>
              <a:gd name="connsiteX475" fmla="*/ 3769249 w 5679534"/>
              <a:gd name="connsiteY475" fmla="*/ 575375 h 6908706"/>
              <a:gd name="connsiteX476" fmla="*/ 3828693 w 5679534"/>
              <a:gd name="connsiteY476" fmla="*/ 632543 h 6908706"/>
              <a:gd name="connsiteX477" fmla="*/ 3934069 w 5679534"/>
              <a:gd name="connsiteY477" fmla="*/ 738711 h 6908706"/>
              <a:gd name="connsiteX478" fmla="*/ 4042148 w 5679534"/>
              <a:gd name="connsiteY478" fmla="*/ 836712 h 6908706"/>
              <a:gd name="connsiteX479" fmla="*/ 4061061 w 5679534"/>
              <a:gd name="connsiteY479" fmla="*/ 812212 h 6908706"/>
              <a:gd name="connsiteX480" fmla="*/ 4123207 w 5679534"/>
              <a:gd name="connsiteY480" fmla="*/ 979631 h 6908706"/>
              <a:gd name="connsiteX481" fmla="*/ 4123207 w 5679534"/>
              <a:gd name="connsiteY481" fmla="*/ 1081715 h 6908706"/>
              <a:gd name="connsiteX482" fmla="*/ 4169140 w 5679534"/>
              <a:gd name="connsiteY482" fmla="*/ 1318552 h 6908706"/>
              <a:gd name="connsiteX483" fmla="*/ 4142120 w 5679534"/>
              <a:gd name="connsiteY483" fmla="*/ 1371636 h 6908706"/>
              <a:gd name="connsiteX484" fmla="*/ 4112399 w 5679534"/>
              <a:gd name="connsiteY484" fmla="*/ 1555389 h 6908706"/>
              <a:gd name="connsiteX485" fmla="*/ 4101591 w 5679534"/>
              <a:gd name="connsiteY485" fmla="*/ 1637056 h 6908706"/>
              <a:gd name="connsiteX486" fmla="*/ 4096187 w 5679534"/>
              <a:gd name="connsiteY486" fmla="*/ 1702391 h 6908706"/>
              <a:gd name="connsiteX487" fmla="*/ 4115101 w 5679534"/>
              <a:gd name="connsiteY487" fmla="*/ 1833060 h 6908706"/>
              <a:gd name="connsiteX488" fmla="*/ 4171842 w 5679534"/>
              <a:gd name="connsiteY488" fmla="*/ 1816727 h 6908706"/>
              <a:gd name="connsiteX489" fmla="*/ 4215073 w 5679534"/>
              <a:gd name="connsiteY489" fmla="*/ 1739141 h 6908706"/>
              <a:gd name="connsiteX490" fmla="*/ 4228583 w 5679534"/>
              <a:gd name="connsiteY490" fmla="*/ 1677890 h 6908706"/>
              <a:gd name="connsiteX491" fmla="*/ 4255603 w 5679534"/>
              <a:gd name="connsiteY491" fmla="*/ 1632973 h 6908706"/>
              <a:gd name="connsiteX492" fmla="*/ 4317748 w 5679534"/>
              <a:gd name="connsiteY492" fmla="*/ 1637056 h 6908706"/>
              <a:gd name="connsiteX493" fmla="*/ 4401509 w 5679534"/>
              <a:gd name="connsiteY493" fmla="*/ 1677890 h 6908706"/>
              <a:gd name="connsiteX494" fmla="*/ 4469058 w 5679534"/>
              <a:gd name="connsiteY494" fmla="*/ 1698307 h 6908706"/>
              <a:gd name="connsiteX495" fmla="*/ 4550117 w 5679534"/>
              <a:gd name="connsiteY495" fmla="*/ 1747308 h 6908706"/>
              <a:gd name="connsiteX496" fmla="*/ 4571733 w 5679534"/>
              <a:gd name="connsiteY496" fmla="*/ 1669724 h 6908706"/>
              <a:gd name="connsiteX497" fmla="*/ 4571733 w 5679534"/>
              <a:gd name="connsiteY497" fmla="*/ 1539055 h 6908706"/>
              <a:gd name="connsiteX498" fmla="*/ 4596050 w 5679534"/>
              <a:gd name="connsiteY498" fmla="*/ 1420637 h 6908706"/>
              <a:gd name="connsiteX499" fmla="*/ 4647388 w 5679534"/>
              <a:gd name="connsiteY499" fmla="*/ 1294052 h 6908706"/>
              <a:gd name="connsiteX500" fmla="*/ 4677109 w 5679534"/>
              <a:gd name="connsiteY500" fmla="*/ 1151133 h 6908706"/>
              <a:gd name="connsiteX501" fmla="*/ 4706831 w 5679534"/>
              <a:gd name="connsiteY501" fmla="*/ 1065382 h 6908706"/>
              <a:gd name="connsiteX502" fmla="*/ 4809505 w 5679534"/>
              <a:gd name="connsiteY502" fmla="*/ 1065382 h 6908706"/>
              <a:gd name="connsiteX503" fmla="*/ 4824028 w 5679534"/>
              <a:gd name="connsiteY503" fmla="*/ 1105195 h 6908706"/>
              <a:gd name="connsiteX504" fmla="*/ 4834811 w 5679534"/>
              <a:gd name="connsiteY504" fmla="*/ 1165973 h 6908706"/>
              <a:gd name="connsiteX505" fmla="*/ 4825717 w 5679534"/>
              <a:gd name="connsiteY505" fmla="*/ 1179717 h 6908706"/>
              <a:gd name="connsiteX506" fmla="*/ 4828419 w 5679534"/>
              <a:gd name="connsiteY506" fmla="*/ 1212384 h 6908706"/>
              <a:gd name="connsiteX507" fmla="*/ 4836525 w 5679534"/>
              <a:gd name="connsiteY507" fmla="*/ 1175633 h 6908706"/>
              <a:gd name="connsiteX508" fmla="*/ 4871650 w 5679534"/>
              <a:gd name="connsiteY508" fmla="*/ 1142966 h 6908706"/>
              <a:gd name="connsiteX509" fmla="*/ 4974325 w 5679534"/>
              <a:gd name="connsiteY509" fmla="*/ 1224634 h 6908706"/>
              <a:gd name="connsiteX510" fmla="*/ 5101317 w 5679534"/>
              <a:gd name="connsiteY510" fmla="*/ 1347136 h 6908706"/>
              <a:gd name="connsiteX511" fmla="*/ 5149953 w 5679534"/>
              <a:gd name="connsiteY511" fmla="*/ 1379803 h 6908706"/>
              <a:gd name="connsiteX512" fmla="*/ 5179674 w 5679534"/>
              <a:gd name="connsiteY512" fmla="*/ 1453304 h 6908706"/>
              <a:gd name="connsiteX513" fmla="*/ 5193184 w 5679534"/>
              <a:gd name="connsiteY513" fmla="*/ 1539055 h 6908706"/>
              <a:gd name="connsiteX514" fmla="*/ 5236418 w 5679534"/>
              <a:gd name="connsiteY514" fmla="*/ 1600306 h 6908706"/>
              <a:gd name="connsiteX515" fmla="*/ 5266139 w 5679534"/>
              <a:gd name="connsiteY515" fmla="*/ 1673807 h 6908706"/>
              <a:gd name="connsiteX516" fmla="*/ 5247226 w 5679534"/>
              <a:gd name="connsiteY516" fmla="*/ 1800392 h 6908706"/>
              <a:gd name="connsiteX517" fmla="*/ 5155359 w 5679534"/>
              <a:gd name="connsiteY517" fmla="*/ 1955562 h 6908706"/>
              <a:gd name="connsiteX518" fmla="*/ 5112127 w 5679534"/>
              <a:gd name="connsiteY518" fmla="*/ 1926978 h 6908706"/>
              <a:gd name="connsiteX519" fmla="*/ 5087472 w 5679534"/>
              <a:gd name="connsiteY519" fmla="*/ 1955562 h 6908706"/>
              <a:gd name="connsiteX520" fmla="*/ 5063439 w 5679534"/>
              <a:gd name="connsiteY520" fmla="*/ 1959240 h 6908706"/>
              <a:gd name="connsiteX521" fmla="*/ 5058088 w 5679534"/>
              <a:gd name="connsiteY521" fmla="*/ 1918811 h 6908706"/>
              <a:gd name="connsiteX522" fmla="*/ 5049982 w 5679534"/>
              <a:gd name="connsiteY522" fmla="*/ 1926978 h 6908706"/>
              <a:gd name="connsiteX523" fmla="*/ 5060790 w 5679534"/>
              <a:gd name="connsiteY523" fmla="*/ 1959645 h 6908706"/>
              <a:gd name="connsiteX524" fmla="*/ 5058088 w 5679534"/>
              <a:gd name="connsiteY524" fmla="*/ 2065812 h 6908706"/>
              <a:gd name="connsiteX525" fmla="*/ 4947308 w 5679534"/>
              <a:gd name="connsiteY525" fmla="*/ 2114814 h 6908706"/>
              <a:gd name="connsiteX526" fmla="*/ 4931094 w 5679534"/>
              <a:gd name="connsiteY526" fmla="*/ 2082146 h 6908706"/>
              <a:gd name="connsiteX527" fmla="*/ 4922988 w 5679534"/>
              <a:gd name="connsiteY527" fmla="*/ 2016813 h 6908706"/>
              <a:gd name="connsiteX528" fmla="*/ 4914882 w 5679534"/>
              <a:gd name="connsiteY528" fmla="*/ 2073979 h 6908706"/>
              <a:gd name="connsiteX529" fmla="*/ 4893266 w 5679534"/>
              <a:gd name="connsiteY529" fmla="*/ 2114814 h 6908706"/>
              <a:gd name="connsiteX530" fmla="*/ 4841929 w 5679534"/>
              <a:gd name="connsiteY530" fmla="*/ 2171981 h 6908706"/>
              <a:gd name="connsiteX531" fmla="*/ 4777084 w 5679534"/>
              <a:gd name="connsiteY531" fmla="*/ 2016813 h 6908706"/>
              <a:gd name="connsiteX532" fmla="*/ 4690621 w 5679534"/>
              <a:gd name="connsiteY532" fmla="*/ 2016813 h 6908706"/>
              <a:gd name="connsiteX533" fmla="*/ 4669005 w 5679534"/>
              <a:gd name="connsiteY533" fmla="*/ 2082146 h 6908706"/>
              <a:gd name="connsiteX534" fmla="*/ 4687917 w 5679534"/>
              <a:gd name="connsiteY534" fmla="*/ 2118896 h 6908706"/>
              <a:gd name="connsiteX535" fmla="*/ 4714937 w 5679534"/>
              <a:gd name="connsiteY535" fmla="*/ 2208731 h 6908706"/>
              <a:gd name="connsiteX536" fmla="*/ 4712235 w 5679534"/>
              <a:gd name="connsiteY536" fmla="*/ 2302647 h 6908706"/>
              <a:gd name="connsiteX537" fmla="*/ 4723042 w 5679534"/>
              <a:gd name="connsiteY537" fmla="*/ 2380233 h 6908706"/>
              <a:gd name="connsiteX538" fmla="*/ 4741956 w 5679534"/>
              <a:gd name="connsiteY538" fmla="*/ 2408817 h 6908706"/>
              <a:gd name="connsiteX539" fmla="*/ 4731148 w 5679534"/>
              <a:gd name="connsiteY539" fmla="*/ 2433318 h 6908706"/>
              <a:gd name="connsiteX540" fmla="*/ 4717639 w 5679534"/>
              <a:gd name="connsiteY540" fmla="*/ 2433318 h 6908706"/>
              <a:gd name="connsiteX541" fmla="*/ 4671705 w 5679534"/>
              <a:gd name="connsiteY541" fmla="*/ 2514985 h 6908706"/>
              <a:gd name="connsiteX542" fmla="*/ 4712235 w 5679534"/>
              <a:gd name="connsiteY542" fmla="*/ 2535403 h 6908706"/>
              <a:gd name="connsiteX543" fmla="*/ 4725744 w 5679534"/>
              <a:gd name="connsiteY543" fmla="*/ 2547652 h 6908706"/>
              <a:gd name="connsiteX544" fmla="*/ 4723042 w 5679534"/>
              <a:gd name="connsiteY544" fmla="*/ 2584404 h 6908706"/>
              <a:gd name="connsiteX545" fmla="*/ 4682513 w 5679534"/>
              <a:gd name="connsiteY545" fmla="*/ 2674236 h 6908706"/>
              <a:gd name="connsiteX546" fmla="*/ 4625772 w 5679534"/>
              <a:gd name="connsiteY546" fmla="*/ 2694654 h 6908706"/>
              <a:gd name="connsiteX547" fmla="*/ 4609560 w 5679534"/>
              <a:gd name="connsiteY547" fmla="*/ 2731404 h 6908706"/>
              <a:gd name="connsiteX548" fmla="*/ 4612775 w 5679534"/>
              <a:gd name="connsiteY548" fmla="*/ 2746953 h 6908706"/>
              <a:gd name="connsiteX549" fmla="*/ 4636577 w 5679534"/>
              <a:gd name="connsiteY549" fmla="*/ 2710981 h 6908706"/>
              <a:gd name="connsiteX550" fmla="*/ 4655491 w 5679534"/>
              <a:gd name="connsiteY550" fmla="*/ 2743649 h 6908706"/>
              <a:gd name="connsiteX551" fmla="*/ 4625769 w 5679534"/>
              <a:gd name="connsiteY551" fmla="*/ 2772233 h 6908706"/>
              <a:gd name="connsiteX552" fmla="*/ 4619014 w 5679534"/>
              <a:gd name="connsiteY552" fmla="*/ 2763045 h 6908706"/>
              <a:gd name="connsiteX553" fmla="*/ 4613534 w 5679534"/>
              <a:gd name="connsiteY553" fmla="*/ 2750622 h 6908706"/>
              <a:gd name="connsiteX554" fmla="*/ 4623070 w 5679534"/>
              <a:gd name="connsiteY554" fmla="*/ 2796739 h 6908706"/>
              <a:gd name="connsiteX555" fmla="*/ 4666301 w 5679534"/>
              <a:gd name="connsiteY555" fmla="*/ 2898824 h 6908706"/>
              <a:gd name="connsiteX556" fmla="*/ 4704129 w 5679534"/>
              <a:gd name="connsiteY556" fmla="*/ 3000909 h 6908706"/>
              <a:gd name="connsiteX557" fmla="*/ 4696023 w 5679534"/>
              <a:gd name="connsiteY557" fmla="*/ 3058076 h 6908706"/>
              <a:gd name="connsiteX558" fmla="*/ 4669003 w 5679534"/>
              <a:gd name="connsiteY558" fmla="*/ 3078493 h 6908706"/>
              <a:gd name="connsiteX559" fmla="*/ 4574435 w 5679534"/>
              <a:gd name="connsiteY559" fmla="*/ 3266329 h 6908706"/>
              <a:gd name="connsiteX560" fmla="*/ 4533905 w 5679534"/>
              <a:gd name="connsiteY560" fmla="*/ 3294913 h 6908706"/>
              <a:gd name="connsiteX561" fmla="*/ 4558223 w 5679534"/>
              <a:gd name="connsiteY561" fmla="*/ 3388830 h 6908706"/>
              <a:gd name="connsiteX562" fmla="*/ 4558223 w 5679534"/>
              <a:gd name="connsiteY562" fmla="*/ 3458245 h 6908706"/>
              <a:gd name="connsiteX563" fmla="*/ 4533905 w 5679534"/>
              <a:gd name="connsiteY563" fmla="*/ 3568497 h 6908706"/>
              <a:gd name="connsiteX564" fmla="*/ 4577136 w 5679534"/>
              <a:gd name="connsiteY564" fmla="*/ 3584830 h 6908706"/>
              <a:gd name="connsiteX565" fmla="*/ 4625772 w 5679534"/>
              <a:gd name="connsiteY565" fmla="*/ 3674665 h 6908706"/>
              <a:gd name="connsiteX566" fmla="*/ 4663599 w 5679534"/>
              <a:gd name="connsiteY566" fmla="*/ 3650165 h 6908706"/>
              <a:gd name="connsiteX567" fmla="*/ 4709533 w 5679534"/>
              <a:gd name="connsiteY567" fmla="*/ 3245911 h 6908706"/>
              <a:gd name="connsiteX568" fmla="*/ 4768976 w 5679534"/>
              <a:gd name="connsiteY568" fmla="*/ 3082576 h 6908706"/>
              <a:gd name="connsiteX569" fmla="*/ 4860843 w 5679534"/>
              <a:gd name="connsiteY569" fmla="*/ 3086659 h 6908706"/>
              <a:gd name="connsiteX570" fmla="*/ 4950007 w 5679534"/>
              <a:gd name="connsiteY570" fmla="*/ 3139744 h 6908706"/>
              <a:gd name="connsiteX571" fmla="*/ 5039172 w 5679534"/>
              <a:gd name="connsiteY571" fmla="*/ 3254080 h 6908706"/>
              <a:gd name="connsiteX572" fmla="*/ 5052682 w 5679534"/>
              <a:gd name="connsiteY572" fmla="*/ 3384744 h 6908706"/>
              <a:gd name="connsiteX573" fmla="*/ 5060788 w 5679534"/>
              <a:gd name="connsiteY573" fmla="*/ 3421496 h 6908706"/>
              <a:gd name="connsiteX574" fmla="*/ 5074298 w 5679534"/>
              <a:gd name="connsiteY574" fmla="*/ 3437829 h 6908706"/>
              <a:gd name="connsiteX575" fmla="*/ 5063490 w 5679534"/>
              <a:gd name="connsiteY575" fmla="*/ 3474579 h 6908706"/>
              <a:gd name="connsiteX576" fmla="*/ 5041874 w 5679534"/>
              <a:gd name="connsiteY576" fmla="*/ 3474579 h 6908706"/>
              <a:gd name="connsiteX577" fmla="*/ 5006749 w 5679534"/>
              <a:gd name="connsiteY577" fmla="*/ 3601164 h 6908706"/>
              <a:gd name="connsiteX578" fmla="*/ 5039172 w 5679534"/>
              <a:gd name="connsiteY578" fmla="*/ 3682832 h 6908706"/>
              <a:gd name="connsiteX579" fmla="*/ 5066192 w 5679534"/>
              <a:gd name="connsiteY579" fmla="*/ 3793083 h 6908706"/>
              <a:gd name="connsiteX580" fmla="*/ 5052682 w 5679534"/>
              <a:gd name="connsiteY580" fmla="*/ 3846167 h 6908706"/>
              <a:gd name="connsiteX581" fmla="*/ 5031066 w 5679534"/>
              <a:gd name="connsiteY581" fmla="*/ 3899251 h 6908706"/>
              <a:gd name="connsiteX582" fmla="*/ 5004047 w 5679534"/>
              <a:gd name="connsiteY582" fmla="*/ 3915585 h 6908706"/>
              <a:gd name="connsiteX583" fmla="*/ 4904074 w 5679534"/>
              <a:gd name="connsiteY583" fmla="*/ 3968669 h 6908706"/>
              <a:gd name="connsiteX584" fmla="*/ 4858141 w 5679534"/>
              <a:gd name="connsiteY584" fmla="*/ 4001336 h 6908706"/>
              <a:gd name="connsiteX585" fmla="*/ 4855439 w 5679534"/>
              <a:gd name="connsiteY585" fmla="*/ 4062587 h 6908706"/>
              <a:gd name="connsiteX586" fmla="*/ 4871650 w 5679534"/>
              <a:gd name="connsiteY586" fmla="*/ 4156505 h 6908706"/>
              <a:gd name="connsiteX587" fmla="*/ 4890564 w 5679534"/>
              <a:gd name="connsiteY587" fmla="*/ 4209589 h 6908706"/>
              <a:gd name="connsiteX588" fmla="*/ 4812207 w 5679534"/>
              <a:gd name="connsiteY588" fmla="*/ 4315757 h 6908706"/>
              <a:gd name="connsiteX589" fmla="*/ 4814909 w 5679534"/>
              <a:gd name="connsiteY589" fmla="*/ 4287173 h 6908706"/>
              <a:gd name="connsiteX590" fmla="*/ 4798697 w 5679534"/>
              <a:gd name="connsiteY590" fmla="*/ 4209589 h 6908706"/>
              <a:gd name="connsiteX591" fmla="*/ 4787890 w 5679534"/>
              <a:gd name="connsiteY591" fmla="*/ 4230006 h 6908706"/>
              <a:gd name="connsiteX592" fmla="*/ 4812207 w 5679534"/>
              <a:gd name="connsiteY592" fmla="*/ 4319841 h 6908706"/>
              <a:gd name="connsiteX593" fmla="*/ 4866247 w 5679534"/>
              <a:gd name="connsiteY593" fmla="*/ 4421925 h 6908706"/>
              <a:gd name="connsiteX594" fmla="*/ 4890564 w 5679534"/>
              <a:gd name="connsiteY594" fmla="*/ 4483176 h 6908706"/>
              <a:gd name="connsiteX595" fmla="*/ 4877054 w 5679534"/>
              <a:gd name="connsiteY595" fmla="*/ 4581177 h 6908706"/>
              <a:gd name="connsiteX596" fmla="*/ 4874352 w 5679534"/>
              <a:gd name="connsiteY596" fmla="*/ 4654678 h 6908706"/>
              <a:gd name="connsiteX597" fmla="*/ 4860843 w 5679534"/>
              <a:gd name="connsiteY597" fmla="*/ 4740430 h 6908706"/>
              <a:gd name="connsiteX598" fmla="*/ 4779784 w 5679534"/>
              <a:gd name="connsiteY598" fmla="*/ 4740430 h 6908706"/>
              <a:gd name="connsiteX599" fmla="*/ 4760870 w 5679534"/>
              <a:gd name="connsiteY599" fmla="*/ 4834348 h 6908706"/>
              <a:gd name="connsiteX600" fmla="*/ 4760870 w 5679534"/>
              <a:gd name="connsiteY600" fmla="*/ 4965016 h 6908706"/>
              <a:gd name="connsiteX601" fmla="*/ 4763572 w 5679534"/>
              <a:gd name="connsiteY601" fmla="*/ 4997683 h 6908706"/>
              <a:gd name="connsiteX602" fmla="*/ 4798697 w 5679534"/>
              <a:gd name="connsiteY602" fmla="*/ 5005850 h 6908706"/>
              <a:gd name="connsiteX603" fmla="*/ 4814909 w 5679534"/>
              <a:gd name="connsiteY603" fmla="*/ 5038517 h 6908706"/>
              <a:gd name="connsiteX604" fmla="*/ 4801399 w 5679534"/>
              <a:gd name="connsiteY604" fmla="*/ 5107935 h 6908706"/>
              <a:gd name="connsiteX605" fmla="*/ 4787890 w 5679534"/>
              <a:gd name="connsiteY605" fmla="*/ 5173269 h 6908706"/>
              <a:gd name="connsiteX606" fmla="*/ 4795996 w 5679534"/>
              <a:gd name="connsiteY606" fmla="*/ 5210019 h 6908706"/>
              <a:gd name="connsiteX607" fmla="*/ 4817611 w 5679534"/>
              <a:gd name="connsiteY607" fmla="*/ 5234520 h 6908706"/>
              <a:gd name="connsiteX608" fmla="*/ 4839227 w 5679534"/>
              <a:gd name="connsiteY608" fmla="*/ 5254937 h 6908706"/>
              <a:gd name="connsiteX609" fmla="*/ 4901372 w 5679534"/>
              <a:gd name="connsiteY609" fmla="*/ 5197769 h 6908706"/>
              <a:gd name="connsiteX610" fmla="*/ 4925690 w 5679534"/>
              <a:gd name="connsiteY610" fmla="*/ 5218186 h 6908706"/>
              <a:gd name="connsiteX611" fmla="*/ 4914882 w 5679534"/>
              <a:gd name="connsiteY611" fmla="*/ 5267187 h 6908706"/>
              <a:gd name="connsiteX612" fmla="*/ 4877054 w 5679534"/>
              <a:gd name="connsiteY612" fmla="*/ 5438689 h 6908706"/>
              <a:gd name="connsiteX613" fmla="*/ 4820313 w 5679534"/>
              <a:gd name="connsiteY613" fmla="*/ 5577525 h 6908706"/>
              <a:gd name="connsiteX614" fmla="*/ 4750062 w 5679534"/>
              <a:gd name="connsiteY614" fmla="*/ 5593858 h 6908706"/>
              <a:gd name="connsiteX615" fmla="*/ 4731148 w 5679534"/>
              <a:gd name="connsiteY615" fmla="*/ 5581608 h 6908706"/>
              <a:gd name="connsiteX616" fmla="*/ 4687917 w 5679534"/>
              <a:gd name="connsiteY616" fmla="*/ 5569358 h 6908706"/>
              <a:gd name="connsiteX617" fmla="*/ 4679811 w 5679534"/>
              <a:gd name="connsiteY617" fmla="*/ 5426439 h 6908706"/>
              <a:gd name="connsiteX618" fmla="*/ 4663599 w 5679534"/>
              <a:gd name="connsiteY618" fmla="*/ 5369272 h 6908706"/>
              <a:gd name="connsiteX619" fmla="*/ 4662079 w 5679534"/>
              <a:gd name="connsiteY619" fmla="*/ 5264762 h 6908706"/>
              <a:gd name="connsiteX620" fmla="*/ 4662699 w 5679534"/>
              <a:gd name="connsiteY620" fmla="*/ 5261398 h 6908706"/>
              <a:gd name="connsiteX621" fmla="*/ 4666301 w 5679534"/>
              <a:gd name="connsiteY621" fmla="*/ 5263104 h 6908706"/>
              <a:gd name="connsiteX622" fmla="*/ 4674407 w 5679534"/>
              <a:gd name="connsiteY622" fmla="*/ 5197769 h 6908706"/>
              <a:gd name="connsiteX623" fmla="*/ 4685215 w 5679534"/>
              <a:gd name="connsiteY623" fmla="*/ 5079351 h 6908706"/>
              <a:gd name="connsiteX624" fmla="*/ 4641984 w 5679534"/>
              <a:gd name="connsiteY624" fmla="*/ 5144685 h 6908706"/>
              <a:gd name="connsiteX625" fmla="*/ 4652116 w 5679534"/>
              <a:gd name="connsiteY625" fmla="*/ 5206957 h 6908706"/>
              <a:gd name="connsiteX626" fmla="*/ 4652716 w 5679534"/>
              <a:gd name="connsiteY626" fmla="*/ 5218786 h 6908706"/>
              <a:gd name="connsiteX627" fmla="*/ 4640084 w 5679534"/>
              <a:gd name="connsiteY627" fmla="*/ 5222844 h 6908706"/>
              <a:gd name="connsiteX628" fmla="*/ 4569031 w 5679534"/>
              <a:gd name="connsiteY628" fmla="*/ 5259020 h 6908706"/>
              <a:gd name="connsiteX629" fmla="*/ 4542011 w 5679534"/>
              <a:gd name="connsiteY629" fmla="*/ 5254937 h 6908706"/>
              <a:gd name="connsiteX630" fmla="*/ 4555521 w 5679534"/>
              <a:gd name="connsiteY630" fmla="*/ 5161019 h 6908706"/>
              <a:gd name="connsiteX631" fmla="*/ 4606858 w 5679534"/>
              <a:gd name="connsiteY631" fmla="*/ 4924182 h 6908706"/>
              <a:gd name="connsiteX632" fmla="*/ 4585242 w 5679534"/>
              <a:gd name="connsiteY632" fmla="*/ 4789430 h 6908706"/>
              <a:gd name="connsiteX633" fmla="*/ 4555521 w 5679534"/>
              <a:gd name="connsiteY633" fmla="*/ 4789430 h 6908706"/>
              <a:gd name="connsiteX634" fmla="*/ 4525799 w 5679534"/>
              <a:gd name="connsiteY634" fmla="*/ 4752680 h 6908706"/>
              <a:gd name="connsiteX635" fmla="*/ 4520395 w 5679534"/>
              <a:gd name="connsiteY635" fmla="*/ 4654678 h 6908706"/>
              <a:gd name="connsiteX636" fmla="*/ 4552819 w 5679534"/>
              <a:gd name="connsiteY636" fmla="*/ 4336174 h 6908706"/>
              <a:gd name="connsiteX637" fmla="*/ 4566329 w 5679534"/>
              <a:gd name="connsiteY637" fmla="*/ 4132005 h 6908706"/>
              <a:gd name="connsiteX638" fmla="*/ 4566329 w 5679534"/>
              <a:gd name="connsiteY638" fmla="*/ 4001336 h 6908706"/>
              <a:gd name="connsiteX639" fmla="*/ 4550117 w 5679534"/>
              <a:gd name="connsiteY639" fmla="*/ 3968669 h 6908706"/>
              <a:gd name="connsiteX640" fmla="*/ 4501482 w 5679534"/>
              <a:gd name="connsiteY640" fmla="*/ 4279007 h 6908706"/>
              <a:gd name="connsiteX641" fmla="*/ 4474462 w 5679534"/>
              <a:gd name="connsiteY641" fmla="*/ 4417842 h 6908706"/>
              <a:gd name="connsiteX642" fmla="*/ 4433932 w 5679534"/>
              <a:gd name="connsiteY642" fmla="*/ 4499510 h 6908706"/>
              <a:gd name="connsiteX643" fmla="*/ 4374489 w 5679534"/>
              <a:gd name="connsiteY643" fmla="*/ 4626095 h 6908706"/>
              <a:gd name="connsiteX644" fmla="*/ 4285324 w 5679534"/>
              <a:gd name="connsiteY644" fmla="*/ 4630178 h 6908706"/>
              <a:gd name="connsiteX645" fmla="*/ 4255601 w 5679534"/>
              <a:gd name="connsiteY645" fmla="*/ 4695512 h 6908706"/>
              <a:gd name="connsiteX646" fmla="*/ 4271815 w 5679534"/>
              <a:gd name="connsiteY646" fmla="*/ 4769013 h 6908706"/>
              <a:gd name="connsiteX647" fmla="*/ 4323150 w 5679534"/>
              <a:gd name="connsiteY647" fmla="*/ 4834348 h 6908706"/>
              <a:gd name="connsiteX648" fmla="*/ 4358277 w 5679534"/>
              <a:gd name="connsiteY648" fmla="*/ 4728179 h 6908706"/>
              <a:gd name="connsiteX649" fmla="*/ 4369083 w 5679534"/>
              <a:gd name="connsiteY649" fmla="*/ 4679179 h 6908706"/>
              <a:gd name="connsiteX650" fmla="*/ 4466356 w 5679534"/>
              <a:gd name="connsiteY650" fmla="*/ 4724096 h 6908706"/>
              <a:gd name="connsiteX651" fmla="*/ 4487972 w 5679534"/>
              <a:gd name="connsiteY651" fmla="*/ 4760847 h 6908706"/>
              <a:gd name="connsiteX652" fmla="*/ 4490674 w 5679534"/>
              <a:gd name="connsiteY652" fmla="*/ 4903765 h 6908706"/>
              <a:gd name="connsiteX653" fmla="*/ 4482568 w 5679534"/>
              <a:gd name="connsiteY653" fmla="*/ 4936432 h 6908706"/>
              <a:gd name="connsiteX654" fmla="*/ 4476869 w 5679534"/>
              <a:gd name="connsiteY654" fmla="*/ 5015102 h 6908706"/>
              <a:gd name="connsiteX655" fmla="*/ 4476955 w 5679534"/>
              <a:gd name="connsiteY655" fmla="*/ 5023088 h 6908706"/>
              <a:gd name="connsiteX656" fmla="*/ 4496074 w 5679534"/>
              <a:gd name="connsiteY656" fmla="*/ 4973179 h 6908706"/>
              <a:gd name="connsiteX657" fmla="*/ 4509584 w 5679534"/>
              <a:gd name="connsiteY657" fmla="*/ 4993596 h 6908706"/>
              <a:gd name="connsiteX658" fmla="*/ 4487968 w 5679534"/>
              <a:gd name="connsiteY658" fmla="*/ 5124264 h 6908706"/>
              <a:gd name="connsiteX659" fmla="*/ 4470906 w 5679534"/>
              <a:gd name="connsiteY659" fmla="*/ 5066246 h 6908706"/>
              <a:gd name="connsiteX660" fmla="*/ 4468383 w 5679534"/>
              <a:gd name="connsiteY660" fmla="*/ 5075778 h 6908706"/>
              <a:gd name="connsiteX661" fmla="*/ 4463654 w 5679534"/>
              <a:gd name="connsiteY661" fmla="*/ 5112018 h 6908706"/>
              <a:gd name="connsiteX662" fmla="*/ 4447442 w 5679534"/>
              <a:gd name="connsiteY662" fmla="*/ 5197769 h 6908706"/>
              <a:gd name="connsiteX663" fmla="*/ 4404209 w 5679534"/>
              <a:gd name="connsiteY663" fmla="*/ 5152852 h 6908706"/>
              <a:gd name="connsiteX664" fmla="*/ 4387997 w 5679534"/>
              <a:gd name="connsiteY664" fmla="*/ 5095685 h 6908706"/>
              <a:gd name="connsiteX665" fmla="*/ 4344766 w 5679534"/>
              <a:gd name="connsiteY665" fmla="*/ 4936432 h 6908706"/>
              <a:gd name="connsiteX666" fmla="*/ 4328554 w 5679534"/>
              <a:gd name="connsiteY666" fmla="*/ 4883348 h 6908706"/>
              <a:gd name="connsiteX667" fmla="*/ 4269111 w 5679534"/>
              <a:gd name="connsiteY667" fmla="*/ 4883348 h 6908706"/>
              <a:gd name="connsiteX668" fmla="*/ 4263707 w 5679534"/>
              <a:gd name="connsiteY668" fmla="*/ 4928269 h 6908706"/>
              <a:gd name="connsiteX669" fmla="*/ 4288024 w 5679534"/>
              <a:gd name="connsiteY669" fmla="*/ 4965016 h 6908706"/>
              <a:gd name="connsiteX670" fmla="*/ 4261005 w 5679534"/>
              <a:gd name="connsiteY670" fmla="*/ 4985433 h 6908706"/>
              <a:gd name="connsiteX671" fmla="*/ 4193456 w 5679534"/>
              <a:gd name="connsiteY671" fmla="*/ 5091604 h 6908706"/>
              <a:gd name="connsiteX672" fmla="*/ 4190754 w 5679534"/>
              <a:gd name="connsiteY672" fmla="*/ 5177356 h 6908706"/>
              <a:gd name="connsiteX673" fmla="*/ 4247495 w 5679534"/>
              <a:gd name="connsiteY673" fmla="*/ 5324358 h 6908706"/>
              <a:gd name="connsiteX674" fmla="*/ 4304236 w 5679534"/>
              <a:gd name="connsiteY674" fmla="*/ 5352941 h 6908706"/>
              <a:gd name="connsiteX675" fmla="*/ 4320448 w 5679534"/>
              <a:gd name="connsiteY675" fmla="*/ 5410109 h 6908706"/>
              <a:gd name="connsiteX676" fmla="*/ 4336660 w 5679534"/>
              <a:gd name="connsiteY676" fmla="*/ 5577528 h 6908706"/>
              <a:gd name="connsiteX677" fmla="*/ 4423122 w 5679534"/>
              <a:gd name="connsiteY677" fmla="*/ 5838865 h 6908706"/>
              <a:gd name="connsiteX678" fmla="*/ 4428526 w 5679534"/>
              <a:gd name="connsiteY678" fmla="*/ 5859282 h 6908706"/>
              <a:gd name="connsiteX679" fmla="*/ 4420420 w 5679534"/>
              <a:gd name="connsiteY679" fmla="*/ 5969533 h 6908706"/>
              <a:gd name="connsiteX680" fmla="*/ 4331256 w 5679534"/>
              <a:gd name="connsiteY680" fmla="*/ 6030784 h 6908706"/>
              <a:gd name="connsiteX681" fmla="*/ 4285322 w 5679534"/>
              <a:gd name="connsiteY681" fmla="*/ 6132869 h 6908706"/>
              <a:gd name="connsiteX682" fmla="*/ 4266409 w 5679534"/>
              <a:gd name="connsiteY682" fmla="*/ 6206370 h 6908706"/>
              <a:gd name="connsiteX683" fmla="*/ 4252899 w 5679534"/>
              <a:gd name="connsiteY683" fmla="*/ 6279871 h 6908706"/>
              <a:gd name="connsiteX684" fmla="*/ 4274514 w 5679534"/>
              <a:gd name="connsiteY684" fmla="*/ 6292121 h 6908706"/>
              <a:gd name="connsiteX685" fmla="*/ 4315044 w 5679534"/>
              <a:gd name="connsiteY685" fmla="*/ 6332955 h 6908706"/>
              <a:gd name="connsiteX686" fmla="*/ 4325852 w 5679534"/>
              <a:gd name="connsiteY686" fmla="*/ 6369705 h 6908706"/>
              <a:gd name="connsiteX687" fmla="*/ 4315044 w 5679534"/>
              <a:gd name="connsiteY687" fmla="*/ 6394206 h 6908706"/>
              <a:gd name="connsiteX688" fmla="*/ 4163734 w 5679534"/>
              <a:gd name="connsiteY688" fmla="*/ 6492207 h 6908706"/>
              <a:gd name="connsiteX689" fmla="*/ 4031338 w 5679534"/>
              <a:gd name="connsiteY689" fmla="*/ 6631039 h 6908706"/>
              <a:gd name="connsiteX690" fmla="*/ 4012424 w 5679534"/>
              <a:gd name="connsiteY690" fmla="*/ 6659623 h 6908706"/>
              <a:gd name="connsiteX691" fmla="*/ 3817885 w 5679534"/>
              <a:gd name="connsiteY691" fmla="*/ 6712707 h 6908706"/>
              <a:gd name="connsiteX692" fmla="*/ 3693592 w 5679534"/>
              <a:gd name="connsiteY692" fmla="*/ 6778044 h 6908706"/>
              <a:gd name="connsiteX693" fmla="*/ 3653063 w 5679534"/>
              <a:gd name="connsiteY693" fmla="*/ 6814792 h 6908706"/>
              <a:gd name="connsiteX694" fmla="*/ 3512562 w 5679534"/>
              <a:gd name="connsiteY694" fmla="*/ 6847970 h 6908706"/>
              <a:gd name="connsiteX695" fmla="*/ 3476218 w 5679534"/>
              <a:gd name="connsiteY695" fmla="*/ 6861452 h 6908706"/>
              <a:gd name="connsiteX696" fmla="*/ 3106528 w 5679534"/>
              <a:gd name="connsiteY696" fmla="*/ 6861452 h 6908706"/>
              <a:gd name="connsiteX697" fmla="*/ 3084301 w 5679534"/>
              <a:gd name="connsiteY697" fmla="*/ 6846438 h 6908706"/>
              <a:gd name="connsiteX698" fmla="*/ 3039717 w 5679534"/>
              <a:gd name="connsiteY698" fmla="*/ 6827042 h 6908706"/>
              <a:gd name="connsiteX699" fmla="*/ 2966206 w 5679534"/>
              <a:gd name="connsiteY699" fmla="*/ 6844237 h 6908706"/>
              <a:gd name="connsiteX700" fmla="*/ 2959842 w 5679534"/>
              <a:gd name="connsiteY700" fmla="*/ 6861452 h 6908706"/>
              <a:gd name="connsiteX701" fmla="*/ 2929659 w 5679534"/>
              <a:gd name="connsiteY701" fmla="*/ 6861452 h 6908706"/>
              <a:gd name="connsiteX702" fmla="*/ 2923535 w 5679534"/>
              <a:gd name="connsiteY702" fmla="*/ 6855625 h 6908706"/>
              <a:gd name="connsiteX703" fmla="*/ 2904621 w 5679534"/>
              <a:gd name="connsiteY703" fmla="*/ 6822958 h 6908706"/>
              <a:gd name="connsiteX704" fmla="*/ 2834370 w 5679534"/>
              <a:gd name="connsiteY704" fmla="*/ 6831125 h 6908706"/>
              <a:gd name="connsiteX705" fmla="*/ 2758715 w 5679534"/>
              <a:gd name="connsiteY705" fmla="*/ 6851542 h 6908706"/>
              <a:gd name="connsiteX706" fmla="*/ 2715484 w 5679534"/>
              <a:gd name="connsiteY706" fmla="*/ 6822958 h 6908706"/>
              <a:gd name="connsiteX707" fmla="*/ 2618213 w 5679534"/>
              <a:gd name="connsiteY707" fmla="*/ 6773958 h 6908706"/>
              <a:gd name="connsiteX708" fmla="*/ 2591615 w 5679534"/>
              <a:gd name="connsiteY708" fmla="*/ 6854925 h 6908706"/>
              <a:gd name="connsiteX709" fmla="*/ 2591946 w 5679534"/>
              <a:gd name="connsiteY709" fmla="*/ 6861452 h 6908706"/>
              <a:gd name="connsiteX710" fmla="*/ 2538205 w 5679534"/>
              <a:gd name="connsiteY710" fmla="*/ 6861452 h 6908706"/>
              <a:gd name="connsiteX711" fmla="*/ 2534452 w 5679534"/>
              <a:gd name="connsiteY711" fmla="*/ 6806625 h 6908706"/>
              <a:gd name="connsiteX712" fmla="*/ 2496625 w 5679534"/>
              <a:gd name="connsiteY712" fmla="*/ 6700457 h 6908706"/>
              <a:gd name="connsiteX713" fmla="*/ 2402056 w 5679534"/>
              <a:gd name="connsiteY713" fmla="*/ 6704540 h 6908706"/>
              <a:gd name="connsiteX714" fmla="*/ 2361526 w 5679534"/>
              <a:gd name="connsiteY714" fmla="*/ 6745374 h 6908706"/>
              <a:gd name="connsiteX715" fmla="*/ 2336449 w 5679534"/>
              <a:gd name="connsiteY715" fmla="*/ 6818875 h 6908706"/>
              <a:gd name="connsiteX716" fmla="*/ 2345065 w 5679534"/>
              <a:gd name="connsiteY716" fmla="*/ 6861452 h 6908706"/>
              <a:gd name="connsiteX717" fmla="*/ 2301286 w 5679534"/>
              <a:gd name="connsiteY717" fmla="*/ 6861452 h 6908706"/>
              <a:gd name="connsiteX718" fmla="*/ 2302083 w 5679534"/>
              <a:gd name="connsiteY718" fmla="*/ 6843375 h 6908706"/>
              <a:gd name="connsiteX719" fmla="*/ 2277766 w 5679534"/>
              <a:gd name="connsiteY719" fmla="*/ 6786208 h 6908706"/>
              <a:gd name="connsiteX720" fmla="*/ 2229130 w 5679534"/>
              <a:gd name="connsiteY720" fmla="*/ 6651456 h 6908706"/>
              <a:gd name="connsiteX721" fmla="*/ 2094035 w 5679534"/>
              <a:gd name="connsiteY721" fmla="*/ 6614706 h 6908706"/>
              <a:gd name="connsiteX722" fmla="*/ 2039995 w 5679534"/>
              <a:gd name="connsiteY722" fmla="*/ 6688207 h 6908706"/>
              <a:gd name="connsiteX723" fmla="*/ 2026486 w 5679534"/>
              <a:gd name="connsiteY723" fmla="*/ 6851542 h 6908706"/>
              <a:gd name="connsiteX724" fmla="*/ 2026486 w 5679534"/>
              <a:gd name="connsiteY724" fmla="*/ 6861452 h 6908706"/>
              <a:gd name="connsiteX725" fmla="*/ 2012976 w 5679534"/>
              <a:gd name="connsiteY725" fmla="*/ 6861452 h 6908706"/>
              <a:gd name="connsiteX726" fmla="*/ 2012976 w 5679534"/>
              <a:gd name="connsiteY726" fmla="*/ 6769874 h 6908706"/>
              <a:gd name="connsiteX727" fmla="*/ 1956234 w 5679534"/>
              <a:gd name="connsiteY727" fmla="*/ 6553455 h 6908706"/>
              <a:gd name="connsiteX728" fmla="*/ 1913004 w 5679534"/>
              <a:gd name="connsiteY728" fmla="*/ 6553455 h 6908706"/>
              <a:gd name="connsiteX729" fmla="*/ 1869771 w 5679534"/>
              <a:gd name="connsiteY729" fmla="*/ 6553455 h 6908706"/>
              <a:gd name="connsiteX730" fmla="*/ 1842751 w 5679534"/>
              <a:gd name="connsiteY730" fmla="*/ 6520788 h 6908706"/>
              <a:gd name="connsiteX731" fmla="*/ 1807626 w 5679534"/>
              <a:gd name="connsiteY731" fmla="*/ 6500371 h 6908706"/>
              <a:gd name="connsiteX732" fmla="*/ 1758991 w 5679534"/>
              <a:gd name="connsiteY732" fmla="*/ 6594289 h 6908706"/>
              <a:gd name="connsiteX733" fmla="*/ 1723865 w 5679534"/>
              <a:gd name="connsiteY733" fmla="*/ 6659623 h 6908706"/>
              <a:gd name="connsiteX734" fmla="*/ 1680634 w 5679534"/>
              <a:gd name="connsiteY734" fmla="*/ 6671873 h 6908706"/>
              <a:gd name="connsiteX735" fmla="*/ 1667124 w 5679534"/>
              <a:gd name="connsiteY735" fmla="*/ 6810708 h 6908706"/>
              <a:gd name="connsiteX736" fmla="*/ 1681214 w 5679534"/>
              <a:gd name="connsiteY736" fmla="*/ 6851231 h 6908706"/>
              <a:gd name="connsiteX737" fmla="*/ 1682913 w 5679534"/>
              <a:gd name="connsiteY737" fmla="*/ 6861452 h 6908706"/>
              <a:gd name="connsiteX738" fmla="*/ 1559507 w 5679534"/>
              <a:gd name="connsiteY738" fmla="*/ 6861452 h 6908706"/>
              <a:gd name="connsiteX739" fmla="*/ 1559045 w 5679534"/>
              <a:gd name="connsiteY739" fmla="*/ 6859709 h 6908706"/>
              <a:gd name="connsiteX740" fmla="*/ 1558789 w 5679534"/>
              <a:gd name="connsiteY740" fmla="*/ 6861452 h 6908706"/>
              <a:gd name="connsiteX741" fmla="*/ 1532459 w 5679534"/>
              <a:gd name="connsiteY741" fmla="*/ 6861452 h 6908706"/>
              <a:gd name="connsiteX742" fmla="*/ 1532364 w 5679534"/>
              <a:gd name="connsiteY742" fmla="*/ 6847969 h 6908706"/>
              <a:gd name="connsiteX743" fmla="*/ 1534728 w 5679534"/>
              <a:gd name="connsiteY743" fmla="*/ 6716790 h 6908706"/>
              <a:gd name="connsiteX744" fmla="*/ 1526622 w 5679534"/>
              <a:gd name="connsiteY744" fmla="*/ 6655539 h 6908706"/>
              <a:gd name="connsiteX745" fmla="*/ 1475285 w 5679534"/>
              <a:gd name="connsiteY745" fmla="*/ 6647373 h 6908706"/>
              <a:gd name="connsiteX746" fmla="*/ 1468540 w 5679534"/>
              <a:gd name="connsiteY746" fmla="*/ 6644390 h 6908706"/>
              <a:gd name="connsiteX747" fmla="*/ 1426649 w 5679534"/>
              <a:gd name="connsiteY747" fmla="*/ 6663706 h 6908706"/>
              <a:gd name="connsiteX748" fmla="*/ 1399630 w 5679534"/>
              <a:gd name="connsiteY748" fmla="*/ 6737207 h 6908706"/>
              <a:gd name="connsiteX749" fmla="*/ 1356398 w 5679534"/>
              <a:gd name="connsiteY749" fmla="*/ 6814792 h 6908706"/>
              <a:gd name="connsiteX750" fmla="*/ 1333431 w 5679534"/>
              <a:gd name="connsiteY750" fmla="*/ 6847970 h 6908706"/>
              <a:gd name="connsiteX751" fmla="*/ 1331304 w 5679534"/>
              <a:gd name="connsiteY751" fmla="*/ 6861452 h 6908706"/>
              <a:gd name="connsiteX752" fmla="*/ 1126731 w 5679534"/>
              <a:gd name="connsiteY752" fmla="*/ 6861452 h 6908706"/>
              <a:gd name="connsiteX753" fmla="*/ 1126731 w 5679534"/>
              <a:gd name="connsiteY753" fmla="*/ 6847459 h 6908706"/>
              <a:gd name="connsiteX754" fmla="*/ 1224002 w 5679534"/>
              <a:gd name="connsiteY754" fmla="*/ 6614706 h 6908706"/>
              <a:gd name="connsiteX755" fmla="*/ 1261829 w 5679534"/>
              <a:gd name="connsiteY755" fmla="*/ 6569788 h 6908706"/>
              <a:gd name="connsiteX756" fmla="*/ 1291551 w 5679534"/>
              <a:gd name="connsiteY756" fmla="*/ 6459537 h 6908706"/>
              <a:gd name="connsiteX757" fmla="*/ 1288849 w 5679534"/>
              <a:gd name="connsiteY757" fmla="*/ 6369702 h 6908706"/>
              <a:gd name="connsiteX758" fmla="*/ 1159156 w 5679534"/>
              <a:gd name="connsiteY758" fmla="*/ 6288034 h 6908706"/>
              <a:gd name="connsiteX759" fmla="*/ 1140241 w 5679534"/>
              <a:gd name="connsiteY759" fmla="*/ 6316618 h 6908706"/>
              <a:gd name="connsiteX760" fmla="*/ 1037566 w 5679534"/>
              <a:gd name="connsiteY760" fmla="*/ 6316618 h 6908706"/>
              <a:gd name="connsiteX761" fmla="*/ 1018653 w 5679534"/>
              <a:gd name="connsiteY761" fmla="*/ 6288034 h 6908706"/>
              <a:gd name="connsiteX762" fmla="*/ 940296 w 5679534"/>
              <a:gd name="connsiteY762" fmla="*/ 6239034 h 6908706"/>
              <a:gd name="connsiteX763" fmla="*/ 905170 w 5679534"/>
              <a:gd name="connsiteY763" fmla="*/ 6234950 h 6908706"/>
              <a:gd name="connsiteX764" fmla="*/ 864641 w 5679534"/>
              <a:gd name="connsiteY764" fmla="*/ 6239034 h 6908706"/>
              <a:gd name="connsiteX765" fmla="*/ 818707 w 5679534"/>
              <a:gd name="connsiteY765" fmla="*/ 6210450 h 6908706"/>
              <a:gd name="connsiteX766" fmla="*/ 786284 w 5679534"/>
              <a:gd name="connsiteY766" fmla="*/ 6283951 h 6908706"/>
              <a:gd name="connsiteX767" fmla="*/ 780117 w 5679534"/>
              <a:gd name="connsiteY767" fmla="*/ 6313686 h 6908706"/>
              <a:gd name="connsiteX768" fmla="*/ 764725 w 5679534"/>
              <a:gd name="connsiteY768" fmla="*/ 6296434 h 6908706"/>
              <a:gd name="connsiteX769" fmla="*/ 770072 w 5679534"/>
              <a:gd name="connsiteY769" fmla="*/ 6275784 h 6908706"/>
              <a:gd name="connsiteX770" fmla="*/ 761966 w 5679534"/>
              <a:gd name="connsiteY770" fmla="*/ 6181866 h 6908706"/>
              <a:gd name="connsiteX771" fmla="*/ 716033 w 5679534"/>
              <a:gd name="connsiteY771" fmla="*/ 6128782 h 6908706"/>
              <a:gd name="connsiteX772" fmla="*/ 659292 w 5679534"/>
              <a:gd name="connsiteY772" fmla="*/ 6100198 h 6908706"/>
              <a:gd name="connsiteX773" fmla="*/ 567425 w 5679534"/>
              <a:gd name="connsiteY773" fmla="*/ 6055281 h 6908706"/>
              <a:gd name="connsiteX774" fmla="*/ 551213 w 5679534"/>
              <a:gd name="connsiteY774" fmla="*/ 6043031 h 6908706"/>
              <a:gd name="connsiteX775" fmla="*/ 525761 w 5679534"/>
              <a:gd name="connsiteY775" fmla="*/ 6023799 h 6908706"/>
              <a:gd name="connsiteX776" fmla="*/ 514359 w 5679534"/>
              <a:gd name="connsiteY776" fmla="*/ 6009556 h 6908706"/>
              <a:gd name="connsiteX777" fmla="*/ 510684 w 5679534"/>
              <a:gd name="connsiteY777" fmla="*/ 5981780 h 6908706"/>
              <a:gd name="connsiteX778" fmla="*/ 502578 w 5679534"/>
              <a:gd name="connsiteY778" fmla="*/ 5989947 h 6908706"/>
              <a:gd name="connsiteX779" fmla="*/ 511992 w 5679534"/>
              <a:gd name="connsiteY779" fmla="*/ 6006599 h 6908706"/>
              <a:gd name="connsiteX780" fmla="*/ 514359 w 5679534"/>
              <a:gd name="connsiteY780" fmla="*/ 6009556 h 6908706"/>
              <a:gd name="connsiteX781" fmla="*/ 516087 w 5679534"/>
              <a:gd name="connsiteY781" fmla="*/ 6022614 h 6908706"/>
              <a:gd name="connsiteX782" fmla="*/ 510684 w 5679534"/>
              <a:gd name="connsiteY782" fmla="*/ 6022614 h 6908706"/>
              <a:gd name="connsiteX783" fmla="*/ 523919 w 5679534"/>
              <a:gd name="connsiteY783" fmla="*/ 6038110 h 6908706"/>
              <a:gd name="connsiteX784" fmla="*/ 523180 w 5679534"/>
              <a:gd name="connsiteY784" fmla="*/ 6079782 h 6908706"/>
              <a:gd name="connsiteX785" fmla="*/ 524193 w 5679534"/>
              <a:gd name="connsiteY785" fmla="*/ 6124699 h 6908706"/>
              <a:gd name="connsiteX786" fmla="*/ 567425 w 5679534"/>
              <a:gd name="connsiteY786" fmla="*/ 6275784 h 6908706"/>
              <a:gd name="connsiteX787" fmla="*/ 626868 w 5679534"/>
              <a:gd name="connsiteY787" fmla="*/ 6332952 h 6908706"/>
              <a:gd name="connsiteX788" fmla="*/ 694417 w 5679534"/>
              <a:gd name="connsiteY788" fmla="*/ 6381952 h 6908706"/>
              <a:gd name="connsiteX789" fmla="*/ 740350 w 5679534"/>
              <a:gd name="connsiteY789" fmla="*/ 6492204 h 6908706"/>
              <a:gd name="connsiteX790" fmla="*/ 861939 w 5679534"/>
              <a:gd name="connsiteY790" fmla="*/ 6545288 h 6908706"/>
              <a:gd name="connsiteX791" fmla="*/ 875449 w 5679534"/>
              <a:gd name="connsiteY791" fmla="*/ 6561621 h 6908706"/>
              <a:gd name="connsiteX792" fmla="*/ 948402 w 5679534"/>
              <a:gd name="connsiteY792" fmla="*/ 6594289 h 6908706"/>
              <a:gd name="connsiteX793" fmla="*/ 773998 w 5679534"/>
              <a:gd name="connsiteY793" fmla="*/ 6336461 h 6908706"/>
              <a:gd name="connsiteX794" fmla="*/ 772063 w 5679534"/>
              <a:gd name="connsiteY794" fmla="*/ 6334095 h 6908706"/>
              <a:gd name="connsiteX795" fmla="*/ 773745 w 5679534"/>
              <a:gd name="connsiteY795" fmla="*/ 6331612 h 6908706"/>
              <a:gd name="connsiteX796" fmla="*/ 779191 w 5679534"/>
              <a:gd name="connsiteY796" fmla="*/ 6318149 h 6908706"/>
              <a:gd name="connsiteX797" fmla="*/ 780117 w 5679534"/>
              <a:gd name="connsiteY797" fmla="*/ 6313686 h 6908706"/>
              <a:gd name="connsiteX798" fmla="*/ 826439 w 5679534"/>
              <a:gd name="connsiteY798" fmla="*/ 6365611 h 6908706"/>
              <a:gd name="connsiteX799" fmla="*/ 983527 w 5679534"/>
              <a:gd name="connsiteY799" fmla="*/ 6541204 h 6908706"/>
              <a:gd name="connsiteX800" fmla="*/ 1015951 w 5679534"/>
              <a:gd name="connsiteY800" fmla="*/ 6557538 h 6908706"/>
              <a:gd name="connsiteX801" fmla="*/ 1032163 w 5679534"/>
              <a:gd name="connsiteY801" fmla="*/ 6610622 h 6908706"/>
              <a:gd name="connsiteX802" fmla="*/ 1015951 w 5679534"/>
              <a:gd name="connsiteY802" fmla="*/ 6651456 h 6908706"/>
              <a:gd name="connsiteX803" fmla="*/ 942998 w 5679534"/>
              <a:gd name="connsiteY803" fmla="*/ 6798458 h 6908706"/>
              <a:gd name="connsiteX804" fmla="*/ 932190 w 5679534"/>
              <a:gd name="connsiteY804" fmla="*/ 6782124 h 6908706"/>
              <a:gd name="connsiteX805" fmla="*/ 867343 w 5679534"/>
              <a:gd name="connsiteY805" fmla="*/ 6655539 h 6908706"/>
              <a:gd name="connsiteX806" fmla="*/ 859237 w 5679534"/>
              <a:gd name="connsiteY806" fmla="*/ 6684123 h 6908706"/>
              <a:gd name="connsiteX807" fmla="*/ 867681 w 5679534"/>
              <a:gd name="connsiteY807" fmla="*/ 6789781 h 6908706"/>
              <a:gd name="connsiteX808" fmla="*/ 874995 w 5679534"/>
              <a:gd name="connsiteY808" fmla="*/ 6861452 h 6908706"/>
              <a:gd name="connsiteX809" fmla="*/ 0 w 5679534"/>
              <a:gd name="connsiteY809" fmla="*/ 6861452 h 6908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</a:cxnLst>
            <a:rect l="l" t="t" r="r" b="b"/>
            <a:pathLst>
              <a:path w="5679534" h="6908706">
                <a:moveTo>
                  <a:pt x="2134559" y="6863788"/>
                </a:moveTo>
                <a:cubicBezTo>
                  <a:pt x="2139963" y="6863788"/>
                  <a:pt x="2142665" y="6876039"/>
                  <a:pt x="2148069" y="6900539"/>
                </a:cubicBezTo>
                <a:cubicBezTo>
                  <a:pt x="2134559" y="6904623"/>
                  <a:pt x="2126453" y="6908706"/>
                  <a:pt x="2118347" y="6908706"/>
                </a:cubicBezTo>
                <a:cubicBezTo>
                  <a:pt x="2118347" y="6908706"/>
                  <a:pt x="2115645" y="6888289"/>
                  <a:pt x="2115645" y="6876039"/>
                </a:cubicBezTo>
                <a:cubicBezTo>
                  <a:pt x="2121049" y="6871955"/>
                  <a:pt x="2129155" y="6863788"/>
                  <a:pt x="2134559" y="6863788"/>
                </a:cubicBezTo>
                <a:close/>
                <a:moveTo>
                  <a:pt x="2158876" y="6806621"/>
                </a:moveTo>
                <a:cubicBezTo>
                  <a:pt x="2164280" y="6818871"/>
                  <a:pt x="2166982" y="6822955"/>
                  <a:pt x="2172386" y="6831121"/>
                </a:cubicBezTo>
                <a:cubicBezTo>
                  <a:pt x="2164280" y="6843372"/>
                  <a:pt x="2158876" y="6851538"/>
                  <a:pt x="2150770" y="6859705"/>
                </a:cubicBezTo>
                <a:cubicBezTo>
                  <a:pt x="2148068" y="6859705"/>
                  <a:pt x="2145366" y="6843372"/>
                  <a:pt x="2142664" y="6835205"/>
                </a:cubicBezTo>
                <a:cubicBezTo>
                  <a:pt x="2148068" y="6827038"/>
                  <a:pt x="2153472" y="6814788"/>
                  <a:pt x="2158876" y="6806621"/>
                </a:cubicBezTo>
                <a:close/>
                <a:moveTo>
                  <a:pt x="1461775" y="6757624"/>
                </a:moveTo>
                <a:cubicBezTo>
                  <a:pt x="1480688" y="6757624"/>
                  <a:pt x="1483053" y="6757624"/>
                  <a:pt x="1488778" y="6839691"/>
                </a:cubicBezTo>
                <a:lnTo>
                  <a:pt x="1490241" y="6861452"/>
                </a:lnTo>
                <a:lnTo>
                  <a:pt x="1409073" y="6861452"/>
                </a:lnTo>
                <a:lnTo>
                  <a:pt x="1411535" y="6829403"/>
                </a:lnTo>
                <a:cubicBezTo>
                  <a:pt x="1418079" y="6773575"/>
                  <a:pt x="1433066" y="6757624"/>
                  <a:pt x="1461775" y="6757624"/>
                </a:cubicBezTo>
                <a:close/>
                <a:moveTo>
                  <a:pt x="1913000" y="6651452"/>
                </a:moveTo>
                <a:cubicBezTo>
                  <a:pt x="1926510" y="6647368"/>
                  <a:pt x="1942721" y="6647368"/>
                  <a:pt x="1956232" y="6651452"/>
                </a:cubicBezTo>
                <a:cubicBezTo>
                  <a:pt x="1958933" y="6655535"/>
                  <a:pt x="1961635" y="6675952"/>
                  <a:pt x="1969741" y="6696369"/>
                </a:cubicBezTo>
                <a:cubicBezTo>
                  <a:pt x="1964337" y="6720869"/>
                  <a:pt x="1961635" y="6749453"/>
                  <a:pt x="1956232" y="6753536"/>
                </a:cubicBezTo>
                <a:cubicBezTo>
                  <a:pt x="1942721" y="6773953"/>
                  <a:pt x="1929212" y="6663702"/>
                  <a:pt x="1913000" y="6749453"/>
                </a:cubicBezTo>
                <a:cubicBezTo>
                  <a:pt x="1907596" y="6724952"/>
                  <a:pt x="1899490" y="6700452"/>
                  <a:pt x="1894086" y="6675952"/>
                </a:cubicBezTo>
                <a:cubicBezTo>
                  <a:pt x="1899490" y="6667785"/>
                  <a:pt x="1904894" y="6651452"/>
                  <a:pt x="1913000" y="6651452"/>
                </a:cubicBezTo>
                <a:close/>
                <a:moveTo>
                  <a:pt x="1669826" y="6443203"/>
                </a:moveTo>
                <a:cubicBezTo>
                  <a:pt x="1667124" y="6439120"/>
                  <a:pt x="1661720" y="6451370"/>
                  <a:pt x="1659018" y="6459537"/>
                </a:cubicBezTo>
                <a:cubicBezTo>
                  <a:pt x="1659018" y="6459537"/>
                  <a:pt x="1659018" y="6471787"/>
                  <a:pt x="1659018" y="6475870"/>
                </a:cubicBezTo>
                <a:cubicBezTo>
                  <a:pt x="1664422" y="6504454"/>
                  <a:pt x="1672528" y="6533038"/>
                  <a:pt x="1680634" y="6553455"/>
                </a:cubicBezTo>
                <a:cubicBezTo>
                  <a:pt x="1688739" y="6541204"/>
                  <a:pt x="1694144" y="6533038"/>
                  <a:pt x="1696846" y="6528954"/>
                </a:cubicBezTo>
                <a:cubicBezTo>
                  <a:pt x="1696846" y="6528954"/>
                  <a:pt x="1696846" y="6512621"/>
                  <a:pt x="1696846" y="6512621"/>
                </a:cubicBezTo>
                <a:cubicBezTo>
                  <a:pt x="1688739" y="6488120"/>
                  <a:pt x="1677932" y="6463620"/>
                  <a:pt x="1669826" y="6443203"/>
                </a:cubicBezTo>
                <a:close/>
                <a:moveTo>
                  <a:pt x="761206" y="6320822"/>
                </a:moveTo>
                <a:lnTo>
                  <a:pt x="772063" y="6334095"/>
                </a:lnTo>
                <a:lnTo>
                  <a:pt x="770072" y="6337035"/>
                </a:lnTo>
                <a:cubicBezTo>
                  <a:pt x="765344" y="6333973"/>
                  <a:pt x="762642" y="6330144"/>
                  <a:pt x="761333" y="6325742"/>
                </a:cubicBezTo>
                <a:close/>
                <a:moveTo>
                  <a:pt x="524193" y="6022614"/>
                </a:moveTo>
                <a:lnTo>
                  <a:pt x="525761" y="6023799"/>
                </a:lnTo>
                <a:lnTo>
                  <a:pt x="530553" y="6029784"/>
                </a:lnTo>
                <a:cubicBezTo>
                  <a:pt x="560826" y="6066211"/>
                  <a:pt x="625038" y="6139666"/>
                  <a:pt x="762786" y="6294260"/>
                </a:cubicBezTo>
                <a:lnTo>
                  <a:pt x="764725" y="6296434"/>
                </a:lnTo>
                <a:lnTo>
                  <a:pt x="760953" y="6311003"/>
                </a:lnTo>
                <a:lnTo>
                  <a:pt x="761206" y="6320822"/>
                </a:lnTo>
                <a:lnTo>
                  <a:pt x="722341" y="6273309"/>
                </a:lnTo>
                <a:cubicBezTo>
                  <a:pt x="684987" y="6228043"/>
                  <a:pt x="641646" y="6176289"/>
                  <a:pt x="591384" y="6117097"/>
                </a:cubicBezTo>
                <a:lnTo>
                  <a:pt x="523919" y="6038110"/>
                </a:lnTo>
                <a:close/>
                <a:moveTo>
                  <a:pt x="460022" y="5938394"/>
                </a:moveTo>
                <a:cubicBezTo>
                  <a:pt x="454618" y="5938904"/>
                  <a:pt x="448538" y="5942988"/>
                  <a:pt x="443135" y="5949113"/>
                </a:cubicBezTo>
                <a:cubicBezTo>
                  <a:pt x="437731" y="5953196"/>
                  <a:pt x="426923" y="5994030"/>
                  <a:pt x="429625" y="5998114"/>
                </a:cubicBezTo>
                <a:cubicBezTo>
                  <a:pt x="435029" y="6026697"/>
                  <a:pt x="440433" y="6051198"/>
                  <a:pt x="448538" y="6071615"/>
                </a:cubicBezTo>
                <a:cubicBezTo>
                  <a:pt x="453942" y="6079781"/>
                  <a:pt x="462048" y="6075698"/>
                  <a:pt x="470154" y="6079781"/>
                </a:cubicBezTo>
                <a:cubicBezTo>
                  <a:pt x="475558" y="6071615"/>
                  <a:pt x="486366" y="6055281"/>
                  <a:pt x="486366" y="6051198"/>
                </a:cubicBezTo>
                <a:cubicBezTo>
                  <a:pt x="483664" y="6014447"/>
                  <a:pt x="478260" y="5969530"/>
                  <a:pt x="472856" y="5949113"/>
                </a:cubicBezTo>
                <a:cubicBezTo>
                  <a:pt x="470154" y="5940946"/>
                  <a:pt x="465426" y="5937884"/>
                  <a:pt x="460022" y="5938394"/>
                </a:cubicBezTo>
                <a:close/>
                <a:moveTo>
                  <a:pt x="4325849" y="5455018"/>
                </a:moveTo>
                <a:cubicBezTo>
                  <a:pt x="4328551" y="5455018"/>
                  <a:pt x="4331253" y="5467268"/>
                  <a:pt x="4331253" y="5471352"/>
                </a:cubicBezTo>
                <a:cubicBezTo>
                  <a:pt x="4328551" y="5475435"/>
                  <a:pt x="4325849" y="5483602"/>
                  <a:pt x="4320446" y="5487685"/>
                </a:cubicBezTo>
                <a:cubicBezTo>
                  <a:pt x="4320446" y="5487685"/>
                  <a:pt x="4317744" y="5475435"/>
                  <a:pt x="4315042" y="5471352"/>
                </a:cubicBezTo>
                <a:cubicBezTo>
                  <a:pt x="4317744" y="5467268"/>
                  <a:pt x="4320446" y="5459102"/>
                  <a:pt x="4325849" y="5455018"/>
                </a:cubicBezTo>
                <a:close/>
                <a:moveTo>
                  <a:pt x="4533900" y="5385601"/>
                </a:moveTo>
                <a:cubicBezTo>
                  <a:pt x="4536602" y="5414185"/>
                  <a:pt x="4539304" y="5434602"/>
                  <a:pt x="4539304" y="5459102"/>
                </a:cubicBezTo>
                <a:cubicBezTo>
                  <a:pt x="4539304" y="5471352"/>
                  <a:pt x="4533900" y="5483602"/>
                  <a:pt x="4531199" y="5499936"/>
                </a:cubicBezTo>
                <a:cubicBezTo>
                  <a:pt x="4528497" y="5479519"/>
                  <a:pt x="4525795" y="5455019"/>
                  <a:pt x="4523093" y="5434602"/>
                </a:cubicBezTo>
                <a:cubicBezTo>
                  <a:pt x="4525795" y="5422352"/>
                  <a:pt x="4528497" y="5406018"/>
                  <a:pt x="4533900" y="5385601"/>
                </a:cubicBezTo>
                <a:close/>
                <a:moveTo>
                  <a:pt x="4617663" y="5295767"/>
                </a:moveTo>
                <a:cubicBezTo>
                  <a:pt x="4620365" y="5299851"/>
                  <a:pt x="4623066" y="5308018"/>
                  <a:pt x="4628470" y="5312101"/>
                </a:cubicBezTo>
                <a:cubicBezTo>
                  <a:pt x="4625768" y="5320268"/>
                  <a:pt x="4625768" y="5324351"/>
                  <a:pt x="4623066" y="5332518"/>
                </a:cubicBezTo>
                <a:cubicBezTo>
                  <a:pt x="4620365" y="5328435"/>
                  <a:pt x="4617663" y="5320268"/>
                  <a:pt x="4612259" y="5312101"/>
                </a:cubicBezTo>
                <a:cubicBezTo>
                  <a:pt x="4614961" y="5308018"/>
                  <a:pt x="4614961" y="5295767"/>
                  <a:pt x="4617663" y="5295767"/>
                </a:cubicBezTo>
                <a:close/>
                <a:moveTo>
                  <a:pt x="4552814" y="5287600"/>
                </a:moveTo>
                <a:cubicBezTo>
                  <a:pt x="4558218" y="5287600"/>
                  <a:pt x="4560920" y="5308017"/>
                  <a:pt x="4566324" y="5320267"/>
                </a:cubicBezTo>
                <a:cubicBezTo>
                  <a:pt x="4558218" y="5332517"/>
                  <a:pt x="4550113" y="5340684"/>
                  <a:pt x="4531199" y="5352934"/>
                </a:cubicBezTo>
                <a:cubicBezTo>
                  <a:pt x="4531199" y="5344767"/>
                  <a:pt x="4528497" y="5324351"/>
                  <a:pt x="4525795" y="5303934"/>
                </a:cubicBezTo>
                <a:cubicBezTo>
                  <a:pt x="4533901" y="5299850"/>
                  <a:pt x="4544709" y="5287600"/>
                  <a:pt x="4552814" y="5287600"/>
                </a:cubicBezTo>
                <a:close/>
                <a:moveTo>
                  <a:pt x="4674407" y="5197769"/>
                </a:moveTo>
                <a:lnTo>
                  <a:pt x="4662699" y="5261398"/>
                </a:lnTo>
                <a:lnTo>
                  <a:pt x="4658385" y="5259355"/>
                </a:lnTo>
                <a:cubicBezTo>
                  <a:pt x="4656422" y="5256500"/>
                  <a:pt x="4655071" y="5252193"/>
                  <a:pt x="4654142" y="5246898"/>
                </a:cubicBezTo>
                <a:lnTo>
                  <a:pt x="4652716" y="5218786"/>
                </a:lnTo>
                <a:lnTo>
                  <a:pt x="4656248" y="5217652"/>
                </a:lnTo>
                <a:cubicBezTo>
                  <a:pt x="4661953" y="5213784"/>
                  <a:pt x="4667990" y="5207467"/>
                  <a:pt x="4674407" y="5197769"/>
                </a:cubicBezTo>
                <a:close/>
                <a:moveTo>
                  <a:pt x="4369082" y="5132431"/>
                </a:moveTo>
                <a:cubicBezTo>
                  <a:pt x="4371784" y="5140598"/>
                  <a:pt x="4371784" y="5152848"/>
                  <a:pt x="4374486" y="5165098"/>
                </a:cubicBezTo>
                <a:cubicBezTo>
                  <a:pt x="4371784" y="5173265"/>
                  <a:pt x="4371784" y="5177348"/>
                  <a:pt x="4369082" y="5185515"/>
                </a:cubicBezTo>
                <a:cubicBezTo>
                  <a:pt x="4366380" y="5173265"/>
                  <a:pt x="4366380" y="5161015"/>
                  <a:pt x="4363678" y="5148765"/>
                </a:cubicBezTo>
                <a:cubicBezTo>
                  <a:pt x="4363678" y="5144681"/>
                  <a:pt x="4366380" y="5136515"/>
                  <a:pt x="4369082" y="5132431"/>
                </a:cubicBezTo>
                <a:close/>
                <a:moveTo>
                  <a:pt x="4709533" y="4764930"/>
                </a:moveTo>
                <a:cubicBezTo>
                  <a:pt x="4706831" y="4769013"/>
                  <a:pt x="4704129" y="4777180"/>
                  <a:pt x="4704129" y="4781264"/>
                </a:cubicBezTo>
                <a:cubicBezTo>
                  <a:pt x="4704129" y="4793514"/>
                  <a:pt x="4706831" y="4805764"/>
                  <a:pt x="4709533" y="4818014"/>
                </a:cubicBezTo>
                <a:cubicBezTo>
                  <a:pt x="4712235" y="4809847"/>
                  <a:pt x="4712235" y="4805764"/>
                  <a:pt x="4714937" y="4797597"/>
                </a:cubicBezTo>
                <a:cubicBezTo>
                  <a:pt x="4712235" y="4785347"/>
                  <a:pt x="4712235" y="4777180"/>
                  <a:pt x="4709533" y="4764930"/>
                </a:cubicBezTo>
                <a:close/>
                <a:moveTo>
                  <a:pt x="4667461" y="4716814"/>
                </a:moveTo>
                <a:lnTo>
                  <a:pt x="4667272" y="4717652"/>
                </a:lnTo>
                <a:lnTo>
                  <a:pt x="4657259" y="4761178"/>
                </a:lnTo>
                <a:lnTo>
                  <a:pt x="4656555" y="4761046"/>
                </a:lnTo>
                <a:lnTo>
                  <a:pt x="4664549" y="4728180"/>
                </a:lnTo>
                <a:close/>
                <a:moveTo>
                  <a:pt x="4531203" y="4552594"/>
                </a:moveTo>
                <a:cubicBezTo>
                  <a:pt x="4528501" y="4556677"/>
                  <a:pt x="4525799" y="4564844"/>
                  <a:pt x="4525799" y="4568927"/>
                </a:cubicBezTo>
                <a:cubicBezTo>
                  <a:pt x="4525799" y="4581177"/>
                  <a:pt x="4528501" y="4593428"/>
                  <a:pt x="4531203" y="4605678"/>
                </a:cubicBezTo>
                <a:cubicBezTo>
                  <a:pt x="4533905" y="4601594"/>
                  <a:pt x="4536607" y="4593428"/>
                  <a:pt x="4536607" y="4589344"/>
                </a:cubicBezTo>
                <a:cubicBezTo>
                  <a:pt x="4536607" y="4577094"/>
                  <a:pt x="4533905" y="4564844"/>
                  <a:pt x="4531203" y="4552594"/>
                </a:cubicBezTo>
                <a:close/>
                <a:moveTo>
                  <a:pt x="4692645" y="4549531"/>
                </a:moveTo>
                <a:cubicBezTo>
                  <a:pt x="4689268" y="4548510"/>
                  <a:pt x="4686566" y="4548510"/>
                  <a:pt x="4685215" y="4552594"/>
                </a:cubicBezTo>
                <a:cubicBezTo>
                  <a:pt x="4669003" y="4609761"/>
                  <a:pt x="4655493" y="4675095"/>
                  <a:pt x="4641984" y="4736346"/>
                </a:cubicBezTo>
                <a:cubicBezTo>
                  <a:pt x="4647388" y="4744513"/>
                  <a:pt x="4652791" y="4756763"/>
                  <a:pt x="4655493" y="4760847"/>
                </a:cubicBezTo>
                <a:lnTo>
                  <a:pt x="4656555" y="4761046"/>
                </a:lnTo>
                <a:lnTo>
                  <a:pt x="4644686" y="4809847"/>
                </a:lnTo>
                <a:cubicBezTo>
                  <a:pt x="4641984" y="4793514"/>
                  <a:pt x="4636580" y="4777180"/>
                  <a:pt x="4633878" y="4760847"/>
                </a:cubicBezTo>
                <a:cubicBezTo>
                  <a:pt x="4631176" y="4773097"/>
                  <a:pt x="4625772" y="4785347"/>
                  <a:pt x="4625772" y="4797597"/>
                </a:cubicBezTo>
                <a:cubicBezTo>
                  <a:pt x="4625772" y="4818014"/>
                  <a:pt x="4628474" y="4842514"/>
                  <a:pt x="4631176" y="4862931"/>
                </a:cubicBezTo>
                <a:cubicBezTo>
                  <a:pt x="4634553" y="4852723"/>
                  <a:pt x="4637931" y="4844109"/>
                  <a:pt x="4655161" y="4770297"/>
                </a:cubicBezTo>
                <a:lnTo>
                  <a:pt x="4657259" y="4761178"/>
                </a:lnTo>
                <a:lnTo>
                  <a:pt x="4666723" y="4762952"/>
                </a:lnTo>
                <a:cubicBezTo>
                  <a:pt x="4677109" y="4760847"/>
                  <a:pt x="4685215" y="4745534"/>
                  <a:pt x="4693321" y="4711846"/>
                </a:cubicBezTo>
                <a:cubicBezTo>
                  <a:pt x="4696023" y="4691429"/>
                  <a:pt x="4706831" y="4687346"/>
                  <a:pt x="4712235" y="4675095"/>
                </a:cubicBezTo>
                <a:cubicBezTo>
                  <a:pt x="4706831" y="4671012"/>
                  <a:pt x="4698725" y="4666929"/>
                  <a:pt x="4693321" y="4654678"/>
                </a:cubicBezTo>
                <a:cubicBezTo>
                  <a:pt x="4691970" y="4652637"/>
                  <a:pt x="4691970" y="4642428"/>
                  <a:pt x="4692645" y="4632220"/>
                </a:cubicBezTo>
                <a:lnTo>
                  <a:pt x="4694019" y="4618546"/>
                </a:lnTo>
                <a:lnTo>
                  <a:pt x="4697513" y="4607590"/>
                </a:lnTo>
                <a:lnTo>
                  <a:pt x="4705480" y="4595980"/>
                </a:lnTo>
                <a:cubicBezTo>
                  <a:pt x="4708857" y="4592407"/>
                  <a:pt x="4712235" y="4589344"/>
                  <a:pt x="4714937" y="4585261"/>
                </a:cubicBezTo>
                <a:cubicBezTo>
                  <a:pt x="4712235" y="4579136"/>
                  <a:pt x="4709533" y="4573011"/>
                  <a:pt x="4700076" y="4599553"/>
                </a:cubicBezTo>
                <a:lnTo>
                  <a:pt x="4697513" y="4607590"/>
                </a:lnTo>
                <a:lnTo>
                  <a:pt x="4696023" y="4609761"/>
                </a:lnTo>
                <a:cubicBezTo>
                  <a:pt x="4695347" y="4610782"/>
                  <a:pt x="4694672" y="4613845"/>
                  <a:pt x="4694081" y="4617928"/>
                </a:cubicBezTo>
                <a:lnTo>
                  <a:pt x="4694019" y="4618546"/>
                </a:lnTo>
                <a:lnTo>
                  <a:pt x="4691611" y="4626095"/>
                </a:lnTo>
                <a:cubicBezTo>
                  <a:pt x="4688297" y="4637324"/>
                  <a:pt x="4684455" y="4651106"/>
                  <a:pt x="4679980" y="4667950"/>
                </a:cubicBezTo>
                <a:lnTo>
                  <a:pt x="4667461" y="4716814"/>
                </a:lnTo>
                <a:lnTo>
                  <a:pt x="4683373" y="4646153"/>
                </a:lnTo>
                <a:cubicBezTo>
                  <a:pt x="4689479" y="4618821"/>
                  <a:pt x="4696361" y="4587813"/>
                  <a:pt x="4704129" y="4552594"/>
                </a:cubicBezTo>
                <a:cubicBezTo>
                  <a:pt x="4700076" y="4552594"/>
                  <a:pt x="4696023" y="4550552"/>
                  <a:pt x="4692645" y="4549531"/>
                </a:cubicBezTo>
                <a:close/>
                <a:moveTo>
                  <a:pt x="4709533" y="4193255"/>
                </a:moveTo>
                <a:cubicBezTo>
                  <a:pt x="4701427" y="4201422"/>
                  <a:pt x="4696023" y="4217756"/>
                  <a:pt x="4690619" y="4238173"/>
                </a:cubicBezTo>
                <a:cubicBezTo>
                  <a:pt x="4686566" y="4241235"/>
                  <a:pt x="4688592" y="4258079"/>
                  <a:pt x="4701258" y="4252528"/>
                </a:cubicBezTo>
                <a:lnTo>
                  <a:pt x="4712247" y="4242898"/>
                </a:lnTo>
                <a:lnTo>
                  <a:pt x="4708182" y="4255527"/>
                </a:lnTo>
                <a:cubicBezTo>
                  <a:pt x="4704129" y="4268798"/>
                  <a:pt x="4700076" y="4283090"/>
                  <a:pt x="4696023" y="4299424"/>
                </a:cubicBezTo>
                <a:cubicBezTo>
                  <a:pt x="4704129" y="4287174"/>
                  <a:pt x="4711221" y="4275944"/>
                  <a:pt x="4717343" y="4267012"/>
                </a:cubicBezTo>
                <a:lnTo>
                  <a:pt x="4720506" y="4263209"/>
                </a:lnTo>
                <a:lnTo>
                  <a:pt x="4723718" y="4291257"/>
                </a:lnTo>
                <a:cubicBezTo>
                  <a:pt x="4724393" y="4308611"/>
                  <a:pt x="4723043" y="4325965"/>
                  <a:pt x="4717639" y="4344341"/>
                </a:cubicBezTo>
                <a:cubicBezTo>
                  <a:pt x="4701427" y="4344341"/>
                  <a:pt x="4690619" y="4336174"/>
                  <a:pt x="4682513" y="4348424"/>
                </a:cubicBezTo>
                <a:cubicBezTo>
                  <a:pt x="4674407" y="4360674"/>
                  <a:pt x="4660897" y="4401508"/>
                  <a:pt x="4663599" y="4417842"/>
                </a:cubicBezTo>
                <a:cubicBezTo>
                  <a:pt x="4666301" y="4450509"/>
                  <a:pt x="4677109" y="4495426"/>
                  <a:pt x="4685215" y="4499510"/>
                </a:cubicBezTo>
                <a:cubicBezTo>
                  <a:pt x="4698725" y="4503593"/>
                  <a:pt x="4712235" y="4483176"/>
                  <a:pt x="4723042" y="4458676"/>
                </a:cubicBezTo>
                <a:cubicBezTo>
                  <a:pt x="4728446" y="4446426"/>
                  <a:pt x="4733850" y="4401508"/>
                  <a:pt x="4733850" y="4372925"/>
                </a:cubicBezTo>
                <a:cubicBezTo>
                  <a:pt x="4733850" y="4360674"/>
                  <a:pt x="4720341" y="4348424"/>
                  <a:pt x="4733850" y="4348424"/>
                </a:cubicBezTo>
                <a:cubicBezTo>
                  <a:pt x="4739254" y="4328007"/>
                  <a:pt x="4747360" y="4303507"/>
                  <a:pt x="4747360" y="4283090"/>
                </a:cubicBezTo>
                <a:cubicBezTo>
                  <a:pt x="4746009" y="4250423"/>
                  <a:pt x="4741281" y="4242256"/>
                  <a:pt x="4732837" y="4248381"/>
                </a:cubicBezTo>
                <a:lnTo>
                  <a:pt x="4720506" y="4263209"/>
                </a:lnTo>
                <a:lnTo>
                  <a:pt x="4717639" y="4238173"/>
                </a:lnTo>
                <a:lnTo>
                  <a:pt x="4712247" y="4242898"/>
                </a:lnTo>
                <a:lnTo>
                  <a:pt x="4720341" y="4217756"/>
                </a:lnTo>
                <a:cubicBezTo>
                  <a:pt x="4717639" y="4209589"/>
                  <a:pt x="4712235" y="4189172"/>
                  <a:pt x="4709533" y="4193255"/>
                </a:cubicBezTo>
                <a:close/>
                <a:moveTo>
                  <a:pt x="4782486" y="4083004"/>
                </a:moveTo>
                <a:cubicBezTo>
                  <a:pt x="4779784" y="4087087"/>
                  <a:pt x="4777082" y="4095254"/>
                  <a:pt x="4777082" y="4099337"/>
                </a:cubicBezTo>
                <a:cubicBezTo>
                  <a:pt x="4777082" y="4111588"/>
                  <a:pt x="4779784" y="4123838"/>
                  <a:pt x="4782486" y="4136088"/>
                </a:cubicBezTo>
                <a:cubicBezTo>
                  <a:pt x="4785188" y="4132005"/>
                  <a:pt x="4787890" y="4123838"/>
                  <a:pt x="4787890" y="4119754"/>
                </a:cubicBezTo>
                <a:cubicBezTo>
                  <a:pt x="4787890" y="4103421"/>
                  <a:pt x="4785188" y="4095254"/>
                  <a:pt x="4782486" y="4083004"/>
                </a:cubicBezTo>
                <a:close/>
                <a:moveTo>
                  <a:pt x="4685215" y="4083004"/>
                </a:moveTo>
                <a:cubicBezTo>
                  <a:pt x="4682513" y="4078921"/>
                  <a:pt x="4677109" y="4091171"/>
                  <a:pt x="4674407" y="4099337"/>
                </a:cubicBezTo>
                <a:cubicBezTo>
                  <a:pt x="4677109" y="4119754"/>
                  <a:pt x="4679811" y="4136088"/>
                  <a:pt x="4679811" y="4144255"/>
                </a:cubicBezTo>
                <a:cubicBezTo>
                  <a:pt x="4690619" y="4127921"/>
                  <a:pt x="4696023" y="4119754"/>
                  <a:pt x="4698725" y="4115671"/>
                </a:cubicBezTo>
                <a:cubicBezTo>
                  <a:pt x="4693321" y="4103421"/>
                  <a:pt x="4690619" y="4087087"/>
                  <a:pt x="4685215" y="4083004"/>
                </a:cubicBezTo>
                <a:close/>
                <a:moveTo>
                  <a:pt x="4604156" y="4029920"/>
                </a:moveTo>
                <a:cubicBezTo>
                  <a:pt x="4598752" y="4029920"/>
                  <a:pt x="4590646" y="4038087"/>
                  <a:pt x="4585242" y="4046253"/>
                </a:cubicBezTo>
                <a:cubicBezTo>
                  <a:pt x="4587944" y="4058504"/>
                  <a:pt x="4587944" y="4078921"/>
                  <a:pt x="4590646" y="4078921"/>
                </a:cubicBezTo>
                <a:cubicBezTo>
                  <a:pt x="4598752" y="4083004"/>
                  <a:pt x="4604156" y="4074837"/>
                  <a:pt x="4612262" y="4070754"/>
                </a:cubicBezTo>
                <a:cubicBezTo>
                  <a:pt x="4609560" y="4050337"/>
                  <a:pt x="4606858" y="4029920"/>
                  <a:pt x="4604156" y="4029920"/>
                </a:cubicBezTo>
                <a:close/>
                <a:moveTo>
                  <a:pt x="4755466" y="3931919"/>
                </a:moveTo>
                <a:cubicBezTo>
                  <a:pt x="4752764" y="3948252"/>
                  <a:pt x="4747360" y="3960502"/>
                  <a:pt x="4747360" y="3976836"/>
                </a:cubicBezTo>
                <a:cubicBezTo>
                  <a:pt x="4747360" y="3989086"/>
                  <a:pt x="4750062" y="4005420"/>
                  <a:pt x="4752764" y="4017670"/>
                </a:cubicBezTo>
                <a:cubicBezTo>
                  <a:pt x="4758168" y="4013586"/>
                  <a:pt x="4760870" y="4005420"/>
                  <a:pt x="4763572" y="4001336"/>
                </a:cubicBezTo>
                <a:cubicBezTo>
                  <a:pt x="4758168" y="3960502"/>
                  <a:pt x="4758168" y="3948252"/>
                  <a:pt x="4755466" y="3931919"/>
                </a:cubicBezTo>
                <a:close/>
                <a:moveTo>
                  <a:pt x="4666301" y="3931919"/>
                </a:moveTo>
                <a:cubicBezTo>
                  <a:pt x="4663599" y="3936002"/>
                  <a:pt x="4660897" y="3944169"/>
                  <a:pt x="4655493" y="3952335"/>
                </a:cubicBezTo>
                <a:cubicBezTo>
                  <a:pt x="4658195" y="3956419"/>
                  <a:pt x="4658195" y="3968669"/>
                  <a:pt x="4660897" y="3968669"/>
                </a:cubicBezTo>
                <a:cubicBezTo>
                  <a:pt x="4663599" y="3964586"/>
                  <a:pt x="4666301" y="3956419"/>
                  <a:pt x="4671705" y="3952335"/>
                </a:cubicBezTo>
                <a:cubicBezTo>
                  <a:pt x="4671705" y="3944169"/>
                  <a:pt x="4669003" y="3940085"/>
                  <a:pt x="4666301" y="3931919"/>
                </a:cubicBezTo>
                <a:close/>
                <a:moveTo>
                  <a:pt x="4960815" y="3764499"/>
                </a:moveTo>
                <a:cubicBezTo>
                  <a:pt x="4958113" y="3776750"/>
                  <a:pt x="4958113" y="3789000"/>
                  <a:pt x="4955411" y="3801250"/>
                </a:cubicBezTo>
                <a:cubicBezTo>
                  <a:pt x="4955411" y="3805333"/>
                  <a:pt x="4958113" y="3813500"/>
                  <a:pt x="4960815" y="3817583"/>
                </a:cubicBezTo>
                <a:cubicBezTo>
                  <a:pt x="4963517" y="3809417"/>
                  <a:pt x="4963517" y="3797167"/>
                  <a:pt x="4966219" y="3784916"/>
                </a:cubicBezTo>
                <a:cubicBezTo>
                  <a:pt x="4963517" y="3776750"/>
                  <a:pt x="4963517" y="3772666"/>
                  <a:pt x="4960815" y="3764499"/>
                </a:cubicBezTo>
                <a:close/>
                <a:moveTo>
                  <a:pt x="4585242" y="3715499"/>
                </a:moveTo>
                <a:cubicBezTo>
                  <a:pt x="4574435" y="3731832"/>
                  <a:pt x="4566329" y="3760416"/>
                  <a:pt x="4558223" y="3784916"/>
                </a:cubicBezTo>
                <a:cubicBezTo>
                  <a:pt x="4563627" y="3801250"/>
                  <a:pt x="4569031" y="3817583"/>
                  <a:pt x="4579838" y="3842084"/>
                </a:cubicBezTo>
                <a:cubicBezTo>
                  <a:pt x="4587944" y="3805333"/>
                  <a:pt x="4593348" y="3780833"/>
                  <a:pt x="4598752" y="3752249"/>
                </a:cubicBezTo>
                <a:cubicBezTo>
                  <a:pt x="4593348" y="3739999"/>
                  <a:pt x="4587944" y="3711415"/>
                  <a:pt x="4585242" y="3715499"/>
                </a:cubicBezTo>
                <a:close/>
                <a:moveTo>
                  <a:pt x="4990537" y="3662415"/>
                </a:moveTo>
                <a:cubicBezTo>
                  <a:pt x="4987835" y="3674665"/>
                  <a:pt x="4987835" y="3686915"/>
                  <a:pt x="4985133" y="3699165"/>
                </a:cubicBezTo>
                <a:cubicBezTo>
                  <a:pt x="4985133" y="3703249"/>
                  <a:pt x="4987835" y="3711415"/>
                  <a:pt x="4990537" y="3715499"/>
                </a:cubicBezTo>
                <a:cubicBezTo>
                  <a:pt x="4993239" y="3703249"/>
                  <a:pt x="4993239" y="3690998"/>
                  <a:pt x="4995941" y="3682832"/>
                </a:cubicBezTo>
                <a:cubicBezTo>
                  <a:pt x="4993239" y="3674665"/>
                  <a:pt x="4993239" y="3670581"/>
                  <a:pt x="4990537" y="3662415"/>
                </a:cubicBezTo>
                <a:close/>
                <a:moveTo>
                  <a:pt x="4574431" y="3462324"/>
                </a:moveTo>
                <a:cubicBezTo>
                  <a:pt x="4577133" y="3466408"/>
                  <a:pt x="4579834" y="3474574"/>
                  <a:pt x="4585238" y="3478658"/>
                </a:cubicBezTo>
                <a:cubicBezTo>
                  <a:pt x="4582536" y="3486825"/>
                  <a:pt x="4579834" y="3490908"/>
                  <a:pt x="4579834" y="3499075"/>
                </a:cubicBezTo>
                <a:cubicBezTo>
                  <a:pt x="4577133" y="3494991"/>
                  <a:pt x="4574431" y="3486825"/>
                  <a:pt x="4569027" y="3478658"/>
                </a:cubicBezTo>
                <a:cubicBezTo>
                  <a:pt x="4571729" y="3474574"/>
                  <a:pt x="4571729" y="3462324"/>
                  <a:pt x="4574431" y="3462324"/>
                </a:cubicBezTo>
                <a:close/>
                <a:moveTo>
                  <a:pt x="4990537" y="3294913"/>
                </a:moveTo>
                <a:cubicBezTo>
                  <a:pt x="4987835" y="3307162"/>
                  <a:pt x="4987835" y="3319412"/>
                  <a:pt x="4985133" y="3327579"/>
                </a:cubicBezTo>
                <a:cubicBezTo>
                  <a:pt x="4987835" y="3335745"/>
                  <a:pt x="4987835" y="3339828"/>
                  <a:pt x="4990537" y="3347995"/>
                </a:cubicBezTo>
                <a:cubicBezTo>
                  <a:pt x="4993239" y="3335745"/>
                  <a:pt x="4993239" y="3323495"/>
                  <a:pt x="4995941" y="3311245"/>
                </a:cubicBezTo>
                <a:cubicBezTo>
                  <a:pt x="4995941" y="3307162"/>
                  <a:pt x="4993239" y="3298995"/>
                  <a:pt x="4990537" y="3294913"/>
                </a:cubicBezTo>
                <a:close/>
                <a:moveTo>
                  <a:pt x="5463379" y="3082574"/>
                </a:moveTo>
                <a:cubicBezTo>
                  <a:pt x="5463379" y="3090742"/>
                  <a:pt x="5460677" y="3098908"/>
                  <a:pt x="5457975" y="3102992"/>
                </a:cubicBezTo>
                <a:cubicBezTo>
                  <a:pt x="5460677" y="3115242"/>
                  <a:pt x="5460677" y="3123409"/>
                  <a:pt x="5463379" y="3135660"/>
                </a:cubicBezTo>
                <a:cubicBezTo>
                  <a:pt x="5466081" y="3131576"/>
                  <a:pt x="5468783" y="3123409"/>
                  <a:pt x="5468783" y="3119326"/>
                </a:cubicBezTo>
                <a:cubicBezTo>
                  <a:pt x="5468783" y="3107076"/>
                  <a:pt x="5466081" y="3094826"/>
                  <a:pt x="5463379" y="3082574"/>
                </a:cubicBezTo>
                <a:close/>
                <a:moveTo>
                  <a:pt x="4783833" y="2872786"/>
                </a:moveTo>
                <a:cubicBezTo>
                  <a:pt x="4785860" y="2872276"/>
                  <a:pt x="4787886" y="2872276"/>
                  <a:pt x="4790588" y="2874317"/>
                </a:cubicBezTo>
                <a:cubicBezTo>
                  <a:pt x="4795992" y="2882484"/>
                  <a:pt x="4801396" y="2890651"/>
                  <a:pt x="4812204" y="2906985"/>
                </a:cubicBezTo>
                <a:cubicBezTo>
                  <a:pt x="4798694" y="2919235"/>
                  <a:pt x="4793290" y="2931485"/>
                  <a:pt x="4787886" y="2923318"/>
                </a:cubicBezTo>
                <a:cubicBezTo>
                  <a:pt x="4782482" y="2919235"/>
                  <a:pt x="4779780" y="2890651"/>
                  <a:pt x="4777078" y="2874317"/>
                </a:cubicBezTo>
                <a:cubicBezTo>
                  <a:pt x="4779780" y="2874317"/>
                  <a:pt x="4781807" y="2873297"/>
                  <a:pt x="4783833" y="2872786"/>
                </a:cubicBezTo>
                <a:close/>
                <a:moveTo>
                  <a:pt x="4768972" y="2833483"/>
                </a:moveTo>
                <a:cubicBezTo>
                  <a:pt x="4771674" y="2845734"/>
                  <a:pt x="4771674" y="2857984"/>
                  <a:pt x="4774376" y="2874318"/>
                </a:cubicBezTo>
                <a:cubicBezTo>
                  <a:pt x="4774376" y="2874318"/>
                  <a:pt x="4771674" y="2874318"/>
                  <a:pt x="4768972" y="2874318"/>
                </a:cubicBezTo>
                <a:cubicBezTo>
                  <a:pt x="4766270" y="2862067"/>
                  <a:pt x="4763568" y="2853901"/>
                  <a:pt x="4760866" y="2841651"/>
                </a:cubicBezTo>
                <a:cubicBezTo>
                  <a:pt x="4763568" y="2837567"/>
                  <a:pt x="4768972" y="2829400"/>
                  <a:pt x="4768972" y="2833483"/>
                </a:cubicBezTo>
                <a:close/>
                <a:moveTo>
                  <a:pt x="4887857" y="2780399"/>
                </a:moveTo>
                <a:cubicBezTo>
                  <a:pt x="4890559" y="2780399"/>
                  <a:pt x="4893261" y="2792649"/>
                  <a:pt x="4893261" y="2796732"/>
                </a:cubicBezTo>
                <a:cubicBezTo>
                  <a:pt x="4890559" y="2800816"/>
                  <a:pt x="4887857" y="2808982"/>
                  <a:pt x="4882454" y="2813065"/>
                </a:cubicBezTo>
                <a:cubicBezTo>
                  <a:pt x="4882454" y="2813065"/>
                  <a:pt x="4879752" y="2800816"/>
                  <a:pt x="4877050" y="2796732"/>
                </a:cubicBezTo>
                <a:cubicBezTo>
                  <a:pt x="4879752" y="2792649"/>
                  <a:pt x="4882454" y="2784482"/>
                  <a:pt x="4887857" y="2780399"/>
                </a:cubicBezTo>
                <a:close/>
                <a:moveTo>
                  <a:pt x="5674130" y="2727314"/>
                </a:moveTo>
                <a:cubicBezTo>
                  <a:pt x="5674130" y="2727314"/>
                  <a:pt x="5676832" y="2739564"/>
                  <a:pt x="5679534" y="2743648"/>
                </a:cubicBezTo>
                <a:cubicBezTo>
                  <a:pt x="5676832" y="2747731"/>
                  <a:pt x="5674130" y="2755898"/>
                  <a:pt x="5668727" y="2759981"/>
                </a:cubicBezTo>
                <a:cubicBezTo>
                  <a:pt x="5668727" y="2759981"/>
                  <a:pt x="5666025" y="2747731"/>
                  <a:pt x="5663323" y="2743648"/>
                </a:cubicBezTo>
                <a:cubicBezTo>
                  <a:pt x="5666025" y="2739564"/>
                  <a:pt x="5668727" y="2731398"/>
                  <a:pt x="5674130" y="2727314"/>
                </a:cubicBezTo>
                <a:close/>
                <a:moveTo>
                  <a:pt x="4739250" y="2719147"/>
                </a:moveTo>
                <a:cubicBezTo>
                  <a:pt x="4741952" y="2723231"/>
                  <a:pt x="4741952" y="2731398"/>
                  <a:pt x="4744654" y="2739565"/>
                </a:cubicBezTo>
                <a:cubicBezTo>
                  <a:pt x="4741952" y="2751815"/>
                  <a:pt x="4741952" y="2759981"/>
                  <a:pt x="4739250" y="2772232"/>
                </a:cubicBezTo>
                <a:cubicBezTo>
                  <a:pt x="4736548" y="2768149"/>
                  <a:pt x="4733846" y="2759981"/>
                  <a:pt x="4733846" y="2755898"/>
                </a:cubicBezTo>
                <a:cubicBezTo>
                  <a:pt x="4733846" y="2743648"/>
                  <a:pt x="4736548" y="2731398"/>
                  <a:pt x="4739250" y="2719147"/>
                </a:cubicBezTo>
                <a:close/>
                <a:moveTo>
                  <a:pt x="4685212" y="2715065"/>
                </a:moveTo>
                <a:cubicBezTo>
                  <a:pt x="4690616" y="2723231"/>
                  <a:pt x="4696020" y="2735481"/>
                  <a:pt x="4701424" y="2743649"/>
                </a:cubicBezTo>
                <a:cubicBezTo>
                  <a:pt x="4698722" y="2751815"/>
                  <a:pt x="4693318" y="2768149"/>
                  <a:pt x="4690616" y="2768149"/>
                </a:cubicBezTo>
                <a:cubicBezTo>
                  <a:pt x="4685212" y="2764065"/>
                  <a:pt x="4677106" y="2751815"/>
                  <a:pt x="4671702" y="2743649"/>
                </a:cubicBezTo>
                <a:cubicBezTo>
                  <a:pt x="4677106" y="2735481"/>
                  <a:pt x="4679808" y="2727315"/>
                  <a:pt x="4685212" y="2715065"/>
                </a:cubicBezTo>
                <a:close/>
                <a:moveTo>
                  <a:pt x="5609283" y="2657899"/>
                </a:moveTo>
                <a:cubicBezTo>
                  <a:pt x="5614687" y="2674233"/>
                  <a:pt x="5620090" y="2694649"/>
                  <a:pt x="5625494" y="2719149"/>
                </a:cubicBezTo>
                <a:cubicBezTo>
                  <a:pt x="5628196" y="2727316"/>
                  <a:pt x="5628196" y="2743650"/>
                  <a:pt x="5630898" y="2755900"/>
                </a:cubicBezTo>
                <a:cubicBezTo>
                  <a:pt x="5625494" y="2759983"/>
                  <a:pt x="5622792" y="2776317"/>
                  <a:pt x="5620090" y="2772234"/>
                </a:cubicBezTo>
                <a:cubicBezTo>
                  <a:pt x="5611985" y="2759983"/>
                  <a:pt x="5603879" y="2739567"/>
                  <a:pt x="5598475" y="2719149"/>
                </a:cubicBezTo>
                <a:cubicBezTo>
                  <a:pt x="5595773" y="2710982"/>
                  <a:pt x="5595773" y="2694649"/>
                  <a:pt x="5593071" y="2682399"/>
                </a:cubicBezTo>
                <a:cubicBezTo>
                  <a:pt x="5595773" y="2678315"/>
                  <a:pt x="5601177" y="2670149"/>
                  <a:pt x="5609283" y="2657899"/>
                </a:cubicBezTo>
                <a:close/>
                <a:moveTo>
                  <a:pt x="4517693" y="2617070"/>
                </a:moveTo>
                <a:cubicBezTo>
                  <a:pt x="4514991" y="2621154"/>
                  <a:pt x="4512289" y="2629320"/>
                  <a:pt x="4512289" y="2633404"/>
                </a:cubicBezTo>
                <a:cubicBezTo>
                  <a:pt x="4512289" y="2645654"/>
                  <a:pt x="4514991" y="2657904"/>
                  <a:pt x="4517693" y="2670154"/>
                </a:cubicBezTo>
                <a:cubicBezTo>
                  <a:pt x="4517693" y="2661986"/>
                  <a:pt x="4520395" y="2653820"/>
                  <a:pt x="4523097" y="2649736"/>
                </a:cubicBezTo>
                <a:cubicBezTo>
                  <a:pt x="4520395" y="2637488"/>
                  <a:pt x="4520395" y="2629320"/>
                  <a:pt x="4517693" y="2617070"/>
                </a:cubicBezTo>
                <a:close/>
                <a:moveTo>
                  <a:pt x="4836521" y="2457811"/>
                </a:moveTo>
                <a:cubicBezTo>
                  <a:pt x="4841925" y="2457811"/>
                  <a:pt x="4847329" y="2457811"/>
                  <a:pt x="4850031" y="2457811"/>
                </a:cubicBezTo>
                <a:cubicBezTo>
                  <a:pt x="4847329" y="2474145"/>
                  <a:pt x="4844627" y="2486395"/>
                  <a:pt x="4839223" y="2502729"/>
                </a:cubicBezTo>
                <a:cubicBezTo>
                  <a:pt x="4839223" y="2486395"/>
                  <a:pt x="4836521" y="2470062"/>
                  <a:pt x="4836521" y="2457811"/>
                </a:cubicBezTo>
                <a:close/>
                <a:moveTo>
                  <a:pt x="4633878" y="2412900"/>
                </a:moveTo>
                <a:cubicBezTo>
                  <a:pt x="4631176" y="2429234"/>
                  <a:pt x="4628474" y="2445568"/>
                  <a:pt x="4628474" y="2453734"/>
                </a:cubicBezTo>
                <a:cubicBezTo>
                  <a:pt x="4628474" y="2470068"/>
                  <a:pt x="4633878" y="2482318"/>
                  <a:pt x="4636580" y="2498652"/>
                </a:cubicBezTo>
                <a:cubicBezTo>
                  <a:pt x="4639282" y="2486403"/>
                  <a:pt x="4641984" y="2474152"/>
                  <a:pt x="4647388" y="2433318"/>
                </a:cubicBezTo>
                <a:cubicBezTo>
                  <a:pt x="4644686" y="2429234"/>
                  <a:pt x="4639282" y="2421066"/>
                  <a:pt x="4633878" y="2412900"/>
                </a:cubicBezTo>
                <a:close/>
                <a:moveTo>
                  <a:pt x="4758164" y="2408811"/>
                </a:moveTo>
                <a:cubicBezTo>
                  <a:pt x="4779780" y="2404729"/>
                  <a:pt x="4801396" y="2404729"/>
                  <a:pt x="4823011" y="2408811"/>
                </a:cubicBezTo>
                <a:cubicBezTo>
                  <a:pt x="4825713" y="2408811"/>
                  <a:pt x="4831117" y="2425145"/>
                  <a:pt x="4833819" y="2433313"/>
                </a:cubicBezTo>
                <a:cubicBezTo>
                  <a:pt x="4831117" y="2441479"/>
                  <a:pt x="4828415" y="2457811"/>
                  <a:pt x="4825713" y="2457811"/>
                </a:cubicBezTo>
                <a:cubicBezTo>
                  <a:pt x="4814905" y="2457811"/>
                  <a:pt x="4804098" y="2457811"/>
                  <a:pt x="4793290" y="2457811"/>
                </a:cubicBezTo>
                <a:cubicBezTo>
                  <a:pt x="4782482" y="2457811"/>
                  <a:pt x="4774376" y="2461896"/>
                  <a:pt x="4763568" y="2457811"/>
                </a:cubicBezTo>
                <a:cubicBezTo>
                  <a:pt x="4758164" y="2453729"/>
                  <a:pt x="4752760" y="2437395"/>
                  <a:pt x="4747356" y="2429229"/>
                </a:cubicBezTo>
                <a:cubicBezTo>
                  <a:pt x="4750058" y="2421061"/>
                  <a:pt x="4755462" y="2408811"/>
                  <a:pt x="4758164" y="2408811"/>
                </a:cubicBezTo>
                <a:close/>
                <a:moveTo>
                  <a:pt x="4874349" y="2392478"/>
                </a:moveTo>
                <a:cubicBezTo>
                  <a:pt x="4882455" y="2412895"/>
                  <a:pt x="4887859" y="2421062"/>
                  <a:pt x="4893263" y="2433313"/>
                </a:cubicBezTo>
                <a:cubicBezTo>
                  <a:pt x="4885157" y="2457813"/>
                  <a:pt x="4879753" y="2494564"/>
                  <a:pt x="4871647" y="2502730"/>
                </a:cubicBezTo>
                <a:cubicBezTo>
                  <a:pt x="4866243" y="2506814"/>
                  <a:pt x="4855435" y="2474146"/>
                  <a:pt x="4850031" y="2457813"/>
                </a:cubicBezTo>
                <a:cubicBezTo>
                  <a:pt x="4858137" y="2433313"/>
                  <a:pt x="4866243" y="2412895"/>
                  <a:pt x="4874349" y="2392478"/>
                </a:cubicBezTo>
                <a:close/>
                <a:moveTo>
                  <a:pt x="4947302" y="2351643"/>
                </a:moveTo>
                <a:cubicBezTo>
                  <a:pt x="4947302" y="2363894"/>
                  <a:pt x="4950004" y="2376143"/>
                  <a:pt x="4952706" y="2384310"/>
                </a:cubicBezTo>
                <a:cubicBezTo>
                  <a:pt x="4950004" y="2392477"/>
                  <a:pt x="4950004" y="2396561"/>
                  <a:pt x="4947302" y="2404727"/>
                </a:cubicBezTo>
                <a:cubicBezTo>
                  <a:pt x="4944600" y="2392477"/>
                  <a:pt x="4944600" y="2380226"/>
                  <a:pt x="4941898" y="2367977"/>
                </a:cubicBezTo>
                <a:cubicBezTo>
                  <a:pt x="4941898" y="2363894"/>
                  <a:pt x="4944600" y="2355726"/>
                  <a:pt x="4947302" y="2351643"/>
                </a:cubicBezTo>
                <a:close/>
                <a:moveTo>
                  <a:pt x="4474462" y="2314900"/>
                </a:moveTo>
                <a:cubicBezTo>
                  <a:pt x="4469058" y="2310815"/>
                  <a:pt x="4460952" y="2347565"/>
                  <a:pt x="4455548" y="2367984"/>
                </a:cubicBezTo>
                <a:cubicBezTo>
                  <a:pt x="4455548" y="2367984"/>
                  <a:pt x="4460952" y="2396567"/>
                  <a:pt x="4466356" y="2421066"/>
                </a:cubicBezTo>
                <a:cubicBezTo>
                  <a:pt x="4479866" y="2404734"/>
                  <a:pt x="4487972" y="2392484"/>
                  <a:pt x="4496078" y="2380233"/>
                </a:cubicBezTo>
                <a:cubicBezTo>
                  <a:pt x="4490674" y="2355733"/>
                  <a:pt x="4482568" y="2323066"/>
                  <a:pt x="4474462" y="2314900"/>
                </a:cubicBezTo>
                <a:close/>
                <a:moveTo>
                  <a:pt x="5390426" y="2139313"/>
                </a:moveTo>
                <a:cubicBezTo>
                  <a:pt x="5387724" y="2151562"/>
                  <a:pt x="5387724" y="2163813"/>
                  <a:pt x="5385022" y="2176064"/>
                </a:cubicBezTo>
                <a:cubicBezTo>
                  <a:pt x="5385022" y="2180146"/>
                  <a:pt x="5387724" y="2188313"/>
                  <a:pt x="5390426" y="2192397"/>
                </a:cubicBezTo>
                <a:cubicBezTo>
                  <a:pt x="5390426" y="2184229"/>
                  <a:pt x="5393128" y="2171980"/>
                  <a:pt x="5395830" y="2159730"/>
                </a:cubicBezTo>
                <a:cubicBezTo>
                  <a:pt x="5393128" y="2151562"/>
                  <a:pt x="5393128" y="2147479"/>
                  <a:pt x="5390426" y="2139313"/>
                </a:cubicBezTo>
                <a:close/>
                <a:moveTo>
                  <a:pt x="4771674" y="2053558"/>
                </a:moveTo>
                <a:cubicBezTo>
                  <a:pt x="4787886" y="2110724"/>
                  <a:pt x="4801396" y="2163809"/>
                  <a:pt x="4828415" y="2143392"/>
                </a:cubicBezTo>
                <a:cubicBezTo>
                  <a:pt x="4831117" y="2143392"/>
                  <a:pt x="4833819" y="2159726"/>
                  <a:pt x="4836521" y="2167892"/>
                </a:cubicBezTo>
                <a:cubicBezTo>
                  <a:pt x="4836521" y="2167892"/>
                  <a:pt x="4833819" y="2184226"/>
                  <a:pt x="4831117" y="2184226"/>
                </a:cubicBezTo>
                <a:cubicBezTo>
                  <a:pt x="4820309" y="2192393"/>
                  <a:pt x="4812203" y="2192393"/>
                  <a:pt x="4801396" y="2196476"/>
                </a:cubicBezTo>
                <a:cubicBezTo>
                  <a:pt x="4787886" y="2237310"/>
                  <a:pt x="4771674" y="2094392"/>
                  <a:pt x="4755462" y="2188309"/>
                </a:cubicBezTo>
                <a:cubicBezTo>
                  <a:pt x="4752760" y="2180143"/>
                  <a:pt x="4747356" y="2167892"/>
                  <a:pt x="4747356" y="2163809"/>
                </a:cubicBezTo>
                <a:cubicBezTo>
                  <a:pt x="4750058" y="2135224"/>
                  <a:pt x="4752760" y="2102559"/>
                  <a:pt x="4758164" y="2078058"/>
                </a:cubicBezTo>
                <a:cubicBezTo>
                  <a:pt x="4760866" y="2065808"/>
                  <a:pt x="4771674" y="2049474"/>
                  <a:pt x="4771674" y="2053558"/>
                </a:cubicBezTo>
                <a:close/>
                <a:moveTo>
                  <a:pt x="5309367" y="1980061"/>
                </a:moveTo>
                <a:cubicBezTo>
                  <a:pt x="5322877" y="1967811"/>
                  <a:pt x="5328281" y="2082145"/>
                  <a:pt x="5344493" y="1996394"/>
                </a:cubicBezTo>
                <a:cubicBezTo>
                  <a:pt x="5355300" y="2024978"/>
                  <a:pt x="5363406" y="2061729"/>
                  <a:pt x="5376916" y="2078062"/>
                </a:cubicBezTo>
                <a:cubicBezTo>
                  <a:pt x="5398532" y="2106645"/>
                  <a:pt x="5425551" y="2061729"/>
                  <a:pt x="5444465" y="2139313"/>
                </a:cubicBezTo>
                <a:cubicBezTo>
                  <a:pt x="5449869" y="2159730"/>
                  <a:pt x="5457975" y="2176064"/>
                  <a:pt x="5460677" y="2200563"/>
                </a:cubicBezTo>
                <a:cubicBezTo>
                  <a:pt x="5466081" y="2257731"/>
                  <a:pt x="5474187" y="2318981"/>
                  <a:pt x="5479591" y="2335314"/>
                </a:cubicBezTo>
                <a:cubicBezTo>
                  <a:pt x="5487697" y="2359814"/>
                  <a:pt x="5525524" y="2335314"/>
                  <a:pt x="5493100" y="2425150"/>
                </a:cubicBezTo>
                <a:cubicBezTo>
                  <a:pt x="5498504" y="2433316"/>
                  <a:pt x="5503908" y="2453733"/>
                  <a:pt x="5512014" y="2453733"/>
                </a:cubicBezTo>
                <a:cubicBezTo>
                  <a:pt x="5528226" y="2453733"/>
                  <a:pt x="5541736" y="2453733"/>
                  <a:pt x="5539034" y="2535402"/>
                </a:cubicBezTo>
                <a:cubicBezTo>
                  <a:pt x="5533630" y="2670152"/>
                  <a:pt x="5563351" y="2759988"/>
                  <a:pt x="5576861" y="2874323"/>
                </a:cubicBezTo>
                <a:cubicBezTo>
                  <a:pt x="5579563" y="2898822"/>
                  <a:pt x="5590371" y="2923323"/>
                  <a:pt x="5598477" y="2927406"/>
                </a:cubicBezTo>
                <a:cubicBezTo>
                  <a:pt x="5633602" y="2935573"/>
                  <a:pt x="5579563" y="3013158"/>
                  <a:pt x="5606583" y="3049908"/>
                </a:cubicBezTo>
                <a:cubicBezTo>
                  <a:pt x="5620093" y="3066242"/>
                  <a:pt x="5601179" y="3086659"/>
                  <a:pt x="5593073" y="3086659"/>
                </a:cubicBezTo>
                <a:cubicBezTo>
                  <a:pt x="5568755" y="3074409"/>
                  <a:pt x="5549842" y="3102992"/>
                  <a:pt x="5536332" y="3168327"/>
                </a:cubicBezTo>
                <a:cubicBezTo>
                  <a:pt x="5533630" y="3176493"/>
                  <a:pt x="5525524" y="3160158"/>
                  <a:pt x="5520120" y="3156076"/>
                </a:cubicBezTo>
                <a:cubicBezTo>
                  <a:pt x="5514716" y="3156076"/>
                  <a:pt x="5509312" y="3156076"/>
                  <a:pt x="5509312" y="3164243"/>
                </a:cubicBezTo>
                <a:cubicBezTo>
                  <a:pt x="5498504" y="3294911"/>
                  <a:pt x="5498504" y="3294911"/>
                  <a:pt x="5457975" y="3249993"/>
                </a:cubicBezTo>
                <a:cubicBezTo>
                  <a:pt x="5452571" y="3241828"/>
                  <a:pt x="5444465" y="3254077"/>
                  <a:pt x="5439061" y="3258161"/>
                </a:cubicBezTo>
                <a:cubicBezTo>
                  <a:pt x="5441763" y="3278578"/>
                  <a:pt x="5444465" y="3294911"/>
                  <a:pt x="5447167" y="3315327"/>
                </a:cubicBezTo>
                <a:cubicBezTo>
                  <a:pt x="5452571" y="3360245"/>
                  <a:pt x="5452571" y="3396995"/>
                  <a:pt x="5436359" y="3405162"/>
                </a:cubicBezTo>
                <a:cubicBezTo>
                  <a:pt x="5401234" y="3421495"/>
                  <a:pt x="5363406" y="3360245"/>
                  <a:pt x="5330983" y="3441911"/>
                </a:cubicBezTo>
                <a:cubicBezTo>
                  <a:pt x="5301261" y="3388828"/>
                  <a:pt x="5268838" y="3409245"/>
                  <a:pt x="5236414" y="3405162"/>
                </a:cubicBezTo>
                <a:cubicBezTo>
                  <a:pt x="5212097" y="3401078"/>
                  <a:pt x="5193183" y="3327578"/>
                  <a:pt x="5187779" y="3266327"/>
                </a:cubicBezTo>
                <a:cubicBezTo>
                  <a:pt x="5179673" y="3164243"/>
                  <a:pt x="5152653" y="3123409"/>
                  <a:pt x="5136442" y="3053992"/>
                </a:cubicBezTo>
                <a:cubicBezTo>
                  <a:pt x="5131038" y="3025408"/>
                  <a:pt x="5117528" y="3111159"/>
                  <a:pt x="5104018" y="3049908"/>
                </a:cubicBezTo>
                <a:cubicBezTo>
                  <a:pt x="5090508" y="2992740"/>
                  <a:pt x="5098614" y="2935573"/>
                  <a:pt x="5095912" y="2878405"/>
                </a:cubicBezTo>
                <a:cubicBezTo>
                  <a:pt x="5093210" y="2837573"/>
                  <a:pt x="5122932" y="2808989"/>
                  <a:pt x="5098614" y="2759988"/>
                </a:cubicBezTo>
                <a:cubicBezTo>
                  <a:pt x="5112124" y="2723238"/>
                  <a:pt x="5125634" y="2686486"/>
                  <a:pt x="5139144" y="2649736"/>
                </a:cubicBezTo>
                <a:cubicBezTo>
                  <a:pt x="5152653" y="2612986"/>
                  <a:pt x="5158057" y="2580319"/>
                  <a:pt x="5139144" y="2539485"/>
                </a:cubicBezTo>
                <a:cubicBezTo>
                  <a:pt x="5114828" y="2486401"/>
                  <a:pt x="5128338" y="2396565"/>
                  <a:pt x="5122932" y="2327147"/>
                </a:cubicBezTo>
                <a:cubicBezTo>
                  <a:pt x="5120230" y="2298565"/>
                  <a:pt x="5114826" y="2257731"/>
                  <a:pt x="5109422" y="2257731"/>
                </a:cubicBezTo>
                <a:cubicBezTo>
                  <a:pt x="5085104" y="2257731"/>
                  <a:pt x="5104018" y="2306730"/>
                  <a:pt x="5104018" y="2323064"/>
                </a:cubicBezTo>
                <a:cubicBezTo>
                  <a:pt x="5093210" y="2396565"/>
                  <a:pt x="5071595" y="2351648"/>
                  <a:pt x="5055383" y="2359814"/>
                </a:cubicBezTo>
                <a:cubicBezTo>
                  <a:pt x="5033767" y="2372066"/>
                  <a:pt x="5025661" y="2318981"/>
                  <a:pt x="5020257" y="2261814"/>
                </a:cubicBezTo>
                <a:cubicBezTo>
                  <a:pt x="5020257" y="2249564"/>
                  <a:pt x="5025661" y="2212813"/>
                  <a:pt x="5031065" y="2208730"/>
                </a:cubicBezTo>
                <a:cubicBezTo>
                  <a:pt x="5039171" y="2200563"/>
                  <a:pt x="5049979" y="2204647"/>
                  <a:pt x="5060787" y="2204647"/>
                </a:cubicBezTo>
                <a:cubicBezTo>
                  <a:pt x="5101316" y="2204647"/>
                  <a:pt x="5141846" y="2225064"/>
                  <a:pt x="5171567" y="2073979"/>
                </a:cubicBezTo>
                <a:cubicBezTo>
                  <a:pt x="5185077" y="1959644"/>
                  <a:pt x="5228308" y="1971894"/>
                  <a:pt x="5374214" y="2559903"/>
                </a:cubicBezTo>
                <a:cubicBezTo>
                  <a:pt x="5493100" y="3127492"/>
                  <a:pt x="5490398" y="3119326"/>
                  <a:pt x="5487697" y="3102992"/>
                </a:cubicBezTo>
                <a:lnTo>
                  <a:pt x="5491040" y="3098277"/>
                </a:lnTo>
                <a:lnTo>
                  <a:pt x="5492610" y="3105296"/>
                </a:lnTo>
                <a:cubicBezTo>
                  <a:pt x="5499560" y="3135660"/>
                  <a:pt x="5500193" y="3135660"/>
                  <a:pt x="5501206" y="3135660"/>
                </a:cubicBezTo>
                <a:cubicBezTo>
                  <a:pt x="5498504" y="3123409"/>
                  <a:pt x="5498504" y="3107076"/>
                  <a:pt x="5495802" y="3094826"/>
                </a:cubicBezTo>
                <a:cubicBezTo>
                  <a:pt x="5495802" y="3092784"/>
                  <a:pt x="5494451" y="3093804"/>
                  <a:pt x="5492763" y="3095846"/>
                </a:cubicBezTo>
                <a:lnTo>
                  <a:pt x="5491040" y="3098277"/>
                </a:lnTo>
                <a:lnTo>
                  <a:pt x="5483306" y="3063689"/>
                </a:lnTo>
                <a:cubicBezTo>
                  <a:pt x="5467432" y="2991720"/>
                  <a:pt x="5436359" y="2847780"/>
                  <a:pt x="5374214" y="2559903"/>
                </a:cubicBezTo>
                <a:cubicBezTo>
                  <a:pt x="5279646" y="1984144"/>
                  <a:pt x="5295857" y="1992311"/>
                  <a:pt x="5309367" y="1980061"/>
                </a:cubicBezTo>
                <a:close/>
                <a:moveTo>
                  <a:pt x="5063439" y="1959240"/>
                </a:moveTo>
                <a:lnTo>
                  <a:pt x="5063492" y="1959645"/>
                </a:lnTo>
                <a:cubicBezTo>
                  <a:pt x="5060790" y="1959645"/>
                  <a:pt x="5060790" y="1959645"/>
                  <a:pt x="5060790" y="1959645"/>
                </a:cubicBezTo>
                <a:close/>
                <a:moveTo>
                  <a:pt x="5022960" y="1939228"/>
                </a:moveTo>
                <a:cubicBezTo>
                  <a:pt x="5020258" y="1943312"/>
                  <a:pt x="5017556" y="1951477"/>
                  <a:pt x="5012153" y="1959645"/>
                </a:cubicBezTo>
                <a:cubicBezTo>
                  <a:pt x="5014855" y="1963729"/>
                  <a:pt x="5014855" y="1975978"/>
                  <a:pt x="5017556" y="1975978"/>
                </a:cubicBezTo>
                <a:cubicBezTo>
                  <a:pt x="5020258" y="1971895"/>
                  <a:pt x="5022960" y="1963729"/>
                  <a:pt x="5028364" y="1959645"/>
                </a:cubicBezTo>
                <a:cubicBezTo>
                  <a:pt x="5025662" y="1951477"/>
                  <a:pt x="5025662" y="1947395"/>
                  <a:pt x="5022960" y="1939228"/>
                </a:cubicBezTo>
                <a:close/>
                <a:moveTo>
                  <a:pt x="2904621" y="1931061"/>
                </a:moveTo>
                <a:cubicBezTo>
                  <a:pt x="2899217" y="1959645"/>
                  <a:pt x="2891111" y="1992312"/>
                  <a:pt x="2885707" y="2020896"/>
                </a:cubicBezTo>
                <a:cubicBezTo>
                  <a:pt x="2891111" y="2024978"/>
                  <a:pt x="2893813" y="2041312"/>
                  <a:pt x="2896515" y="2033146"/>
                </a:cubicBezTo>
                <a:cubicBezTo>
                  <a:pt x="2904621" y="2024978"/>
                  <a:pt x="2910025" y="2004562"/>
                  <a:pt x="2915429" y="1988229"/>
                </a:cubicBezTo>
                <a:cubicBezTo>
                  <a:pt x="2910025" y="1959645"/>
                  <a:pt x="2907323" y="1947395"/>
                  <a:pt x="2904621" y="1931061"/>
                </a:cubicBezTo>
                <a:close/>
                <a:moveTo>
                  <a:pt x="4074571" y="1886144"/>
                </a:moveTo>
                <a:cubicBezTo>
                  <a:pt x="4063763" y="1882061"/>
                  <a:pt x="4050254" y="1914728"/>
                  <a:pt x="4036744" y="1935145"/>
                </a:cubicBezTo>
                <a:cubicBezTo>
                  <a:pt x="4039446" y="1959645"/>
                  <a:pt x="4042148" y="1980062"/>
                  <a:pt x="4044850" y="1984146"/>
                </a:cubicBezTo>
                <a:cubicBezTo>
                  <a:pt x="4058360" y="2004562"/>
                  <a:pt x="4069167" y="2033146"/>
                  <a:pt x="4082677" y="2033146"/>
                </a:cubicBezTo>
                <a:cubicBezTo>
                  <a:pt x="4093485" y="2033146"/>
                  <a:pt x="4101591" y="1988229"/>
                  <a:pt x="4109697" y="1959645"/>
                </a:cubicBezTo>
                <a:cubicBezTo>
                  <a:pt x="4098889" y="1931061"/>
                  <a:pt x="4088081" y="1890228"/>
                  <a:pt x="4074571" y="1886144"/>
                </a:cubicBezTo>
                <a:close/>
                <a:moveTo>
                  <a:pt x="4147521" y="1567633"/>
                </a:moveTo>
                <a:cubicBezTo>
                  <a:pt x="4155627" y="1567633"/>
                  <a:pt x="4161030" y="1571716"/>
                  <a:pt x="4169136" y="1575800"/>
                </a:cubicBezTo>
                <a:cubicBezTo>
                  <a:pt x="4166434" y="1596217"/>
                  <a:pt x="4163732" y="1616634"/>
                  <a:pt x="4161030" y="1616634"/>
                </a:cubicBezTo>
                <a:cubicBezTo>
                  <a:pt x="4155627" y="1616634"/>
                  <a:pt x="4147521" y="1608467"/>
                  <a:pt x="4142117" y="1600300"/>
                </a:cubicBezTo>
                <a:cubicBezTo>
                  <a:pt x="4144819" y="1588050"/>
                  <a:pt x="4144819" y="1567633"/>
                  <a:pt x="4147521" y="1567633"/>
                </a:cubicBezTo>
                <a:close/>
                <a:moveTo>
                  <a:pt x="4279917" y="1408381"/>
                </a:moveTo>
                <a:cubicBezTo>
                  <a:pt x="4282618" y="1428798"/>
                  <a:pt x="4285320" y="1453298"/>
                  <a:pt x="4288022" y="1473715"/>
                </a:cubicBezTo>
                <a:cubicBezTo>
                  <a:pt x="4288022" y="1485966"/>
                  <a:pt x="4282618" y="1498216"/>
                  <a:pt x="4279917" y="1514549"/>
                </a:cubicBezTo>
                <a:cubicBezTo>
                  <a:pt x="4277215" y="1494133"/>
                  <a:pt x="4274513" y="1469632"/>
                  <a:pt x="4271811" y="1453298"/>
                </a:cubicBezTo>
                <a:cubicBezTo>
                  <a:pt x="4274513" y="1432881"/>
                  <a:pt x="4277215" y="1420631"/>
                  <a:pt x="4279917" y="1408381"/>
                </a:cubicBezTo>
                <a:close/>
                <a:moveTo>
                  <a:pt x="4836525" y="1163383"/>
                </a:moveTo>
                <a:cubicBezTo>
                  <a:pt x="4836525" y="1171550"/>
                  <a:pt x="4836525" y="1179717"/>
                  <a:pt x="4836525" y="1175633"/>
                </a:cubicBezTo>
                <a:lnTo>
                  <a:pt x="4834811" y="1165973"/>
                </a:lnTo>
                <a:close/>
                <a:moveTo>
                  <a:pt x="2385841" y="1147045"/>
                </a:moveTo>
                <a:cubicBezTo>
                  <a:pt x="2396649" y="1167462"/>
                  <a:pt x="2404755" y="1187879"/>
                  <a:pt x="2415563" y="1216464"/>
                </a:cubicBezTo>
                <a:cubicBezTo>
                  <a:pt x="2402053" y="1236880"/>
                  <a:pt x="2399351" y="1249131"/>
                  <a:pt x="2396649" y="1249131"/>
                </a:cubicBezTo>
                <a:cubicBezTo>
                  <a:pt x="2380437" y="1253214"/>
                  <a:pt x="2380437" y="1212380"/>
                  <a:pt x="2380437" y="1171545"/>
                </a:cubicBezTo>
                <a:cubicBezTo>
                  <a:pt x="2380437" y="1163379"/>
                  <a:pt x="2385841" y="1147045"/>
                  <a:pt x="2385841" y="1147045"/>
                </a:cubicBezTo>
                <a:close/>
                <a:moveTo>
                  <a:pt x="4244792" y="1138877"/>
                </a:moveTo>
                <a:cubicBezTo>
                  <a:pt x="4250196" y="1151127"/>
                  <a:pt x="4252898" y="1155211"/>
                  <a:pt x="4252898" y="1159294"/>
                </a:cubicBezTo>
                <a:cubicBezTo>
                  <a:pt x="4252898" y="1171545"/>
                  <a:pt x="4252898" y="1187878"/>
                  <a:pt x="4250196" y="1196045"/>
                </a:cubicBezTo>
                <a:cubicBezTo>
                  <a:pt x="4244792" y="1216462"/>
                  <a:pt x="4239388" y="1245045"/>
                  <a:pt x="4233984" y="1249129"/>
                </a:cubicBezTo>
                <a:cubicBezTo>
                  <a:pt x="4228580" y="1253212"/>
                  <a:pt x="4222501" y="1254233"/>
                  <a:pt x="4216083" y="1254233"/>
                </a:cubicBezTo>
                <a:lnTo>
                  <a:pt x="4198720" y="1253343"/>
                </a:lnTo>
                <a:lnTo>
                  <a:pt x="4198024" y="1274522"/>
                </a:lnTo>
                <a:cubicBezTo>
                  <a:pt x="4194256" y="1322310"/>
                  <a:pt x="4178593" y="1295067"/>
                  <a:pt x="4169136" y="1302212"/>
                </a:cubicBezTo>
                <a:cubicBezTo>
                  <a:pt x="4169136" y="1244024"/>
                  <a:pt x="4179775" y="1247852"/>
                  <a:pt x="4189654" y="1249957"/>
                </a:cubicBezTo>
                <a:lnTo>
                  <a:pt x="4197737" y="1249229"/>
                </a:lnTo>
                <a:lnTo>
                  <a:pt x="4220474" y="1191961"/>
                </a:lnTo>
                <a:cubicBezTo>
                  <a:pt x="4231282" y="1171545"/>
                  <a:pt x="4239388" y="1151127"/>
                  <a:pt x="4244792" y="1138877"/>
                </a:cubicBezTo>
                <a:close/>
                <a:moveTo>
                  <a:pt x="2550664" y="934712"/>
                </a:moveTo>
                <a:cubicBezTo>
                  <a:pt x="2547963" y="946964"/>
                  <a:pt x="2547963" y="959214"/>
                  <a:pt x="2545260" y="971464"/>
                </a:cubicBezTo>
                <a:cubicBezTo>
                  <a:pt x="2545260" y="975547"/>
                  <a:pt x="2547963" y="983714"/>
                  <a:pt x="2550664" y="987797"/>
                </a:cubicBezTo>
                <a:cubicBezTo>
                  <a:pt x="2550664" y="975547"/>
                  <a:pt x="2553366" y="967381"/>
                  <a:pt x="2556068" y="955130"/>
                </a:cubicBezTo>
                <a:cubicBezTo>
                  <a:pt x="2553366" y="946964"/>
                  <a:pt x="2553366" y="942880"/>
                  <a:pt x="2550664" y="934712"/>
                </a:cubicBezTo>
                <a:close/>
                <a:moveTo>
                  <a:pt x="2501533" y="787855"/>
                </a:moveTo>
                <a:cubicBezTo>
                  <a:pt x="2495569" y="785861"/>
                  <a:pt x="2489870" y="832118"/>
                  <a:pt x="2483115" y="844879"/>
                </a:cubicBezTo>
                <a:cubicBezTo>
                  <a:pt x="2477711" y="857128"/>
                  <a:pt x="2472307" y="873463"/>
                  <a:pt x="2466903" y="869379"/>
                </a:cubicBezTo>
                <a:cubicBezTo>
                  <a:pt x="2442585" y="844879"/>
                  <a:pt x="2437181" y="853046"/>
                  <a:pt x="2423672" y="889796"/>
                </a:cubicBezTo>
                <a:cubicBezTo>
                  <a:pt x="2415566" y="922463"/>
                  <a:pt x="2423672" y="1004131"/>
                  <a:pt x="2399354" y="991880"/>
                </a:cubicBezTo>
                <a:cubicBezTo>
                  <a:pt x="2375036" y="975547"/>
                  <a:pt x="2372334" y="1024548"/>
                  <a:pt x="2372334" y="1098049"/>
                </a:cubicBezTo>
                <a:cubicBezTo>
                  <a:pt x="2375036" y="1208301"/>
                  <a:pt x="2364228" y="1126633"/>
                  <a:pt x="2353421" y="1114383"/>
                </a:cubicBezTo>
                <a:cubicBezTo>
                  <a:pt x="2334507" y="1089882"/>
                  <a:pt x="2250746" y="1208301"/>
                  <a:pt x="2242640" y="1265468"/>
                </a:cubicBezTo>
                <a:cubicBezTo>
                  <a:pt x="2242640" y="1273635"/>
                  <a:pt x="2248044" y="1298135"/>
                  <a:pt x="2250746" y="1302219"/>
                </a:cubicBezTo>
                <a:cubicBezTo>
                  <a:pt x="2277766" y="1338969"/>
                  <a:pt x="2310189" y="1359386"/>
                  <a:pt x="2334507" y="1416554"/>
                </a:cubicBezTo>
                <a:cubicBezTo>
                  <a:pt x="2356123" y="1465554"/>
                  <a:pt x="2377738" y="1502305"/>
                  <a:pt x="2404758" y="1518638"/>
                </a:cubicBezTo>
                <a:cubicBezTo>
                  <a:pt x="2429076" y="1530888"/>
                  <a:pt x="2450691" y="1583973"/>
                  <a:pt x="2475009" y="1620723"/>
                </a:cubicBezTo>
                <a:cubicBezTo>
                  <a:pt x="2529048" y="1698307"/>
                  <a:pt x="2585789" y="1775892"/>
                  <a:pt x="2639829" y="1857560"/>
                </a:cubicBezTo>
                <a:cubicBezTo>
                  <a:pt x="2664146" y="1890228"/>
                  <a:pt x="2685762" y="1980062"/>
                  <a:pt x="2712782" y="1886144"/>
                </a:cubicBezTo>
                <a:cubicBezTo>
                  <a:pt x="2718186" y="1873893"/>
                  <a:pt x="2734397" y="1882061"/>
                  <a:pt x="2739801" y="1902477"/>
                </a:cubicBezTo>
                <a:cubicBezTo>
                  <a:pt x="2756013" y="1975978"/>
                  <a:pt x="2769523" y="1926978"/>
                  <a:pt x="2780331" y="1886144"/>
                </a:cubicBezTo>
                <a:cubicBezTo>
                  <a:pt x="2793841" y="1963729"/>
                  <a:pt x="2815456" y="1931061"/>
                  <a:pt x="2834370" y="1935145"/>
                </a:cubicBezTo>
                <a:cubicBezTo>
                  <a:pt x="2839774" y="1935145"/>
                  <a:pt x="2845178" y="1906561"/>
                  <a:pt x="2845178" y="1886144"/>
                </a:cubicBezTo>
                <a:cubicBezTo>
                  <a:pt x="2845178" y="1869810"/>
                  <a:pt x="2837072" y="1833060"/>
                  <a:pt x="2834370" y="1833060"/>
                </a:cubicBezTo>
                <a:cubicBezTo>
                  <a:pt x="2810052" y="1857560"/>
                  <a:pt x="2804648" y="1792226"/>
                  <a:pt x="2793841" y="1735058"/>
                </a:cubicBezTo>
                <a:cubicBezTo>
                  <a:pt x="2780331" y="1665640"/>
                  <a:pt x="2764119" y="1608473"/>
                  <a:pt x="2734397" y="1616640"/>
                </a:cubicBezTo>
                <a:cubicBezTo>
                  <a:pt x="2693868" y="1624806"/>
                  <a:pt x="2661444" y="1575806"/>
                  <a:pt x="2647935" y="1424720"/>
                </a:cubicBezTo>
                <a:cubicBezTo>
                  <a:pt x="2645233" y="1387970"/>
                  <a:pt x="2634425" y="1351219"/>
                  <a:pt x="2615511" y="1404303"/>
                </a:cubicBezTo>
                <a:cubicBezTo>
                  <a:pt x="2596597" y="1469638"/>
                  <a:pt x="2574982" y="1583973"/>
                  <a:pt x="2529048" y="1563555"/>
                </a:cubicBezTo>
                <a:cubicBezTo>
                  <a:pt x="2499327" y="1604389"/>
                  <a:pt x="2499327" y="1534972"/>
                  <a:pt x="2496625" y="1441054"/>
                </a:cubicBezTo>
                <a:cubicBezTo>
                  <a:pt x="2496625" y="1392053"/>
                  <a:pt x="2480413" y="1343052"/>
                  <a:pt x="2472307" y="1294052"/>
                </a:cubicBezTo>
                <a:cubicBezTo>
                  <a:pt x="2469606" y="1273635"/>
                  <a:pt x="2469606" y="1249134"/>
                  <a:pt x="2466903" y="1224634"/>
                </a:cubicBezTo>
                <a:cubicBezTo>
                  <a:pt x="2475009" y="1232801"/>
                  <a:pt x="2485817" y="1253218"/>
                  <a:pt x="2485817" y="1249134"/>
                </a:cubicBezTo>
                <a:cubicBezTo>
                  <a:pt x="2499327" y="1187884"/>
                  <a:pt x="2515538" y="1122550"/>
                  <a:pt x="2523644" y="1049048"/>
                </a:cubicBezTo>
                <a:cubicBezTo>
                  <a:pt x="2529048" y="991880"/>
                  <a:pt x="2518240" y="922463"/>
                  <a:pt x="2512836" y="861211"/>
                </a:cubicBezTo>
                <a:cubicBezTo>
                  <a:pt x="2508783" y="807618"/>
                  <a:pt x="2505111" y="789051"/>
                  <a:pt x="2501533" y="787855"/>
                </a:cubicBezTo>
                <a:close/>
                <a:moveTo>
                  <a:pt x="2537154" y="632543"/>
                </a:moveTo>
                <a:cubicBezTo>
                  <a:pt x="2534452" y="636626"/>
                  <a:pt x="2531750" y="644793"/>
                  <a:pt x="2526346" y="648876"/>
                </a:cubicBezTo>
                <a:cubicBezTo>
                  <a:pt x="2529048" y="652960"/>
                  <a:pt x="2529048" y="665210"/>
                  <a:pt x="2531750" y="665210"/>
                </a:cubicBezTo>
                <a:cubicBezTo>
                  <a:pt x="2537154" y="661126"/>
                  <a:pt x="2539856" y="652960"/>
                  <a:pt x="2542558" y="648876"/>
                </a:cubicBezTo>
                <a:cubicBezTo>
                  <a:pt x="2539856" y="644793"/>
                  <a:pt x="2539856" y="632543"/>
                  <a:pt x="2537154" y="632543"/>
                </a:cubicBezTo>
                <a:close/>
                <a:moveTo>
                  <a:pt x="2447989" y="526374"/>
                </a:moveTo>
                <a:cubicBezTo>
                  <a:pt x="2445287" y="530458"/>
                  <a:pt x="2442585" y="538625"/>
                  <a:pt x="2437181" y="542708"/>
                </a:cubicBezTo>
                <a:cubicBezTo>
                  <a:pt x="2439883" y="546791"/>
                  <a:pt x="2439883" y="559042"/>
                  <a:pt x="2442585" y="559042"/>
                </a:cubicBezTo>
                <a:cubicBezTo>
                  <a:pt x="2447989" y="554958"/>
                  <a:pt x="2450691" y="550875"/>
                  <a:pt x="2453393" y="542708"/>
                </a:cubicBezTo>
                <a:cubicBezTo>
                  <a:pt x="2450691" y="538625"/>
                  <a:pt x="2450691" y="526374"/>
                  <a:pt x="2447989" y="526374"/>
                </a:cubicBezTo>
                <a:close/>
                <a:moveTo>
                  <a:pt x="2520942" y="514124"/>
                </a:moveTo>
                <a:cubicBezTo>
                  <a:pt x="2518240" y="522291"/>
                  <a:pt x="2518240" y="530458"/>
                  <a:pt x="2515538" y="534541"/>
                </a:cubicBezTo>
                <a:cubicBezTo>
                  <a:pt x="2518240" y="546791"/>
                  <a:pt x="2518240" y="554958"/>
                  <a:pt x="2520942" y="567208"/>
                </a:cubicBezTo>
                <a:cubicBezTo>
                  <a:pt x="2523644" y="563125"/>
                  <a:pt x="2526346" y="554958"/>
                  <a:pt x="2526346" y="550875"/>
                </a:cubicBezTo>
                <a:cubicBezTo>
                  <a:pt x="2526346" y="538625"/>
                  <a:pt x="2523644" y="526374"/>
                  <a:pt x="2520942" y="514124"/>
                </a:cubicBezTo>
                <a:close/>
                <a:moveTo>
                  <a:pt x="0" y="0"/>
                </a:moveTo>
                <a:lnTo>
                  <a:pt x="2231807" y="0"/>
                </a:lnTo>
                <a:lnTo>
                  <a:pt x="2243991" y="12378"/>
                </a:lnTo>
                <a:cubicBezTo>
                  <a:pt x="2264256" y="31263"/>
                  <a:pt x="2284520" y="44535"/>
                  <a:pt x="2304785" y="40451"/>
                </a:cubicBezTo>
                <a:cubicBezTo>
                  <a:pt x="2345315" y="32284"/>
                  <a:pt x="2372334" y="113952"/>
                  <a:pt x="2391248" y="203787"/>
                </a:cubicBezTo>
                <a:cubicBezTo>
                  <a:pt x="2402056" y="256871"/>
                  <a:pt x="2442585" y="236454"/>
                  <a:pt x="2423672" y="358955"/>
                </a:cubicBezTo>
                <a:cubicBezTo>
                  <a:pt x="2423672" y="363039"/>
                  <a:pt x="2437181" y="407956"/>
                  <a:pt x="2442585" y="403873"/>
                </a:cubicBezTo>
                <a:cubicBezTo>
                  <a:pt x="2461499" y="399789"/>
                  <a:pt x="2464201" y="428373"/>
                  <a:pt x="2469606" y="489624"/>
                </a:cubicBezTo>
                <a:cubicBezTo>
                  <a:pt x="2472307" y="530458"/>
                  <a:pt x="2493923" y="522291"/>
                  <a:pt x="2496625" y="473290"/>
                </a:cubicBezTo>
                <a:cubicBezTo>
                  <a:pt x="2499327" y="432456"/>
                  <a:pt x="2499327" y="391623"/>
                  <a:pt x="2504730" y="354872"/>
                </a:cubicBezTo>
                <a:cubicBezTo>
                  <a:pt x="2512836" y="297705"/>
                  <a:pt x="2512836" y="220120"/>
                  <a:pt x="2542558" y="244621"/>
                </a:cubicBezTo>
                <a:cubicBezTo>
                  <a:pt x="2550664" y="248704"/>
                  <a:pt x="2564174" y="203787"/>
                  <a:pt x="2569578" y="171120"/>
                </a:cubicBezTo>
                <a:cubicBezTo>
                  <a:pt x="2572280" y="154786"/>
                  <a:pt x="2564174" y="113952"/>
                  <a:pt x="2561472" y="85368"/>
                </a:cubicBezTo>
                <a:cubicBezTo>
                  <a:pt x="2557419" y="56785"/>
                  <a:pt x="2555392" y="29222"/>
                  <a:pt x="2556068" y="2169"/>
                </a:cubicBezTo>
                <a:lnTo>
                  <a:pt x="2556360" y="0"/>
                </a:lnTo>
                <a:lnTo>
                  <a:pt x="2817172" y="0"/>
                </a:lnTo>
                <a:lnTo>
                  <a:pt x="2859025" y="39366"/>
                </a:lnTo>
                <a:cubicBezTo>
                  <a:pt x="2880472" y="61378"/>
                  <a:pt x="2901919" y="84348"/>
                  <a:pt x="2923535" y="105785"/>
                </a:cubicBezTo>
                <a:cubicBezTo>
                  <a:pt x="2961362" y="142536"/>
                  <a:pt x="2996488" y="203787"/>
                  <a:pt x="3037017" y="199703"/>
                </a:cubicBezTo>
                <a:cubicBezTo>
                  <a:pt x="3058633" y="195620"/>
                  <a:pt x="3074845" y="199703"/>
                  <a:pt x="3088355" y="269121"/>
                </a:cubicBezTo>
                <a:cubicBezTo>
                  <a:pt x="3091057" y="281371"/>
                  <a:pt x="3096460" y="289538"/>
                  <a:pt x="3099162" y="301788"/>
                </a:cubicBezTo>
                <a:cubicBezTo>
                  <a:pt x="3128884" y="162953"/>
                  <a:pt x="3155904" y="314038"/>
                  <a:pt x="3182923" y="309955"/>
                </a:cubicBezTo>
                <a:cubicBezTo>
                  <a:pt x="3220751" y="305871"/>
                  <a:pt x="3258578" y="338539"/>
                  <a:pt x="3293704" y="358955"/>
                </a:cubicBezTo>
                <a:cubicBezTo>
                  <a:pt x="3299108" y="363039"/>
                  <a:pt x="3307214" y="371206"/>
                  <a:pt x="3312618" y="391623"/>
                </a:cubicBezTo>
                <a:cubicBezTo>
                  <a:pt x="3339637" y="518208"/>
                  <a:pt x="3380167" y="489624"/>
                  <a:pt x="3407186" y="452873"/>
                </a:cubicBezTo>
                <a:cubicBezTo>
                  <a:pt x="3434206" y="412040"/>
                  <a:pt x="3458524" y="416123"/>
                  <a:pt x="3482841" y="416123"/>
                </a:cubicBezTo>
                <a:cubicBezTo>
                  <a:pt x="3507159" y="416123"/>
                  <a:pt x="3531477" y="444707"/>
                  <a:pt x="3558496" y="461040"/>
                </a:cubicBezTo>
                <a:cubicBezTo>
                  <a:pt x="3580112" y="334455"/>
                  <a:pt x="3599026" y="501874"/>
                  <a:pt x="3620641" y="473290"/>
                </a:cubicBezTo>
                <a:cubicBezTo>
                  <a:pt x="3628747" y="465124"/>
                  <a:pt x="3639555" y="510041"/>
                  <a:pt x="3650363" y="522291"/>
                </a:cubicBezTo>
                <a:cubicBezTo>
                  <a:pt x="3669277" y="542708"/>
                  <a:pt x="3690892" y="563125"/>
                  <a:pt x="3709806" y="575375"/>
                </a:cubicBezTo>
                <a:cubicBezTo>
                  <a:pt x="3728720" y="583542"/>
                  <a:pt x="3750336" y="579459"/>
                  <a:pt x="3769249" y="575375"/>
                </a:cubicBezTo>
                <a:cubicBezTo>
                  <a:pt x="3790865" y="571292"/>
                  <a:pt x="3815183" y="575375"/>
                  <a:pt x="3828693" y="632543"/>
                </a:cubicBezTo>
                <a:cubicBezTo>
                  <a:pt x="3858414" y="746878"/>
                  <a:pt x="3896242" y="730544"/>
                  <a:pt x="3934069" y="738711"/>
                </a:cubicBezTo>
                <a:cubicBezTo>
                  <a:pt x="3971897" y="746878"/>
                  <a:pt x="4007022" y="771378"/>
                  <a:pt x="4042148" y="836712"/>
                </a:cubicBezTo>
                <a:cubicBezTo>
                  <a:pt x="4047552" y="844879"/>
                  <a:pt x="4058360" y="804045"/>
                  <a:pt x="4061061" y="812212"/>
                </a:cubicBezTo>
                <a:cubicBezTo>
                  <a:pt x="4082677" y="861211"/>
                  <a:pt x="4104293" y="918380"/>
                  <a:pt x="4123207" y="979631"/>
                </a:cubicBezTo>
                <a:cubicBezTo>
                  <a:pt x="4128611" y="995963"/>
                  <a:pt x="4125909" y="1049048"/>
                  <a:pt x="4123207" y="1081715"/>
                </a:cubicBezTo>
                <a:cubicBezTo>
                  <a:pt x="4106995" y="1289968"/>
                  <a:pt x="4109697" y="1302219"/>
                  <a:pt x="4169140" y="1318552"/>
                </a:cubicBezTo>
                <a:cubicBezTo>
                  <a:pt x="4169140" y="1392053"/>
                  <a:pt x="4152928" y="1359386"/>
                  <a:pt x="4142120" y="1371636"/>
                </a:cubicBezTo>
                <a:cubicBezTo>
                  <a:pt x="4112399" y="1404303"/>
                  <a:pt x="4098889" y="1461471"/>
                  <a:pt x="4112399" y="1555389"/>
                </a:cubicBezTo>
                <a:cubicBezTo>
                  <a:pt x="4123207" y="1637056"/>
                  <a:pt x="4120505" y="1628890"/>
                  <a:pt x="4101591" y="1637056"/>
                </a:cubicBezTo>
                <a:cubicBezTo>
                  <a:pt x="4098889" y="1637056"/>
                  <a:pt x="4093485" y="1681974"/>
                  <a:pt x="4096187" y="1702391"/>
                </a:cubicBezTo>
                <a:cubicBezTo>
                  <a:pt x="4101591" y="1747308"/>
                  <a:pt x="4106995" y="1792226"/>
                  <a:pt x="4115101" y="1833060"/>
                </a:cubicBezTo>
                <a:cubicBezTo>
                  <a:pt x="4134014" y="1926978"/>
                  <a:pt x="4147524" y="1918811"/>
                  <a:pt x="4171842" y="1816727"/>
                </a:cubicBezTo>
                <a:cubicBezTo>
                  <a:pt x="4182650" y="1767725"/>
                  <a:pt x="4193458" y="1726891"/>
                  <a:pt x="4215073" y="1739141"/>
                </a:cubicBezTo>
                <a:cubicBezTo>
                  <a:pt x="4220477" y="1743226"/>
                  <a:pt x="4228583" y="1698307"/>
                  <a:pt x="4228583" y="1677890"/>
                </a:cubicBezTo>
                <a:cubicBezTo>
                  <a:pt x="4228583" y="1583973"/>
                  <a:pt x="4233987" y="1592139"/>
                  <a:pt x="4255603" y="1632973"/>
                </a:cubicBezTo>
                <a:cubicBezTo>
                  <a:pt x="4271815" y="1665640"/>
                  <a:pt x="4296132" y="1739141"/>
                  <a:pt x="4317748" y="1637056"/>
                </a:cubicBezTo>
                <a:cubicBezTo>
                  <a:pt x="4344768" y="1657473"/>
                  <a:pt x="4374489" y="1612556"/>
                  <a:pt x="4401509" y="1677890"/>
                </a:cubicBezTo>
                <a:cubicBezTo>
                  <a:pt x="4415019" y="1710559"/>
                  <a:pt x="4442038" y="1743226"/>
                  <a:pt x="4469058" y="1698307"/>
                </a:cubicBezTo>
                <a:cubicBezTo>
                  <a:pt x="4493376" y="1661557"/>
                  <a:pt x="4520395" y="1767725"/>
                  <a:pt x="4550117" y="1747308"/>
                </a:cubicBezTo>
                <a:cubicBezTo>
                  <a:pt x="4566329" y="1735058"/>
                  <a:pt x="4571733" y="1722808"/>
                  <a:pt x="4571733" y="1669724"/>
                </a:cubicBezTo>
                <a:cubicBezTo>
                  <a:pt x="4571733" y="1624806"/>
                  <a:pt x="4571733" y="1583973"/>
                  <a:pt x="4571733" y="1539055"/>
                </a:cubicBezTo>
                <a:cubicBezTo>
                  <a:pt x="4571733" y="1473721"/>
                  <a:pt x="4571733" y="1432887"/>
                  <a:pt x="4596050" y="1420637"/>
                </a:cubicBezTo>
                <a:cubicBezTo>
                  <a:pt x="4614964" y="1412470"/>
                  <a:pt x="4628474" y="1326719"/>
                  <a:pt x="4647388" y="1294052"/>
                </a:cubicBezTo>
                <a:cubicBezTo>
                  <a:pt x="4663599" y="1261385"/>
                  <a:pt x="4679811" y="1245051"/>
                  <a:pt x="4677109" y="1151133"/>
                </a:cubicBezTo>
                <a:cubicBezTo>
                  <a:pt x="4677109" y="1126633"/>
                  <a:pt x="4696023" y="1069465"/>
                  <a:pt x="4706831" y="1065382"/>
                </a:cubicBezTo>
                <a:cubicBezTo>
                  <a:pt x="4741956" y="1053132"/>
                  <a:pt x="4777082" y="1053132"/>
                  <a:pt x="4809505" y="1065382"/>
                </a:cubicBezTo>
                <a:cubicBezTo>
                  <a:pt x="4814909" y="1067424"/>
                  <a:pt x="4819638" y="1083757"/>
                  <a:pt x="4824028" y="1105195"/>
                </a:cubicBezTo>
                <a:lnTo>
                  <a:pt x="4834811" y="1165973"/>
                </a:lnTo>
                <a:lnTo>
                  <a:pt x="4825717" y="1179717"/>
                </a:lnTo>
                <a:cubicBezTo>
                  <a:pt x="4825717" y="1183800"/>
                  <a:pt x="4828419" y="1200134"/>
                  <a:pt x="4828419" y="1212384"/>
                </a:cubicBezTo>
                <a:cubicBezTo>
                  <a:pt x="4831121" y="1204218"/>
                  <a:pt x="4833823" y="1196050"/>
                  <a:pt x="4836525" y="1175633"/>
                </a:cubicBezTo>
                <a:cubicBezTo>
                  <a:pt x="4847333" y="1187884"/>
                  <a:pt x="4850035" y="1102132"/>
                  <a:pt x="4871650" y="1142966"/>
                </a:cubicBezTo>
                <a:cubicBezTo>
                  <a:pt x="4901372" y="1196050"/>
                  <a:pt x="4936498" y="1220551"/>
                  <a:pt x="4974325" y="1224634"/>
                </a:cubicBezTo>
                <a:cubicBezTo>
                  <a:pt x="5017556" y="1232801"/>
                  <a:pt x="5058086" y="1310385"/>
                  <a:pt x="5101317" y="1347136"/>
                </a:cubicBezTo>
                <a:cubicBezTo>
                  <a:pt x="5117529" y="1359386"/>
                  <a:pt x="5133741" y="1363469"/>
                  <a:pt x="5149953" y="1379803"/>
                </a:cubicBezTo>
                <a:cubicBezTo>
                  <a:pt x="5160761" y="1392053"/>
                  <a:pt x="5168866" y="1424720"/>
                  <a:pt x="5179674" y="1453304"/>
                </a:cubicBezTo>
                <a:cubicBezTo>
                  <a:pt x="5160761" y="1522722"/>
                  <a:pt x="5168869" y="1534972"/>
                  <a:pt x="5193184" y="1539055"/>
                </a:cubicBezTo>
                <a:cubicBezTo>
                  <a:pt x="5209398" y="1543139"/>
                  <a:pt x="5222908" y="1575806"/>
                  <a:pt x="5236418" y="1600306"/>
                </a:cubicBezTo>
                <a:cubicBezTo>
                  <a:pt x="5247223" y="1620723"/>
                  <a:pt x="5266139" y="1649307"/>
                  <a:pt x="5266139" y="1673807"/>
                </a:cubicBezTo>
                <a:cubicBezTo>
                  <a:pt x="5266139" y="1714641"/>
                  <a:pt x="5255331" y="1763643"/>
                  <a:pt x="5247226" y="1800392"/>
                </a:cubicBezTo>
                <a:cubicBezTo>
                  <a:pt x="5222908" y="1898394"/>
                  <a:pt x="5193186" y="1967812"/>
                  <a:pt x="5155359" y="1955562"/>
                </a:cubicBezTo>
                <a:cubicBezTo>
                  <a:pt x="5141849" y="1951477"/>
                  <a:pt x="5120233" y="1906561"/>
                  <a:pt x="5112127" y="1926978"/>
                </a:cubicBezTo>
                <a:cubicBezTo>
                  <a:pt x="5104022" y="1947395"/>
                  <a:pt x="5095916" y="1953520"/>
                  <a:pt x="5087472" y="1955562"/>
                </a:cubicBezTo>
                <a:lnTo>
                  <a:pt x="5063439" y="1959240"/>
                </a:lnTo>
                <a:lnTo>
                  <a:pt x="5058088" y="1918811"/>
                </a:lnTo>
                <a:cubicBezTo>
                  <a:pt x="5058088" y="1914728"/>
                  <a:pt x="5052684" y="1922895"/>
                  <a:pt x="5049982" y="1926978"/>
                </a:cubicBezTo>
                <a:cubicBezTo>
                  <a:pt x="5052684" y="1939228"/>
                  <a:pt x="5055386" y="1947395"/>
                  <a:pt x="5060790" y="1959645"/>
                </a:cubicBezTo>
                <a:cubicBezTo>
                  <a:pt x="5049982" y="1988229"/>
                  <a:pt x="5106723" y="2053562"/>
                  <a:pt x="5058088" y="2065812"/>
                </a:cubicBezTo>
                <a:cubicBezTo>
                  <a:pt x="5020261" y="2073979"/>
                  <a:pt x="4982433" y="2024978"/>
                  <a:pt x="4947308" y="2114814"/>
                </a:cubicBezTo>
                <a:cubicBezTo>
                  <a:pt x="4944603" y="2118896"/>
                  <a:pt x="4933798" y="2098480"/>
                  <a:pt x="4931094" y="2082146"/>
                </a:cubicBezTo>
                <a:cubicBezTo>
                  <a:pt x="4928392" y="2065812"/>
                  <a:pt x="4925692" y="2037229"/>
                  <a:pt x="4922988" y="2016813"/>
                </a:cubicBezTo>
                <a:cubicBezTo>
                  <a:pt x="4920286" y="2037229"/>
                  <a:pt x="4917584" y="2061729"/>
                  <a:pt x="4914882" y="2073979"/>
                </a:cubicBezTo>
                <a:cubicBezTo>
                  <a:pt x="4909478" y="2094397"/>
                  <a:pt x="4898670" y="2118896"/>
                  <a:pt x="4893266" y="2114814"/>
                </a:cubicBezTo>
                <a:cubicBezTo>
                  <a:pt x="4871650" y="2098480"/>
                  <a:pt x="4858141" y="2143398"/>
                  <a:pt x="4841929" y="2171981"/>
                </a:cubicBezTo>
                <a:cubicBezTo>
                  <a:pt x="4831123" y="2061729"/>
                  <a:pt x="4804104" y="2033146"/>
                  <a:pt x="4777084" y="2016813"/>
                </a:cubicBezTo>
                <a:cubicBezTo>
                  <a:pt x="4747360" y="2000478"/>
                  <a:pt x="4717641" y="2008646"/>
                  <a:pt x="4690621" y="2016813"/>
                </a:cubicBezTo>
                <a:cubicBezTo>
                  <a:pt x="4682515" y="2016813"/>
                  <a:pt x="4677111" y="2057646"/>
                  <a:pt x="4669005" y="2082146"/>
                </a:cubicBezTo>
                <a:cubicBezTo>
                  <a:pt x="4674407" y="2094397"/>
                  <a:pt x="4682515" y="2102563"/>
                  <a:pt x="4687917" y="2118896"/>
                </a:cubicBezTo>
                <a:cubicBezTo>
                  <a:pt x="4696025" y="2147481"/>
                  <a:pt x="4704131" y="2184231"/>
                  <a:pt x="4714937" y="2208731"/>
                </a:cubicBezTo>
                <a:cubicBezTo>
                  <a:pt x="4731151" y="2249566"/>
                  <a:pt x="4717641" y="2269981"/>
                  <a:pt x="4712235" y="2302647"/>
                </a:cubicBezTo>
                <a:cubicBezTo>
                  <a:pt x="4709533" y="2318981"/>
                  <a:pt x="4717639" y="2359816"/>
                  <a:pt x="4723042" y="2380233"/>
                </a:cubicBezTo>
                <a:cubicBezTo>
                  <a:pt x="4725744" y="2396567"/>
                  <a:pt x="4733850" y="2400650"/>
                  <a:pt x="4741956" y="2408817"/>
                </a:cubicBezTo>
                <a:cubicBezTo>
                  <a:pt x="4739254" y="2416984"/>
                  <a:pt x="4733850" y="2429234"/>
                  <a:pt x="4731148" y="2433318"/>
                </a:cubicBezTo>
                <a:cubicBezTo>
                  <a:pt x="4725744" y="2437401"/>
                  <a:pt x="4720341" y="2437401"/>
                  <a:pt x="4717639" y="2433318"/>
                </a:cubicBezTo>
                <a:cubicBezTo>
                  <a:pt x="4696023" y="2421066"/>
                  <a:pt x="4682513" y="2449651"/>
                  <a:pt x="4671705" y="2514985"/>
                </a:cubicBezTo>
                <a:cubicBezTo>
                  <a:pt x="4685215" y="2523152"/>
                  <a:pt x="4698725" y="2527236"/>
                  <a:pt x="4712235" y="2535403"/>
                </a:cubicBezTo>
                <a:cubicBezTo>
                  <a:pt x="4717639" y="2539487"/>
                  <a:pt x="4720341" y="2543570"/>
                  <a:pt x="4725744" y="2547652"/>
                </a:cubicBezTo>
                <a:cubicBezTo>
                  <a:pt x="4725744" y="2559903"/>
                  <a:pt x="4723042" y="2580319"/>
                  <a:pt x="4723042" y="2584404"/>
                </a:cubicBezTo>
                <a:cubicBezTo>
                  <a:pt x="4706831" y="2592571"/>
                  <a:pt x="4682513" y="2568071"/>
                  <a:pt x="4682513" y="2674236"/>
                </a:cubicBezTo>
                <a:cubicBezTo>
                  <a:pt x="4663599" y="2682404"/>
                  <a:pt x="4644686" y="2682404"/>
                  <a:pt x="4625772" y="2694654"/>
                </a:cubicBezTo>
                <a:cubicBezTo>
                  <a:pt x="4620368" y="2698738"/>
                  <a:pt x="4614964" y="2719154"/>
                  <a:pt x="4609560" y="2731404"/>
                </a:cubicBezTo>
                <a:lnTo>
                  <a:pt x="4612775" y="2746953"/>
                </a:lnTo>
                <a:lnTo>
                  <a:pt x="4636577" y="2710981"/>
                </a:lnTo>
                <a:cubicBezTo>
                  <a:pt x="4644683" y="2723233"/>
                  <a:pt x="4650087" y="2731399"/>
                  <a:pt x="4655491" y="2743649"/>
                </a:cubicBezTo>
                <a:cubicBezTo>
                  <a:pt x="4644683" y="2751815"/>
                  <a:pt x="4636577" y="2768150"/>
                  <a:pt x="4625769" y="2772233"/>
                </a:cubicBezTo>
                <a:cubicBezTo>
                  <a:pt x="4623067" y="2772233"/>
                  <a:pt x="4621041" y="2768149"/>
                  <a:pt x="4619014" y="2763045"/>
                </a:cubicBezTo>
                <a:lnTo>
                  <a:pt x="4613534" y="2750622"/>
                </a:lnTo>
                <a:lnTo>
                  <a:pt x="4623070" y="2796739"/>
                </a:lnTo>
                <a:cubicBezTo>
                  <a:pt x="4628474" y="2874323"/>
                  <a:pt x="4644686" y="2919241"/>
                  <a:pt x="4666301" y="2898824"/>
                </a:cubicBezTo>
                <a:cubicBezTo>
                  <a:pt x="4693321" y="2874323"/>
                  <a:pt x="4696023" y="2947824"/>
                  <a:pt x="4704129" y="3000909"/>
                </a:cubicBezTo>
                <a:cubicBezTo>
                  <a:pt x="4712235" y="3045826"/>
                  <a:pt x="4709533" y="3053993"/>
                  <a:pt x="4696023" y="3058076"/>
                </a:cubicBezTo>
                <a:cubicBezTo>
                  <a:pt x="4687917" y="3062159"/>
                  <a:pt x="4671705" y="3062159"/>
                  <a:pt x="4669003" y="3078493"/>
                </a:cubicBezTo>
                <a:cubicBezTo>
                  <a:pt x="4652791" y="3241828"/>
                  <a:pt x="4604156" y="3205078"/>
                  <a:pt x="4574435" y="3266329"/>
                </a:cubicBezTo>
                <a:cubicBezTo>
                  <a:pt x="4563627" y="3286745"/>
                  <a:pt x="4547415" y="3286745"/>
                  <a:pt x="4533905" y="3294913"/>
                </a:cubicBezTo>
                <a:cubicBezTo>
                  <a:pt x="4542011" y="3327579"/>
                  <a:pt x="4552819" y="3352079"/>
                  <a:pt x="4558223" y="3388830"/>
                </a:cubicBezTo>
                <a:cubicBezTo>
                  <a:pt x="4560925" y="3405162"/>
                  <a:pt x="4560925" y="3437829"/>
                  <a:pt x="4558223" y="3458245"/>
                </a:cubicBezTo>
                <a:cubicBezTo>
                  <a:pt x="4552819" y="3499079"/>
                  <a:pt x="4542011" y="3531746"/>
                  <a:pt x="4533905" y="3568497"/>
                </a:cubicBezTo>
                <a:cubicBezTo>
                  <a:pt x="4547415" y="3572580"/>
                  <a:pt x="4563627" y="3568497"/>
                  <a:pt x="4577136" y="3584830"/>
                </a:cubicBezTo>
                <a:cubicBezTo>
                  <a:pt x="4593348" y="3605247"/>
                  <a:pt x="4609560" y="3658331"/>
                  <a:pt x="4625772" y="3674665"/>
                </a:cubicBezTo>
                <a:cubicBezTo>
                  <a:pt x="4636580" y="3686915"/>
                  <a:pt x="4660897" y="3674665"/>
                  <a:pt x="4663599" y="3650165"/>
                </a:cubicBezTo>
                <a:cubicBezTo>
                  <a:pt x="4679811" y="3515413"/>
                  <a:pt x="4717639" y="3417412"/>
                  <a:pt x="4709533" y="3245911"/>
                </a:cubicBezTo>
                <a:cubicBezTo>
                  <a:pt x="4706831" y="3188743"/>
                  <a:pt x="4744658" y="3090742"/>
                  <a:pt x="4768976" y="3082576"/>
                </a:cubicBezTo>
                <a:cubicBezTo>
                  <a:pt x="4798697" y="3074410"/>
                  <a:pt x="4828419" y="3004993"/>
                  <a:pt x="4860843" y="3086659"/>
                </a:cubicBezTo>
                <a:cubicBezTo>
                  <a:pt x="4887862" y="3156076"/>
                  <a:pt x="4920286" y="3066243"/>
                  <a:pt x="4950007" y="3139744"/>
                </a:cubicBezTo>
                <a:cubicBezTo>
                  <a:pt x="4974325" y="3200995"/>
                  <a:pt x="5009451" y="3221412"/>
                  <a:pt x="5039172" y="3254080"/>
                </a:cubicBezTo>
                <a:cubicBezTo>
                  <a:pt x="5060788" y="3278578"/>
                  <a:pt x="5077000" y="3298995"/>
                  <a:pt x="5052682" y="3384744"/>
                </a:cubicBezTo>
                <a:cubicBezTo>
                  <a:pt x="5052682" y="3384744"/>
                  <a:pt x="5058086" y="3413329"/>
                  <a:pt x="5060788" y="3421496"/>
                </a:cubicBezTo>
                <a:cubicBezTo>
                  <a:pt x="5063490" y="3429663"/>
                  <a:pt x="5068894" y="3433746"/>
                  <a:pt x="5074298" y="3437829"/>
                </a:cubicBezTo>
                <a:cubicBezTo>
                  <a:pt x="5071596" y="3450078"/>
                  <a:pt x="5066192" y="3470495"/>
                  <a:pt x="5063490" y="3474579"/>
                </a:cubicBezTo>
                <a:cubicBezTo>
                  <a:pt x="5055384" y="3478662"/>
                  <a:pt x="5047278" y="3482746"/>
                  <a:pt x="5041874" y="3474579"/>
                </a:cubicBezTo>
                <a:cubicBezTo>
                  <a:pt x="5009451" y="3445996"/>
                  <a:pt x="5025662" y="3588914"/>
                  <a:pt x="5006749" y="3601164"/>
                </a:cubicBezTo>
                <a:cubicBezTo>
                  <a:pt x="5017556" y="3629748"/>
                  <a:pt x="5028364" y="3682832"/>
                  <a:pt x="5039172" y="3682832"/>
                </a:cubicBezTo>
                <a:cubicBezTo>
                  <a:pt x="5063490" y="3682832"/>
                  <a:pt x="5068894" y="3719582"/>
                  <a:pt x="5066192" y="3793083"/>
                </a:cubicBezTo>
                <a:cubicBezTo>
                  <a:pt x="5060788" y="3809417"/>
                  <a:pt x="5055384" y="3829834"/>
                  <a:pt x="5052682" y="3846167"/>
                </a:cubicBezTo>
                <a:cubicBezTo>
                  <a:pt x="5044576" y="3862501"/>
                  <a:pt x="5036470" y="3878834"/>
                  <a:pt x="5031066" y="3899251"/>
                </a:cubicBezTo>
                <a:cubicBezTo>
                  <a:pt x="5022960" y="3927835"/>
                  <a:pt x="5017556" y="3931919"/>
                  <a:pt x="5004047" y="3915585"/>
                </a:cubicBezTo>
                <a:cubicBezTo>
                  <a:pt x="4971623" y="3882918"/>
                  <a:pt x="4936498" y="3858417"/>
                  <a:pt x="4904074" y="3968669"/>
                </a:cubicBezTo>
                <a:cubicBezTo>
                  <a:pt x="4895968" y="4001336"/>
                  <a:pt x="4874352" y="3993169"/>
                  <a:pt x="4858141" y="4001336"/>
                </a:cubicBezTo>
                <a:cubicBezTo>
                  <a:pt x="4841929" y="4009503"/>
                  <a:pt x="4847333" y="4034003"/>
                  <a:pt x="4855439" y="4062587"/>
                </a:cubicBezTo>
                <a:cubicBezTo>
                  <a:pt x="4863545" y="4091171"/>
                  <a:pt x="4866247" y="4127921"/>
                  <a:pt x="4871650" y="4156505"/>
                </a:cubicBezTo>
                <a:cubicBezTo>
                  <a:pt x="4877054" y="4176922"/>
                  <a:pt x="4882458" y="4193255"/>
                  <a:pt x="4890564" y="4209589"/>
                </a:cubicBezTo>
                <a:cubicBezTo>
                  <a:pt x="4844631" y="4209589"/>
                  <a:pt x="4844631" y="4209589"/>
                  <a:pt x="4812207" y="4315757"/>
                </a:cubicBezTo>
                <a:cubicBezTo>
                  <a:pt x="4812207" y="4307590"/>
                  <a:pt x="4814909" y="4299424"/>
                  <a:pt x="4814909" y="4287173"/>
                </a:cubicBezTo>
                <a:cubicBezTo>
                  <a:pt x="4814909" y="4246340"/>
                  <a:pt x="4814909" y="4201422"/>
                  <a:pt x="4798697" y="4209589"/>
                </a:cubicBezTo>
                <a:cubicBezTo>
                  <a:pt x="4795996" y="4209589"/>
                  <a:pt x="4790592" y="4221839"/>
                  <a:pt x="4787890" y="4230006"/>
                </a:cubicBezTo>
                <a:cubicBezTo>
                  <a:pt x="4793294" y="4258590"/>
                  <a:pt x="4801399" y="4287173"/>
                  <a:pt x="4812207" y="4319841"/>
                </a:cubicBezTo>
                <a:cubicBezTo>
                  <a:pt x="4823015" y="4409675"/>
                  <a:pt x="4841929" y="4426009"/>
                  <a:pt x="4866247" y="4421925"/>
                </a:cubicBezTo>
                <a:cubicBezTo>
                  <a:pt x="4879756" y="4417842"/>
                  <a:pt x="4893266" y="4413758"/>
                  <a:pt x="4890564" y="4483176"/>
                </a:cubicBezTo>
                <a:cubicBezTo>
                  <a:pt x="4890564" y="4519927"/>
                  <a:pt x="4895968" y="4573011"/>
                  <a:pt x="4877054" y="4581177"/>
                </a:cubicBezTo>
                <a:cubicBezTo>
                  <a:pt x="4850035" y="4589344"/>
                  <a:pt x="4868949" y="4622011"/>
                  <a:pt x="4874352" y="4654678"/>
                </a:cubicBezTo>
                <a:cubicBezTo>
                  <a:pt x="4879756" y="4699596"/>
                  <a:pt x="4879756" y="4740430"/>
                  <a:pt x="4860843" y="4740430"/>
                </a:cubicBezTo>
                <a:cubicBezTo>
                  <a:pt x="4833823" y="4740430"/>
                  <a:pt x="4806803" y="4740430"/>
                  <a:pt x="4779784" y="4740430"/>
                </a:cubicBezTo>
                <a:cubicBezTo>
                  <a:pt x="4758168" y="4740430"/>
                  <a:pt x="4755466" y="4777180"/>
                  <a:pt x="4760870" y="4834348"/>
                </a:cubicBezTo>
                <a:cubicBezTo>
                  <a:pt x="4766274" y="4871098"/>
                  <a:pt x="4817611" y="4916015"/>
                  <a:pt x="4760870" y="4965016"/>
                </a:cubicBezTo>
                <a:cubicBezTo>
                  <a:pt x="4760870" y="4965016"/>
                  <a:pt x="4760870" y="4997683"/>
                  <a:pt x="4763572" y="4997683"/>
                </a:cubicBezTo>
                <a:cubicBezTo>
                  <a:pt x="4774380" y="5001767"/>
                  <a:pt x="4787890" y="4997683"/>
                  <a:pt x="4798697" y="5005850"/>
                </a:cubicBezTo>
                <a:cubicBezTo>
                  <a:pt x="4804101" y="5009933"/>
                  <a:pt x="4809505" y="5026267"/>
                  <a:pt x="4814909" y="5038517"/>
                </a:cubicBezTo>
                <a:cubicBezTo>
                  <a:pt x="4809505" y="5063017"/>
                  <a:pt x="4806803" y="5083434"/>
                  <a:pt x="4801399" y="5107935"/>
                </a:cubicBezTo>
                <a:cubicBezTo>
                  <a:pt x="4795996" y="5128352"/>
                  <a:pt x="4790592" y="5148769"/>
                  <a:pt x="4787890" y="5173269"/>
                </a:cubicBezTo>
                <a:cubicBezTo>
                  <a:pt x="4787890" y="5177352"/>
                  <a:pt x="4793294" y="5197769"/>
                  <a:pt x="4795996" y="5210019"/>
                </a:cubicBezTo>
                <a:cubicBezTo>
                  <a:pt x="4806803" y="5165102"/>
                  <a:pt x="4817611" y="5132435"/>
                  <a:pt x="4817611" y="5234520"/>
                </a:cubicBezTo>
                <a:cubicBezTo>
                  <a:pt x="4817611" y="5242687"/>
                  <a:pt x="4836525" y="5267187"/>
                  <a:pt x="4839227" y="5254937"/>
                </a:cubicBezTo>
                <a:cubicBezTo>
                  <a:pt x="4858141" y="5205936"/>
                  <a:pt x="4877054" y="5156935"/>
                  <a:pt x="4901372" y="5197769"/>
                </a:cubicBezTo>
                <a:cubicBezTo>
                  <a:pt x="4914882" y="5128352"/>
                  <a:pt x="4922988" y="5197769"/>
                  <a:pt x="4925690" y="5218186"/>
                </a:cubicBezTo>
                <a:cubicBezTo>
                  <a:pt x="4939200" y="5271270"/>
                  <a:pt x="4920286" y="5250853"/>
                  <a:pt x="4914882" y="5267187"/>
                </a:cubicBezTo>
                <a:cubicBezTo>
                  <a:pt x="4901372" y="5320271"/>
                  <a:pt x="4885160" y="5373355"/>
                  <a:pt x="4877054" y="5438689"/>
                </a:cubicBezTo>
                <a:cubicBezTo>
                  <a:pt x="4866249" y="5540774"/>
                  <a:pt x="4844633" y="5573441"/>
                  <a:pt x="4820313" y="5577525"/>
                </a:cubicBezTo>
                <a:cubicBezTo>
                  <a:pt x="4795996" y="5581608"/>
                  <a:pt x="4774380" y="5712276"/>
                  <a:pt x="4750062" y="5593858"/>
                </a:cubicBezTo>
                <a:cubicBezTo>
                  <a:pt x="4747360" y="5577525"/>
                  <a:pt x="4736552" y="5581608"/>
                  <a:pt x="4731148" y="5581608"/>
                </a:cubicBezTo>
                <a:cubicBezTo>
                  <a:pt x="4717639" y="5577525"/>
                  <a:pt x="4698725" y="5597941"/>
                  <a:pt x="4687917" y="5569358"/>
                </a:cubicBezTo>
                <a:cubicBezTo>
                  <a:pt x="4679811" y="5544857"/>
                  <a:pt x="4685215" y="5475440"/>
                  <a:pt x="4679811" y="5426439"/>
                </a:cubicBezTo>
                <a:cubicBezTo>
                  <a:pt x="4677109" y="5401939"/>
                  <a:pt x="4669003" y="5377438"/>
                  <a:pt x="4663599" y="5369272"/>
                </a:cubicBezTo>
                <a:cubicBezTo>
                  <a:pt x="4649414" y="5353959"/>
                  <a:pt x="4651947" y="5322568"/>
                  <a:pt x="4662079" y="5264762"/>
                </a:cubicBezTo>
                <a:lnTo>
                  <a:pt x="4662699" y="5261398"/>
                </a:lnTo>
                <a:lnTo>
                  <a:pt x="4666301" y="5263104"/>
                </a:lnTo>
                <a:cubicBezTo>
                  <a:pt x="4696023" y="5259020"/>
                  <a:pt x="4696023" y="5263104"/>
                  <a:pt x="4674407" y="5197769"/>
                </a:cubicBezTo>
                <a:cubicBezTo>
                  <a:pt x="4687917" y="5132435"/>
                  <a:pt x="4704129" y="5022184"/>
                  <a:pt x="4685215" y="5079351"/>
                </a:cubicBezTo>
                <a:cubicBezTo>
                  <a:pt x="4671705" y="5120185"/>
                  <a:pt x="4647388" y="5050767"/>
                  <a:pt x="4641984" y="5144685"/>
                </a:cubicBezTo>
                <a:cubicBezTo>
                  <a:pt x="4652792" y="5146727"/>
                  <a:pt x="4652116" y="5177352"/>
                  <a:pt x="4652116" y="5206957"/>
                </a:cubicBezTo>
                <a:lnTo>
                  <a:pt x="4652716" y="5218786"/>
                </a:lnTo>
                <a:lnTo>
                  <a:pt x="4640084" y="5222844"/>
                </a:lnTo>
                <a:cubicBezTo>
                  <a:pt x="4609560" y="5222270"/>
                  <a:pt x="4589295" y="5167144"/>
                  <a:pt x="4569031" y="5259020"/>
                </a:cubicBezTo>
                <a:cubicBezTo>
                  <a:pt x="4566329" y="5275354"/>
                  <a:pt x="4550117" y="5259020"/>
                  <a:pt x="4542011" y="5254937"/>
                </a:cubicBezTo>
                <a:cubicBezTo>
                  <a:pt x="4547415" y="5222270"/>
                  <a:pt x="4550117" y="5189603"/>
                  <a:pt x="4555521" y="5161019"/>
                </a:cubicBezTo>
                <a:cubicBezTo>
                  <a:pt x="4571733" y="5079351"/>
                  <a:pt x="4590646" y="5005850"/>
                  <a:pt x="4606858" y="4924182"/>
                </a:cubicBezTo>
                <a:cubicBezTo>
                  <a:pt x="4617666" y="4862931"/>
                  <a:pt x="4604156" y="4789430"/>
                  <a:pt x="4585242" y="4789430"/>
                </a:cubicBezTo>
                <a:cubicBezTo>
                  <a:pt x="4574435" y="4789430"/>
                  <a:pt x="4566329" y="4789430"/>
                  <a:pt x="4555521" y="4789430"/>
                </a:cubicBezTo>
                <a:cubicBezTo>
                  <a:pt x="4525799" y="4785347"/>
                  <a:pt x="4520395" y="4764930"/>
                  <a:pt x="4525799" y="4752680"/>
                </a:cubicBezTo>
                <a:cubicBezTo>
                  <a:pt x="4544713" y="4699596"/>
                  <a:pt x="4523097" y="4687346"/>
                  <a:pt x="4520395" y="4654678"/>
                </a:cubicBezTo>
                <a:cubicBezTo>
                  <a:pt x="4514991" y="4528093"/>
                  <a:pt x="4525799" y="4417842"/>
                  <a:pt x="4552819" y="4336174"/>
                </a:cubicBezTo>
                <a:cubicBezTo>
                  <a:pt x="4574435" y="4270840"/>
                  <a:pt x="4571733" y="4213672"/>
                  <a:pt x="4566329" y="4132005"/>
                </a:cubicBezTo>
                <a:cubicBezTo>
                  <a:pt x="4563627" y="4091171"/>
                  <a:pt x="4566329" y="4046253"/>
                  <a:pt x="4566329" y="4001336"/>
                </a:cubicBezTo>
                <a:cubicBezTo>
                  <a:pt x="4566329" y="3964586"/>
                  <a:pt x="4566329" y="3940085"/>
                  <a:pt x="4550117" y="3968669"/>
                </a:cubicBezTo>
                <a:cubicBezTo>
                  <a:pt x="4509587" y="4042170"/>
                  <a:pt x="4509587" y="4038087"/>
                  <a:pt x="4501482" y="4279007"/>
                </a:cubicBezTo>
                <a:cubicBezTo>
                  <a:pt x="4501482" y="4315757"/>
                  <a:pt x="4501482" y="4426009"/>
                  <a:pt x="4474462" y="4417842"/>
                </a:cubicBezTo>
                <a:cubicBezTo>
                  <a:pt x="4452846" y="4409675"/>
                  <a:pt x="4436634" y="4450509"/>
                  <a:pt x="4433932" y="4499510"/>
                </a:cubicBezTo>
                <a:cubicBezTo>
                  <a:pt x="4425827" y="4630178"/>
                  <a:pt x="4401509" y="4630178"/>
                  <a:pt x="4374489" y="4626095"/>
                </a:cubicBezTo>
                <a:cubicBezTo>
                  <a:pt x="4344768" y="4626095"/>
                  <a:pt x="4315046" y="4617928"/>
                  <a:pt x="4285324" y="4630178"/>
                </a:cubicBezTo>
                <a:cubicBezTo>
                  <a:pt x="4274517" y="4634262"/>
                  <a:pt x="4266411" y="4675095"/>
                  <a:pt x="4255601" y="4695512"/>
                </a:cubicBezTo>
                <a:cubicBezTo>
                  <a:pt x="4261005" y="4720013"/>
                  <a:pt x="4266409" y="4744513"/>
                  <a:pt x="4271815" y="4769013"/>
                </a:cubicBezTo>
                <a:cubicBezTo>
                  <a:pt x="4282620" y="4842514"/>
                  <a:pt x="4304238" y="4838431"/>
                  <a:pt x="4323150" y="4834348"/>
                </a:cubicBezTo>
                <a:cubicBezTo>
                  <a:pt x="4342064" y="4830264"/>
                  <a:pt x="4352874" y="4789430"/>
                  <a:pt x="4358277" y="4728179"/>
                </a:cubicBezTo>
                <a:cubicBezTo>
                  <a:pt x="4360979" y="4707763"/>
                  <a:pt x="4366383" y="4679179"/>
                  <a:pt x="4369083" y="4679179"/>
                </a:cubicBezTo>
                <a:cubicBezTo>
                  <a:pt x="4401507" y="4699596"/>
                  <a:pt x="4436632" y="4626095"/>
                  <a:pt x="4466356" y="4724096"/>
                </a:cubicBezTo>
                <a:cubicBezTo>
                  <a:pt x="4471758" y="4740430"/>
                  <a:pt x="4479866" y="4748596"/>
                  <a:pt x="4487972" y="4760847"/>
                </a:cubicBezTo>
                <a:cubicBezTo>
                  <a:pt x="4460952" y="4813931"/>
                  <a:pt x="4501482" y="4854765"/>
                  <a:pt x="4490674" y="4903765"/>
                </a:cubicBezTo>
                <a:cubicBezTo>
                  <a:pt x="4487972" y="4916015"/>
                  <a:pt x="4485270" y="4936432"/>
                  <a:pt x="4482568" y="4936432"/>
                </a:cubicBezTo>
                <a:cubicBezTo>
                  <a:pt x="4446091" y="4942557"/>
                  <a:pt x="4468889" y="4983136"/>
                  <a:pt x="4476869" y="5015102"/>
                </a:cubicBezTo>
                <a:lnTo>
                  <a:pt x="4476955" y="5023088"/>
                </a:lnTo>
                <a:lnTo>
                  <a:pt x="4496074" y="4973179"/>
                </a:lnTo>
                <a:cubicBezTo>
                  <a:pt x="4498776" y="4969095"/>
                  <a:pt x="4504180" y="4985429"/>
                  <a:pt x="4509584" y="4993596"/>
                </a:cubicBezTo>
                <a:cubicBezTo>
                  <a:pt x="4501478" y="5038513"/>
                  <a:pt x="4493372" y="5079347"/>
                  <a:pt x="4487968" y="5124264"/>
                </a:cubicBezTo>
                <a:lnTo>
                  <a:pt x="4470906" y="5066246"/>
                </a:lnTo>
                <a:lnTo>
                  <a:pt x="4468383" y="5075778"/>
                </a:lnTo>
                <a:cubicBezTo>
                  <a:pt x="4465681" y="5086497"/>
                  <a:pt x="4463654" y="5097726"/>
                  <a:pt x="4463654" y="5112018"/>
                </a:cubicBezTo>
                <a:cubicBezTo>
                  <a:pt x="4460952" y="5148769"/>
                  <a:pt x="4466356" y="5210019"/>
                  <a:pt x="4447442" y="5197769"/>
                </a:cubicBezTo>
                <a:cubicBezTo>
                  <a:pt x="4433932" y="5189603"/>
                  <a:pt x="4412317" y="5242687"/>
                  <a:pt x="4404209" y="5152852"/>
                </a:cubicBezTo>
                <a:cubicBezTo>
                  <a:pt x="4401507" y="5128352"/>
                  <a:pt x="4393403" y="5091601"/>
                  <a:pt x="4387997" y="5095685"/>
                </a:cubicBezTo>
                <a:cubicBezTo>
                  <a:pt x="4350169" y="5120185"/>
                  <a:pt x="4339362" y="5058934"/>
                  <a:pt x="4344766" y="4936432"/>
                </a:cubicBezTo>
                <a:cubicBezTo>
                  <a:pt x="4344766" y="4920102"/>
                  <a:pt x="4333958" y="4887435"/>
                  <a:pt x="4328554" y="4883348"/>
                </a:cubicBezTo>
                <a:cubicBezTo>
                  <a:pt x="4309640" y="4875182"/>
                  <a:pt x="4288024" y="4879265"/>
                  <a:pt x="4269111" y="4883348"/>
                </a:cubicBezTo>
                <a:cubicBezTo>
                  <a:pt x="4266409" y="4883348"/>
                  <a:pt x="4266409" y="4911932"/>
                  <a:pt x="4263707" y="4928269"/>
                </a:cubicBezTo>
                <a:cubicBezTo>
                  <a:pt x="4271812" y="4940519"/>
                  <a:pt x="4279918" y="4952769"/>
                  <a:pt x="4288024" y="4965016"/>
                </a:cubicBezTo>
                <a:cubicBezTo>
                  <a:pt x="4279918" y="4973183"/>
                  <a:pt x="4269111" y="4981350"/>
                  <a:pt x="4261005" y="4985433"/>
                </a:cubicBezTo>
                <a:cubicBezTo>
                  <a:pt x="4236687" y="5005850"/>
                  <a:pt x="4225879" y="5132438"/>
                  <a:pt x="4193456" y="5091604"/>
                </a:cubicBezTo>
                <a:cubicBezTo>
                  <a:pt x="4193456" y="5120185"/>
                  <a:pt x="4190754" y="5177356"/>
                  <a:pt x="4190754" y="5177356"/>
                </a:cubicBezTo>
                <a:cubicBezTo>
                  <a:pt x="4217773" y="5193689"/>
                  <a:pt x="4228581" y="5287607"/>
                  <a:pt x="4247495" y="5324358"/>
                </a:cubicBezTo>
                <a:cubicBezTo>
                  <a:pt x="4263707" y="5352941"/>
                  <a:pt x="4285322" y="5340691"/>
                  <a:pt x="4304236" y="5352941"/>
                </a:cubicBezTo>
                <a:cubicBezTo>
                  <a:pt x="4309640" y="5357025"/>
                  <a:pt x="4320448" y="5410109"/>
                  <a:pt x="4320448" y="5410109"/>
                </a:cubicBezTo>
                <a:cubicBezTo>
                  <a:pt x="4298832" y="5499943"/>
                  <a:pt x="4320448" y="5569358"/>
                  <a:pt x="4336660" y="5577528"/>
                </a:cubicBezTo>
                <a:cubicBezTo>
                  <a:pt x="4382593" y="5606111"/>
                  <a:pt x="4393403" y="5761280"/>
                  <a:pt x="4423122" y="5838865"/>
                </a:cubicBezTo>
                <a:cubicBezTo>
                  <a:pt x="4425827" y="5842948"/>
                  <a:pt x="4425827" y="5851115"/>
                  <a:pt x="4428526" y="5859282"/>
                </a:cubicBezTo>
                <a:cubicBezTo>
                  <a:pt x="4439334" y="5896029"/>
                  <a:pt x="4433930" y="5957280"/>
                  <a:pt x="4420420" y="5969533"/>
                </a:cubicBezTo>
                <a:cubicBezTo>
                  <a:pt x="4390699" y="5994034"/>
                  <a:pt x="4360977" y="6018531"/>
                  <a:pt x="4331256" y="6030784"/>
                </a:cubicBezTo>
                <a:cubicBezTo>
                  <a:pt x="4309640" y="6038948"/>
                  <a:pt x="4288024" y="6022617"/>
                  <a:pt x="4285322" y="6132869"/>
                </a:cubicBezTo>
                <a:cubicBezTo>
                  <a:pt x="4285322" y="6161449"/>
                  <a:pt x="4271812" y="6181866"/>
                  <a:pt x="4266409" y="6206370"/>
                </a:cubicBezTo>
                <a:cubicBezTo>
                  <a:pt x="4261005" y="6226787"/>
                  <a:pt x="4258303" y="6255370"/>
                  <a:pt x="4252899" y="6279871"/>
                </a:cubicBezTo>
                <a:cubicBezTo>
                  <a:pt x="4261005" y="6283954"/>
                  <a:pt x="4266409" y="6288038"/>
                  <a:pt x="4274514" y="6292121"/>
                </a:cubicBezTo>
                <a:cubicBezTo>
                  <a:pt x="4288024" y="6304371"/>
                  <a:pt x="4301534" y="6316621"/>
                  <a:pt x="4315044" y="6332955"/>
                </a:cubicBezTo>
                <a:cubicBezTo>
                  <a:pt x="4320448" y="6337038"/>
                  <a:pt x="4323150" y="6357455"/>
                  <a:pt x="4325852" y="6369705"/>
                </a:cubicBezTo>
                <a:cubicBezTo>
                  <a:pt x="4323150" y="6377872"/>
                  <a:pt x="4317746" y="6390122"/>
                  <a:pt x="4315044" y="6394206"/>
                </a:cubicBezTo>
                <a:cubicBezTo>
                  <a:pt x="4266409" y="6443206"/>
                  <a:pt x="4215071" y="6451373"/>
                  <a:pt x="4163734" y="6492207"/>
                </a:cubicBezTo>
                <a:cubicBezTo>
                  <a:pt x="4117801" y="6528954"/>
                  <a:pt x="4077271" y="6598375"/>
                  <a:pt x="4031338" y="6631039"/>
                </a:cubicBezTo>
                <a:cubicBezTo>
                  <a:pt x="4025934" y="6635126"/>
                  <a:pt x="4017828" y="6655543"/>
                  <a:pt x="4012424" y="6659623"/>
                </a:cubicBezTo>
                <a:cubicBezTo>
                  <a:pt x="3947579" y="6680040"/>
                  <a:pt x="3882730" y="6692290"/>
                  <a:pt x="3817885" y="6712707"/>
                </a:cubicBezTo>
                <a:cubicBezTo>
                  <a:pt x="3774651" y="6729040"/>
                  <a:pt x="3734122" y="6753541"/>
                  <a:pt x="3693592" y="6778044"/>
                </a:cubicBezTo>
                <a:cubicBezTo>
                  <a:pt x="3680082" y="6786211"/>
                  <a:pt x="3666573" y="6818878"/>
                  <a:pt x="3653063" y="6814792"/>
                </a:cubicBezTo>
                <a:cubicBezTo>
                  <a:pt x="3605779" y="6804584"/>
                  <a:pt x="3559170" y="6827042"/>
                  <a:pt x="3512562" y="6847970"/>
                </a:cubicBezTo>
                <a:lnTo>
                  <a:pt x="3476218" y="6861452"/>
                </a:lnTo>
                <a:lnTo>
                  <a:pt x="3106528" y="6861452"/>
                </a:lnTo>
                <a:lnTo>
                  <a:pt x="3084301" y="6846438"/>
                </a:lnTo>
                <a:cubicBezTo>
                  <a:pt x="3069440" y="6836230"/>
                  <a:pt x="3054579" y="6827042"/>
                  <a:pt x="3039717" y="6827042"/>
                </a:cubicBezTo>
                <a:cubicBezTo>
                  <a:pt x="3016075" y="6827042"/>
                  <a:pt x="2990364" y="6792652"/>
                  <a:pt x="2966206" y="6844237"/>
                </a:cubicBezTo>
                <a:lnTo>
                  <a:pt x="2959842" y="6861452"/>
                </a:lnTo>
                <a:lnTo>
                  <a:pt x="2929659" y="6861452"/>
                </a:lnTo>
                <a:lnTo>
                  <a:pt x="2923535" y="6855625"/>
                </a:lnTo>
                <a:cubicBezTo>
                  <a:pt x="2918131" y="6851542"/>
                  <a:pt x="2910025" y="6835209"/>
                  <a:pt x="2904621" y="6822958"/>
                </a:cubicBezTo>
                <a:cubicBezTo>
                  <a:pt x="2880303" y="6786211"/>
                  <a:pt x="2861390" y="6876042"/>
                  <a:pt x="2834370" y="6831125"/>
                </a:cubicBezTo>
                <a:cubicBezTo>
                  <a:pt x="2815456" y="6798458"/>
                  <a:pt x="2783033" y="6847459"/>
                  <a:pt x="2758715" y="6851542"/>
                </a:cubicBezTo>
                <a:cubicBezTo>
                  <a:pt x="2745205" y="6851542"/>
                  <a:pt x="2726291" y="6847459"/>
                  <a:pt x="2715484" y="6822958"/>
                </a:cubicBezTo>
                <a:cubicBezTo>
                  <a:pt x="2683060" y="6749457"/>
                  <a:pt x="2650637" y="6773958"/>
                  <a:pt x="2618213" y="6773958"/>
                </a:cubicBezTo>
                <a:cubicBezTo>
                  <a:pt x="2597948" y="6773958"/>
                  <a:pt x="2589842" y="6794630"/>
                  <a:pt x="2591615" y="6854925"/>
                </a:cubicBezTo>
                <a:lnTo>
                  <a:pt x="2591946" y="6861452"/>
                </a:lnTo>
                <a:lnTo>
                  <a:pt x="2538205" y="6861452"/>
                </a:lnTo>
                <a:lnTo>
                  <a:pt x="2534452" y="6806625"/>
                </a:lnTo>
                <a:cubicBezTo>
                  <a:pt x="2529048" y="6741291"/>
                  <a:pt x="2523644" y="6688207"/>
                  <a:pt x="2496625" y="6700457"/>
                </a:cubicBezTo>
                <a:cubicBezTo>
                  <a:pt x="2464201" y="6716790"/>
                  <a:pt x="2431777" y="6700457"/>
                  <a:pt x="2402056" y="6704540"/>
                </a:cubicBezTo>
                <a:cubicBezTo>
                  <a:pt x="2388546" y="6708623"/>
                  <a:pt x="2375036" y="6733124"/>
                  <a:pt x="2361526" y="6745374"/>
                </a:cubicBezTo>
                <a:cubicBezTo>
                  <a:pt x="2343289" y="6760687"/>
                  <a:pt x="2331130" y="6773702"/>
                  <a:pt x="2336449" y="6818875"/>
                </a:cubicBezTo>
                <a:lnTo>
                  <a:pt x="2345065" y="6861452"/>
                </a:lnTo>
                <a:lnTo>
                  <a:pt x="2301286" y="6861452"/>
                </a:lnTo>
                <a:lnTo>
                  <a:pt x="2302083" y="6843375"/>
                </a:lnTo>
                <a:cubicBezTo>
                  <a:pt x="2302083" y="6818875"/>
                  <a:pt x="2277766" y="6798458"/>
                  <a:pt x="2277766" y="6786208"/>
                </a:cubicBezTo>
                <a:cubicBezTo>
                  <a:pt x="2285871" y="6622872"/>
                  <a:pt x="2253448" y="6663706"/>
                  <a:pt x="2229130" y="6651456"/>
                </a:cubicBezTo>
                <a:cubicBezTo>
                  <a:pt x="2183197" y="6631039"/>
                  <a:pt x="2137263" y="6700457"/>
                  <a:pt x="2094035" y="6614706"/>
                </a:cubicBezTo>
                <a:cubicBezTo>
                  <a:pt x="2083227" y="6594289"/>
                  <a:pt x="2056208" y="6655539"/>
                  <a:pt x="2039995" y="6688207"/>
                </a:cubicBezTo>
                <a:cubicBezTo>
                  <a:pt x="2021082" y="6724957"/>
                  <a:pt x="2029188" y="6794375"/>
                  <a:pt x="2026486" y="6851542"/>
                </a:cubicBezTo>
                <a:lnTo>
                  <a:pt x="2026486" y="6861452"/>
                </a:lnTo>
                <a:lnTo>
                  <a:pt x="2012976" y="6861452"/>
                </a:lnTo>
                <a:lnTo>
                  <a:pt x="2012976" y="6769874"/>
                </a:lnTo>
                <a:cubicBezTo>
                  <a:pt x="2012976" y="6651456"/>
                  <a:pt x="1988658" y="6561621"/>
                  <a:pt x="1956234" y="6553455"/>
                </a:cubicBezTo>
                <a:cubicBezTo>
                  <a:pt x="1942725" y="6549371"/>
                  <a:pt x="1926513" y="6553455"/>
                  <a:pt x="1913004" y="6553455"/>
                </a:cubicBezTo>
                <a:cubicBezTo>
                  <a:pt x="1899493" y="6553455"/>
                  <a:pt x="1883281" y="6557538"/>
                  <a:pt x="1869771" y="6553455"/>
                </a:cubicBezTo>
                <a:cubicBezTo>
                  <a:pt x="1858964" y="6549371"/>
                  <a:pt x="1842751" y="6512621"/>
                  <a:pt x="1842751" y="6520788"/>
                </a:cubicBezTo>
                <a:cubicBezTo>
                  <a:pt x="1826541" y="6602455"/>
                  <a:pt x="1821136" y="6488120"/>
                  <a:pt x="1807626" y="6500371"/>
                </a:cubicBezTo>
                <a:cubicBezTo>
                  <a:pt x="1788712" y="6516704"/>
                  <a:pt x="1764395" y="6471787"/>
                  <a:pt x="1758991" y="6594289"/>
                </a:cubicBezTo>
                <a:cubicBezTo>
                  <a:pt x="1758991" y="6622872"/>
                  <a:pt x="1737375" y="6647373"/>
                  <a:pt x="1723865" y="6659623"/>
                </a:cubicBezTo>
                <a:cubicBezTo>
                  <a:pt x="1710355" y="6671873"/>
                  <a:pt x="1694144" y="6659623"/>
                  <a:pt x="1680634" y="6671873"/>
                </a:cubicBezTo>
                <a:cubicBezTo>
                  <a:pt x="1664422" y="6684123"/>
                  <a:pt x="1656316" y="6782124"/>
                  <a:pt x="1667124" y="6810708"/>
                </a:cubicBezTo>
                <a:cubicBezTo>
                  <a:pt x="1673204" y="6823979"/>
                  <a:pt x="1677805" y="6837506"/>
                  <a:pt x="1681214" y="6851231"/>
                </a:cubicBezTo>
                <a:lnTo>
                  <a:pt x="1682913" y="6861452"/>
                </a:lnTo>
                <a:lnTo>
                  <a:pt x="1559507" y="6861452"/>
                </a:lnTo>
                <a:lnTo>
                  <a:pt x="1559045" y="6859709"/>
                </a:lnTo>
                <a:lnTo>
                  <a:pt x="1558789" y="6861452"/>
                </a:lnTo>
                <a:lnTo>
                  <a:pt x="1532459" y="6861452"/>
                </a:lnTo>
                <a:lnTo>
                  <a:pt x="1532364" y="6847969"/>
                </a:lnTo>
                <a:cubicBezTo>
                  <a:pt x="1529324" y="6800500"/>
                  <a:pt x="1523920" y="6749457"/>
                  <a:pt x="1534728" y="6716790"/>
                </a:cubicBezTo>
                <a:cubicBezTo>
                  <a:pt x="1534728" y="6712707"/>
                  <a:pt x="1529324" y="6659623"/>
                  <a:pt x="1526622" y="6655539"/>
                </a:cubicBezTo>
                <a:cubicBezTo>
                  <a:pt x="1510410" y="6647373"/>
                  <a:pt x="1491496" y="6667790"/>
                  <a:pt x="1475285" y="6647373"/>
                </a:cubicBezTo>
                <a:cubicBezTo>
                  <a:pt x="1472920" y="6644310"/>
                  <a:pt x="1470684" y="6643545"/>
                  <a:pt x="1468540" y="6644390"/>
                </a:cubicBezTo>
                <a:cubicBezTo>
                  <a:pt x="1453542" y="6650308"/>
                  <a:pt x="1443199" y="6735165"/>
                  <a:pt x="1426649" y="6663706"/>
                </a:cubicBezTo>
                <a:cubicBezTo>
                  <a:pt x="1418543" y="6688207"/>
                  <a:pt x="1407735" y="6708623"/>
                  <a:pt x="1399630" y="6737207"/>
                </a:cubicBezTo>
                <a:cubicBezTo>
                  <a:pt x="1386120" y="6778041"/>
                  <a:pt x="1378014" y="6818875"/>
                  <a:pt x="1356398" y="6814792"/>
                </a:cubicBezTo>
                <a:cubicBezTo>
                  <a:pt x="1346941" y="6814792"/>
                  <a:pt x="1338835" y="6827042"/>
                  <a:pt x="1333431" y="6847970"/>
                </a:cubicBezTo>
                <a:lnTo>
                  <a:pt x="1331304" y="6861452"/>
                </a:lnTo>
                <a:lnTo>
                  <a:pt x="1126731" y="6861452"/>
                </a:lnTo>
                <a:lnTo>
                  <a:pt x="1126731" y="6847459"/>
                </a:lnTo>
                <a:cubicBezTo>
                  <a:pt x="1129433" y="6704540"/>
                  <a:pt x="1188876" y="6549371"/>
                  <a:pt x="1224002" y="6614706"/>
                </a:cubicBezTo>
                <a:cubicBezTo>
                  <a:pt x="1248321" y="6655539"/>
                  <a:pt x="1253724" y="6675956"/>
                  <a:pt x="1261829" y="6569788"/>
                </a:cubicBezTo>
                <a:cubicBezTo>
                  <a:pt x="1264531" y="6524871"/>
                  <a:pt x="1280743" y="6488120"/>
                  <a:pt x="1291551" y="6459537"/>
                </a:cubicBezTo>
                <a:cubicBezTo>
                  <a:pt x="1307763" y="6418703"/>
                  <a:pt x="1296955" y="6377869"/>
                  <a:pt x="1288849" y="6369702"/>
                </a:cubicBezTo>
                <a:cubicBezTo>
                  <a:pt x="1245618" y="6337035"/>
                  <a:pt x="1202386" y="6312535"/>
                  <a:pt x="1159156" y="6288034"/>
                </a:cubicBezTo>
                <a:cubicBezTo>
                  <a:pt x="1153751" y="6283951"/>
                  <a:pt x="1145645" y="6300285"/>
                  <a:pt x="1140241" y="6316618"/>
                </a:cubicBezTo>
                <a:cubicBezTo>
                  <a:pt x="1105115" y="6435036"/>
                  <a:pt x="1072693" y="6435036"/>
                  <a:pt x="1037566" y="6316618"/>
                </a:cubicBezTo>
                <a:cubicBezTo>
                  <a:pt x="1032163" y="6300285"/>
                  <a:pt x="1024057" y="6279868"/>
                  <a:pt x="1018653" y="6288034"/>
                </a:cubicBezTo>
                <a:cubicBezTo>
                  <a:pt x="988931" y="6337035"/>
                  <a:pt x="964613" y="6288034"/>
                  <a:pt x="940296" y="6239034"/>
                </a:cubicBezTo>
                <a:cubicBezTo>
                  <a:pt x="929488" y="6218617"/>
                  <a:pt x="915978" y="6234950"/>
                  <a:pt x="905170" y="6234950"/>
                </a:cubicBezTo>
                <a:cubicBezTo>
                  <a:pt x="891660" y="6234950"/>
                  <a:pt x="880852" y="6312535"/>
                  <a:pt x="864641" y="6239034"/>
                </a:cubicBezTo>
                <a:cubicBezTo>
                  <a:pt x="856535" y="6206367"/>
                  <a:pt x="829515" y="6239034"/>
                  <a:pt x="818707" y="6210450"/>
                </a:cubicBezTo>
                <a:cubicBezTo>
                  <a:pt x="786284" y="6136949"/>
                  <a:pt x="788986" y="6206367"/>
                  <a:pt x="786284" y="6283951"/>
                </a:cubicBezTo>
                <a:lnTo>
                  <a:pt x="780117" y="6313686"/>
                </a:lnTo>
                <a:lnTo>
                  <a:pt x="764725" y="6296434"/>
                </a:lnTo>
                <a:lnTo>
                  <a:pt x="770072" y="6275784"/>
                </a:lnTo>
                <a:cubicBezTo>
                  <a:pt x="778178" y="6234950"/>
                  <a:pt x="778178" y="6198200"/>
                  <a:pt x="761966" y="6181866"/>
                </a:cubicBezTo>
                <a:cubicBezTo>
                  <a:pt x="745754" y="6169616"/>
                  <a:pt x="729543" y="6161449"/>
                  <a:pt x="716033" y="6128782"/>
                </a:cubicBezTo>
                <a:cubicBezTo>
                  <a:pt x="697119" y="6067531"/>
                  <a:pt x="670099" y="6136949"/>
                  <a:pt x="659292" y="6100198"/>
                </a:cubicBezTo>
                <a:cubicBezTo>
                  <a:pt x="629570" y="6006280"/>
                  <a:pt x="599848" y="6006280"/>
                  <a:pt x="567425" y="6055281"/>
                </a:cubicBezTo>
                <a:cubicBezTo>
                  <a:pt x="564723" y="6059365"/>
                  <a:pt x="556617" y="6047114"/>
                  <a:pt x="551213" y="6043031"/>
                </a:cubicBezTo>
                <a:lnTo>
                  <a:pt x="525761" y="6023799"/>
                </a:lnTo>
                <a:lnTo>
                  <a:pt x="514359" y="6009556"/>
                </a:lnTo>
                <a:lnTo>
                  <a:pt x="510684" y="5981780"/>
                </a:lnTo>
                <a:cubicBezTo>
                  <a:pt x="510684" y="5977697"/>
                  <a:pt x="505280" y="5985864"/>
                  <a:pt x="502578" y="5989947"/>
                </a:cubicBezTo>
                <a:cubicBezTo>
                  <a:pt x="503253" y="5993009"/>
                  <a:pt x="503929" y="5995817"/>
                  <a:pt x="511992" y="6006599"/>
                </a:cubicBezTo>
                <a:lnTo>
                  <a:pt x="514359" y="6009556"/>
                </a:lnTo>
                <a:lnTo>
                  <a:pt x="516087" y="6022614"/>
                </a:lnTo>
                <a:cubicBezTo>
                  <a:pt x="516087" y="6022614"/>
                  <a:pt x="513385" y="6022614"/>
                  <a:pt x="510684" y="6022614"/>
                </a:cubicBezTo>
                <a:lnTo>
                  <a:pt x="523919" y="6038110"/>
                </a:lnTo>
                <a:lnTo>
                  <a:pt x="523180" y="6079782"/>
                </a:lnTo>
                <a:cubicBezTo>
                  <a:pt x="522842" y="6098157"/>
                  <a:pt x="522842" y="6114490"/>
                  <a:pt x="524193" y="6124699"/>
                </a:cubicBezTo>
                <a:cubicBezTo>
                  <a:pt x="537703" y="6181866"/>
                  <a:pt x="551213" y="6255367"/>
                  <a:pt x="567425" y="6275784"/>
                </a:cubicBezTo>
                <a:cubicBezTo>
                  <a:pt x="586339" y="6300285"/>
                  <a:pt x="607954" y="6300285"/>
                  <a:pt x="626868" y="6332952"/>
                </a:cubicBezTo>
                <a:cubicBezTo>
                  <a:pt x="648484" y="6365619"/>
                  <a:pt x="672801" y="6394202"/>
                  <a:pt x="694417" y="6381952"/>
                </a:cubicBezTo>
                <a:cubicBezTo>
                  <a:pt x="724139" y="6369702"/>
                  <a:pt x="729543" y="6439120"/>
                  <a:pt x="740350" y="6492204"/>
                </a:cubicBezTo>
                <a:cubicBezTo>
                  <a:pt x="783582" y="6406453"/>
                  <a:pt x="816005" y="6659623"/>
                  <a:pt x="861939" y="6545288"/>
                </a:cubicBezTo>
                <a:cubicBezTo>
                  <a:pt x="864641" y="6541204"/>
                  <a:pt x="872747" y="6549371"/>
                  <a:pt x="875449" y="6561621"/>
                </a:cubicBezTo>
                <a:cubicBezTo>
                  <a:pt x="894362" y="6700457"/>
                  <a:pt x="924084" y="6618789"/>
                  <a:pt x="948402" y="6594289"/>
                </a:cubicBezTo>
                <a:cubicBezTo>
                  <a:pt x="954481" y="6588164"/>
                  <a:pt x="963600" y="6570554"/>
                  <a:pt x="773998" y="6336461"/>
                </a:cubicBezTo>
                <a:lnTo>
                  <a:pt x="772063" y="6334095"/>
                </a:lnTo>
                <a:lnTo>
                  <a:pt x="773745" y="6331612"/>
                </a:lnTo>
                <a:cubicBezTo>
                  <a:pt x="775392" y="6328230"/>
                  <a:pt x="777334" y="6323509"/>
                  <a:pt x="779191" y="6318149"/>
                </a:cubicBezTo>
                <a:lnTo>
                  <a:pt x="780117" y="6313686"/>
                </a:lnTo>
                <a:lnTo>
                  <a:pt x="826439" y="6365611"/>
                </a:lnTo>
                <a:cubicBezTo>
                  <a:pt x="872029" y="6416661"/>
                  <a:pt x="924084" y="6474849"/>
                  <a:pt x="983527" y="6541204"/>
                </a:cubicBezTo>
                <a:cubicBezTo>
                  <a:pt x="997037" y="6549371"/>
                  <a:pt x="1005143" y="6545288"/>
                  <a:pt x="1015951" y="6557538"/>
                </a:cubicBezTo>
                <a:cubicBezTo>
                  <a:pt x="1021355" y="6565705"/>
                  <a:pt x="1026759" y="6594289"/>
                  <a:pt x="1032163" y="6610622"/>
                </a:cubicBezTo>
                <a:cubicBezTo>
                  <a:pt x="1026759" y="6622872"/>
                  <a:pt x="1018653" y="6631039"/>
                  <a:pt x="1015951" y="6651456"/>
                </a:cubicBezTo>
                <a:cubicBezTo>
                  <a:pt x="997037" y="6729040"/>
                  <a:pt x="956508" y="6680040"/>
                  <a:pt x="942998" y="6798458"/>
                </a:cubicBezTo>
                <a:cubicBezTo>
                  <a:pt x="940296" y="6794375"/>
                  <a:pt x="932190" y="6790291"/>
                  <a:pt x="932190" y="6782124"/>
                </a:cubicBezTo>
                <a:cubicBezTo>
                  <a:pt x="929488" y="6610622"/>
                  <a:pt x="875449" y="6773958"/>
                  <a:pt x="867343" y="6655539"/>
                </a:cubicBezTo>
                <a:cubicBezTo>
                  <a:pt x="864641" y="6663706"/>
                  <a:pt x="859237" y="6675956"/>
                  <a:pt x="859237" y="6684123"/>
                </a:cubicBezTo>
                <a:cubicBezTo>
                  <a:pt x="861939" y="6718832"/>
                  <a:pt x="864641" y="6754562"/>
                  <a:pt x="867681" y="6789781"/>
                </a:cubicBezTo>
                <a:lnTo>
                  <a:pt x="874995" y="6861452"/>
                </a:lnTo>
                <a:lnTo>
                  <a:pt x="0" y="6861452"/>
                </a:lnTo>
                <a:close/>
              </a:path>
            </a:pathLst>
          </a:custGeom>
          <a:blipFill dpi="0" rotWithShape="0">
            <a:blip r:embed="rId13"/>
            <a:srcRect/>
            <a:stretch>
              <a:fillRect t="-5000" b="-5000"/>
            </a:stretch>
          </a:blip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pic>
        <p:nvPicPr>
          <p:cNvPr id="27" name="图形 26"/>
          <p:cNvPicPr>
            <a:picLocks noChangeAspect="1"/>
          </p:cNvPicPr>
          <p:nvPr/>
        </p:nvPicPr>
        <p:blipFill>
          <a:blip r:embed="rId14" cstate="screen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flipH="1">
            <a:off x="5251767" y="5313750"/>
            <a:ext cx="2814633" cy="1807689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形 18"/>
          <p:cNvPicPr>
            <a:picLocks noChangeAspect="1"/>
          </p:cNvPicPr>
          <p:nvPr/>
        </p:nvPicPr>
        <p:blipFill>
          <a:blip r:embed="rId1" cstate="screen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 l="56684" t="35955"/>
          <a:stretch>
            <a:fillRect/>
          </a:stretch>
        </p:blipFill>
        <p:spPr>
          <a:xfrm>
            <a:off x="2" y="2"/>
            <a:ext cx="1400537" cy="1222762"/>
          </a:xfrm>
          <a:custGeom>
            <a:avLst/>
            <a:gdLst>
              <a:gd name="connsiteX0" fmla="*/ 0 w 1400537"/>
              <a:gd name="connsiteY0" fmla="*/ 0 h 1222762"/>
              <a:gd name="connsiteX1" fmla="*/ 1400537 w 1400537"/>
              <a:gd name="connsiteY1" fmla="*/ 0 h 1222762"/>
              <a:gd name="connsiteX2" fmla="*/ 1400537 w 1400537"/>
              <a:gd name="connsiteY2" fmla="*/ 1222762 h 1222762"/>
              <a:gd name="connsiteX3" fmla="*/ 0 w 1400537"/>
              <a:gd name="connsiteY3" fmla="*/ 1222762 h 1222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00537" h="1222762">
                <a:moveTo>
                  <a:pt x="0" y="0"/>
                </a:moveTo>
                <a:lnTo>
                  <a:pt x="1400537" y="0"/>
                </a:lnTo>
                <a:lnTo>
                  <a:pt x="1400537" y="1222762"/>
                </a:lnTo>
                <a:lnTo>
                  <a:pt x="0" y="1222762"/>
                </a:lnTo>
                <a:close/>
              </a:path>
            </a:pathLst>
          </a:custGeom>
        </p:spPr>
      </p:pic>
      <p:sp>
        <p:nvSpPr>
          <p:cNvPr id="10" name="文本框 9"/>
          <p:cNvSpPr txBox="1"/>
          <p:nvPr/>
        </p:nvSpPr>
        <p:spPr>
          <a:xfrm>
            <a:off x="330414" y="209549"/>
            <a:ext cx="8965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60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swald" panose="00000500000000000000" pitchFamily="2" charset="0"/>
                <a:ea typeface="等线" panose="02010600030101010101" charset="-122"/>
                <a:cs typeface="Aharoni" panose="02010803020104030203" pitchFamily="2" charset="-79"/>
              </a:defRPr>
            </a:lvl1pPr>
          </a:lstStyle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rgbClr val="F08200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Aharoni" panose="02010803020104030203" pitchFamily="2" charset="-79"/>
              </a:rPr>
              <a:t>01</a:t>
            </a:r>
            <a:endParaRPr kumimoji="0" lang="en-US" altLang="zh-CN" sz="4000" b="0" i="0" u="none" strike="noStrike" kern="1200" cap="none" spc="0" normalizeH="0" baseline="0" noProof="0" dirty="0">
              <a:ln>
                <a:noFill/>
              </a:ln>
              <a:solidFill>
                <a:srgbClr val="F08200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Aharoni" panose="02010803020104030203" pitchFamily="2" charset="-79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851441" y="710345"/>
            <a:ext cx="284921" cy="284921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1229552" y="268153"/>
            <a:ext cx="15544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09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08200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  <a:sym typeface="+mn-lt"/>
              </a:rPr>
              <a:t>复旦任重书院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08200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26923" y="681863"/>
            <a:ext cx="187662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60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swald" panose="00000500000000000000" pitchFamily="2" charset="0"/>
                <a:ea typeface="等线" panose="02010600030101010101" charset="-122"/>
                <a:cs typeface="Aharoni" panose="02010803020104030203" pitchFamily="2" charset="-79"/>
              </a:defRPr>
            </a:lvl1pPr>
          </a:lstStyle>
          <a:p>
            <a:pPr marL="0" marR="0" lvl="0" indent="0" algn="dist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Aharoni" panose="02010803020104030203" pitchFamily="2" charset="-79"/>
              </a:rPr>
              <a:t>FUDANRENZHONG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Aharoni" panose="02010803020104030203" pitchFamily="2" charset="-79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3009200" y="637485"/>
            <a:ext cx="188695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6422008" y="1663700"/>
            <a:ext cx="2114170" cy="1929964"/>
          </a:xfrm>
          <a:prstGeom prst="rect">
            <a:avLst/>
          </a:prstGeom>
          <a:solidFill>
            <a:srgbClr val="F08200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524015" y="1771117"/>
            <a:ext cx="4137571" cy="171513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Rectangle 16"/>
          <p:cNvSpPr/>
          <p:nvPr/>
        </p:nvSpPr>
        <p:spPr>
          <a:xfrm>
            <a:off x="6820961" y="2235640"/>
            <a:ext cx="3587817" cy="894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Clr>
                <a:srgbClr val="E24848"/>
              </a:buClr>
              <a:defRPr/>
            </a:pPr>
            <a:r>
              <a:rPr lang="zh-CN" altLang="en-US" sz="1200" noProof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en Sans Light" panose="020B0306030504020204" pitchFamily="34" charset="0"/>
              </a:rPr>
              <a:t>单击此处键入文本单击此处键入文本单击此处键入</a:t>
            </a:r>
            <a:endParaRPr lang="en-US" altLang="zh-CN" sz="1200" noProof="1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Open Sans Light" panose="020B0306030504020204" pitchFamily="34" charset="0"/>
            </a:endParaRPr>
          </a:p>
          <a:p>
            <a:pPr algn="just">
              <a:lnSpc>
                <a:spcPct val="150000"/>
              </a:lnSpc>
              <a:buClr>
                <a:srgbClr val="E24848"/>
              </a:buClr>
              <a:defRPr/>
            </a:pPr>
            <a:r>
              <a:rPr lang="zh-CN" altLang="en-US" sz="1200" noProof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en Sans Light" panose="020B0306030504020204" pitchFamily="34" charset="0"/>
              </a:rPr>
              <a:t>文本单击此处键入文本单击此处键入文本单击此处</a:t>
            </a:r>
            <a:endParaRPr lang="en-US" altLang="zh-CN" sz="1200" noProof="1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Open Sans Light" panose="020B0306030504020204" pitchFamily="34" charset="0"/>
            </a:endParaRPr>
          </a:p>
          <a:p>
            <a:pPr algn="just">
              <a:lnSpc>
                <a:spcPct val="150000"/>
              </a:lnSpc>
              <a:buClr>
                <a:srgbClr val="E24848"/>
              </a:buClr>
              <a:defRPr/>
            </a:pPr>
            <a:r>
              <a:rPr lang="zh-CN" altLang="en-US" sz="1200" noProof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en Sans Light" panose="020B0306030504020204" pitchFamily="34" charset="0"/>
              </a:rPr>
              <a:t>键入</a:t>
            </a:r>
            <a:endParaRPr lang="en-US" altLang="zh-CN" sz="1200" noProof="1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Open Sans Light" panose="020B0306030504020204" pitchFamily="34" charset="0"/>
            </a:endParaRPr>
          </a:p>
        </p:txBody>
      </p:sp>
      <p:sp>
        <p:nvSpPr>
          <p:cNvPr id="17" name="Title 11"/>
          <p:cNvSpPr txBox="1"/>
          <p:nvPr/>
        </p:nvSpPr>
        <p:spPr>
          <a:xfrm>
            <a:off x="6820961" y="1899288"/>
            <a:ext cx="20121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>
                <a:gradFill>
                  <a:gsLst>
                    <a:gs pos="11000">
                      <a:srgbClr val="2F88E5">
                        <a:alpha val="90000"/>
                      </a:srgbClr>
                    </a:gs>
                    <a:gs pos="100000">
                      <a:srgbClr val="1BCAB5">
                        <a:alpha val="90000"/>
                      </a:srgbClr>
                    </a:gs>
                  </a:gsLst>
                  <a:lin ang="16200000" scaled="1"/>
                </a:gradFill>
                <a:latin typeface="Agency FB" panose="020B0503020202020204" pitchFamily="34" charset="0"/>
              </a:defRPr>
            </a:lvl1pPr>
          </a:lstStyle>
          <a:p>
            <a:r>
              <a:rPr lang="zh-CN" altLang="en-US" sz="2000">
                <a:solidFill>
                  <a:srgbClr val="F082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标题文字添加</a:t>
            </a:r>
            <a:endParaRPr lang="zh-CN" altLang="en-US" sz="2000" dirty="0">
              <a:solidFill>
                <a:srgbClr val="F082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422008" y="4102536"/>
            <a:ext cx="2114170" cy="1929964"/>
          </a:xfrm>
          <a:prstGeom prst="rect">
            <a:avLst/>
          </a:prstGeom>
          <a:solidFill>
            <a:srgbClr val="FFF8EB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524015" y="4209953"/>
            <a:ext cx="4137571" cy="171513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Rectangle 16"/>
          <p:cNvSpPr/>
          <p:nvPr/>
        </p:nvSpPr>
        <p:spPr>
          <a:xfrm>
            <a:off x="6820961" y="4788340"/>
            <a:ext cx="3587817" cy="894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Clr>
                <a:srgbClr val="E24848"/>
              </a:buClr>
              <a:defRPr/>
            </a:pPr>
            <a:r>
              <a:rPr lang="zh-CN" altLang="en-US" sz="1200" noProof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en Sans Light" panose="020B0306030504020204" pitchFamily="34" charset="0"/>
              </a:rPr>
              <a:t>单击此处键入文本单击此处键入文本单击此处键入</a:t>
            </a:r>
            <a:endParaRPr lang="en-US" altLang="zh-CN" sz="1200" noProof="1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Open Sans Light" panose="020B0306030504020204" pitchFamily="34" charset="0"/>
            </a:endParaRPr>
          </a:p>
          <a:p>
            <a:pPr algn="just">
              <a:lnSpc>
                <a:spcPct val="150000"/>
              </a:lnSpc>
              <a:buClr>
                <a:srgbClr val="E24848"/>
              </a:buClr>
              <a:defRPr/>
            </a:pPr>
            <a:r>
              <a:rPr lang="zh-CN" altLang="en-US" sz="1200" noProof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en Sans Light" panose="020B0306030504020204" pitchFamily="34" charset="0"/>
              </a:rPr>
              <a:t>文本单击此处键入文本单击此处键入文本单击此处</a:t>
            </a:r>
            <a:endParaRPr lang="en-US" altLang="zh-CN" sz="1200" noProof="1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Open Sans Light" panose="020B0306030504020204" pitchFamily="34" charset="0"/>
            </a:endParaRPr>
          </a:p>
          <a:p>
            <a:pPr algn="just">
              <a:lnSpc>
                <a:spcPct val="150000"/>
              </a:lnSpc>
              <a:buClr>
                <a:srgbClr val="E24848"/>
              </a:buClr>
              <a:defRPr/>
            </a:pPr>
            <a:r>
              <a:rPr lang="zh-CN" altLang="en-US" sz="1200" noProof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en Sans Light" panose="020B0306030504020204" pitchFamily="34" charset="0"/>
              </a:rPr>
              <a:t>键入</a:t>
            </a:r>
            <a:endParaRPr lang="en-US" altLang="zh-CN" sz="1200" noProof="1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Open Sans Light" panose="020B0306030504020204" pitchFamily="34" charset="0"/>
            </a:endParaRPr>
          </a:p>
        </p:txBody>
      </p:sp>
      <p:sp>
        <p:nvSpPr>
          <p:cNvPr id="23" name="Title 11"/>
          <p:cNvSpPr txBox="1"/>
          <p:nvPr/>
        </p:nvSpPr>
        <p:spPr>
          <a:xfrm>
            <a:off x="6820961" y="4451988"/>
            <a:ext cx="20121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>
                <a:gradFill>
                  <a:gsLst>
                    <a:gs pos="11000">
                      <a:srgbClr val="2F88E5">
                        <a:alpha val="90000"/>
                      </a:srgbClr>
                    </a:gs>
                    <a:gs pos="100000">
                      <a:srgbClr val="1BCAB5">
                        <a:alpha val="90000"/>
                      </a:srgbClr>
                    </a:gs>
                  </a:gsLst>
                  <a:lin ang="16200000" scaled="1"/>
                </a:gradFill>
                <a:latin typeface="Agency FB" panose="020B0503020202020204" pitchFamily="34" charset="0"/>
              </a:defRPr>
            </a:lvl1pPr>
          </a:lstStyle>
          <a:p>
            <a:r>
              <a:rPr lang="zh-CN" altLang="en-US" sz="2000">
                <a:solidFill>
                  <a:srgbClr val="F082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标题文字添加</a:t>
            </a:r>
            <a:endParaRPr lang="zh-CN" altLang="en-US" sz="2000" dirty="0">
              <a:solidFill>
                <a:srgbClr val="F082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530414" y="1663700"/>
            <a:ext cx="2114170" cy="1929964"/>
          </a:xfrm>
          <a:prstGeom prst="rect">
            <a:avLst/>
          </a:prstGeom>
          <a:solidFill>
            <a:srgbClr val="FFF8EB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632420" y="1771117"/>
            <a:ext cx="4137571" cy="171513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7" name="Rectangle 16"/>
          <p:cNvSpPr/>
          <p:nvPr/>
        </p:nvSpPr>
        <p:spPr>
          <a:xfrm>
            <a:off x="1965258" y="2235640"/>
            <a:ext cx="3587817" cy="894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Clr>
                <a:srgbClr val="E24848"/>
              </a:buClr>
              <a:defRPr/>
            </a:pPr>
            <a:r>
              <a:rPr lang="zh-CN" altLang="en-US" sz="1200" noProof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en Sans Light" panose="020B0306030504020204" pitchFamily="34" charset="0"/>
              </a:rPr>
              <a:t>单击此处键入文本单击此处键入文本单击此处键入</a:t>
            </a:r>
            <a:endParaRPr lang="en-US" altLang="zh-CN" sz="1200" noProof="1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Open Sans Light" panose="020B0306030504020204" pitchFamily="34" charset="0"/>
            </a:endParaRPr>
          </a:p>
          <a:p>
            <a:pPr algn="just">
              <a:lnSpc>
                <a:spcPct val="150000"/>
              </a:lnSpc>
              <a:buClr>
                <a:srgbClr val="E24848"/>
              </a:buClr>
              <a:defRPr/>
            </a:pPr>
            <a:r>
              <a:rPr lang="zh-CN" altLang="en-US" sz="1200" noProof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en Sans Light" panose="020B0306030504020204" pitchFamily="34" charset="0"/>
              </a:rPr>
              <a:t>文本单击此处键入文本单击此处键入文本单击此处</a:t>
            </a:r>
            <a:endParaRPr lang="en-US" altLang="zh-CN" sz="1200" noProof="1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Open Sans Light" panose="020B0306030504020204" pitchFamily="34" charset="0"/>
            </a:endParaRPr>
          </a:p>
          <a:p>
            <a:pPr algn="just">
              <a:lnSpc>
                <a:spcPct val="150000"/>
              </a:lnSpc>
              <a:buClr>
                <a:srgbClr val="E24848"/>
              </a:buClr>
              <a:defRPr/>
            </a:pPr>
            <a:r>
              <a:rPr lang="zh-CN" altLang="en-US" sz="1200" noProof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en Sans Light" panose="020B0306030504020204" pitchFamily="34" charset="0"/>
              </a:rPr>
              <a:t>键入</a:t>
            </a:r>
            <a:endParaRPr lang="en-US" altLang="zh-CN" sz="1200" noProof="1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Open Sans Light" panose="020B0306030504020204" pitchFamily="34" charset="0"/>
            </a:endParaRPr>
          </a:p>
        </p:txBody>
      </p:sp>
      <p:sp>
        <p:nvSpPr>
          <p:cNvPr id="28" name="Title 11"/>
          <p:cNvSpPr txBox="1"/>
          <p:nvPr/>
        </p:nvSpPr>
        <p:spPr>
          <a:xfrm>
            <a:off x="1965258" y="1899288"/>
            <a:ext cx="20121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>
                <a:gradFill>
                  <a:gsLst>
                    <a:gs pos="11000">
                      <a:srgbClr val="2F88E5">
                        <a:alpha val="90000"/>
                      </a:srgbClr>
                    </a:gs>
                    <a:gs pos="100000">
                      <a:srgbClr val="1BCAB5">
                        <a:alpha val="90000"/>
                      </a:srgbClr>
                    </a:gs>
                  </a:gsLst>
                  <a:lin ang="16200000" scaled="1"/>
                </a:gradFill>
                <a:latin typeface="Agency FB" panose="020B0503020202020204" pitchFamily="34" charset="0"/>
              </a:defRPr>
            </a:lvl1pPr>
          </a:lstStyle>
          <a:p>
            <a:r>
              <a:rPr lang="zh-CN" altLang="en-US" sz="2000">
                <a:solidFill>
                  <a:srgbClr val="F082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标题文字添加</a:t>
            </a:r>
            <a:endParaRPr lang="zh-CN" altLang="en-US" sz="2000" dirty="0">
              <a:solidFill>
                <a:srgbClr val="F082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555814" y="4102536"/>
            <a:ext cx="2114170" cy="1929964"/>
          </a:xfrm>
          <a:prstGeom prst="rect">
            <a:avLst/>
          </a:prstGeom>
          <a:solidFill>
            <a:srgbClr val="F08200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1657821" y="4209953"/>
            <a:ext cx="4137571" cy="171513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Rectangle 16"/>
          <p:cNvSpPr/>
          <p:nvPr/>
        </p:nvSpPr>
        <p:spPr>
          <a:xfrm>
            <a:off x="1965258" y="4788340"/>
            <a:ext cx="3587817" cy="894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Clr>
                <a:srgbClr val="E24848"/>
              </a:buClr>
              <a:defRPr/>
            </a:pPr>
            <a:r>
              <a:rPr lang="zh-CN" altLang="en-US" sz="1200" noProof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en Sans Light" panose="020B0306030504020204" pitchFamily="34" charset="0"/>
              </a:rPr>
              <a:t>单击此处键入文本单击此处键入文本单击此处键入</a:t>
            </a:r>
            <a:endParaRPr lang="en-US" altLang="zh-CN" sz="1200" noProof="1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Open Sans Light" panose="020B0306030504020204" pitchFamily="34" charset="0"/>
            </a:endParaRPr>
          </a:p>
          <a:p>
            <a:pPr algn="just">
              <a:lnSpc>
                <a:spcPct val="150000"/>
              </a:lnSpc>
              <a:buClr>
                <a:srgbClr val="E24848"/>
              </a:buClr>
              <a:defRPr/>
            </a:pPr>
            <a:r>
              <a:rPr lang="zh-CN" altLang="en-US" sz="1200" noProof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en Sans Light" panose="020B0306030504020204" pitchFamily="34" charset="0"/>
              </a:rPr>
              <a:t>文本单击此处键入文本单击此处键入文本单击此处</a:t>
            </a:r>
            <a:endParaRPr lang="en-US" altLang="zh-CN" sz="1200" noProof="1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Open Sans Light" panose="020B0306030504020204" pitchFamily="34" charset="0"/>
            </a:endParaRPr>
          </a:p>
          <a:p>
            <a:pPr algn="just">
              <a:lnSpc>
                <a:spcPct val="150000"/>
              </a:lnSpc>
              <a:buClr>
                <a:srgbClr val="E24848"/>
              </a:buClr>
              <a:defRPr/>
            </a:pPr>
            <a:r>
              <a:rPr lang="zh-CN" altLang="en-US" sz="1200" noProof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en Sans Light" panose="020B0306030504020204" pitchFamily="34" charset="0"/>
              </a:rPr>
              <a:t>键入</a:t>
            </a:r>
            <a:endParaRPr lang="en-US" altLang="zh-CN" sz="1200" noProof="1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Open Sans Light" panose="020B0306030504020204" pitchFamily="34" charset="0"/>
            </a:endParaRPr>
          </a:p>
        </p:txBody>
      </p:sp>
      <p:sp>
        <p:nvSpPr>
          <p:cNvPr id="33" name="Title 11"/>
          <p:cNvSpPr txBox="1"/>
          <p:nvPr/>
        </p:nvSpPr>
        <p:spPr>
          <a:xfrm>
            <a:off x="1965258" y="4451988"/>
            <a:ext cx="20121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>
                <a:gradFill>
                  <a:gsLst>
                    <a:gs pos="11000">
                      <a:srgbClr val="2F88E5">
                        <a:alpha val="90000"/>
                      </a:srgbClr>
                    </a:gs>
                    <a:gs pos="100000">
                      <a:srgbClr val="1BCAB5">
                        <a:alpha val="90000"/>
                      </a:srgbClr>
                    </a:gs>
                  </a:gsLst>
                  <a:lin ang="16200000" scaled="1"/>
                </a:gradFill>
                <a:latin typeface="Agency FB" panose="020B0503020202020204" pitchFamily="34" charset="0"/>
              </a:defRPr>
            </a:lvl1pPr>
          </a:lstStyle>
          <a:p>
            <a:r>
              <a:rPr lang="zh-CN" altLang="en-US" sz="2000">
                <a:solidFill>
                  <a:srgbClr val="F082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标题文字添加</a:t>
            </a:r>
            <a:endParaRPr lang="zh-CN" altLang="en-US" sz="2000" dirty="0">
              <a:solidFill>
                <a:srgbClr val="F082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形 18"/>
          <p:cNvPicPr>
            <a:picLocks noChangeAspect="1"/>
          </p:cNvPicPr>
          <p:nvPr/>
        </p:nvPicPr>
        <p:blipFill>
          <a:blip r:embed="rId1" cstate="screen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 l="56684" t="35955"/>
          <a:stretch>
            <a:fillRect/>
          </a:stretch>
        </p:blipFill>
        <p:spPr>
          <a:xfrm>
            <a:off x="2" y="2"/>
            <a:ext cx="1400537" cy="1222762"/>
          </a:xfrm>
          <a:custGeom>
            <a:avLst/>
            <a:gdLst>
              <a:gd name="connsiteX0" fmla="*/ 0 w 1400537"/>
              <a:gd name="connsiteY0" fmla="*/ 0 h 1222762"/>
              <a:gd name="connsiteX1" fmla="*/ 1400537 w 1400537"/>
              <a:gd name="connsiteY1" fmla="*/ 0 h 1222762"/>
              <a:gd name="connsiteX2" fmla="*/ 1400537 w 1400537"/>
              <a:gd name="connsiteY2" fmla="*/ 1222762 h 1222762"/>
              <a:gd name="connsiteX3" fmla="*/ 0 w 1400537"/>
              <a:gd name="connsiteY3" fmla="*/ 1222762 h 1222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00537" h="1222762">
                <a:moveTo>
                  <a:pt x="0" y="0"/>
                </a:moveTo>
                <a:lnTo>
                  <a:pt x="1400537" y="0"/>
                </a:lnTo>
                <a:lnTo>
                  <a:pt x="1400537" y="1222762"/>
                </a:lnTo>
                <a:lnTo>
                  <a:pt x="0" y="1222762"/>
                </a:lnTo>
                <a:close/>
              </a:path>
            </a:pathLst>
          </a:custGeom>
        </p:spPr>
      </p:pic>
      <p:sp>
        <p:nvSpPr>
          <p:cNvPr id="10" name="文本框 9"/>
          <p:cNvSpPr txBox="1"/>
          <p:nvPr/>
        </p:nvSpPr>
        <p:spPr>
          <a:xfrm>
            <a:off x="330414" y="209549"/>
            <a:ext cx="896509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60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swald" panose="00000500000000000000" pitchFamily="2" charset="0"/>
                <a:ea typeface="等线" panose="02010600030101010101" charset="-122"/>
                <a:cs typeface="Aharoni" panose="02010803020104030203" pitchFamily="2" charset="-79"/>
              </a:defRPr>
            </a:lvl1pPr>
          </a:lstStyle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rgbClr val="F08200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Aharoni" panose="02010803020104030203" pitchFamily="2" charset="-79"/>
              </a:rPr>
              <a:t>02</a:t>
            </a:r>
            <a:endParaRPr kumimoji="0" lang="en-US" altLang="zh-CN" sz="4000" b="0" i="0" u="none" strike="noStrike" kern="1200" cap="none" spc="0" normalizeH="0" baseline="0" noProof="0" dirty="0">
              <a:ln>
                <a:noFill/>
              </a:ln>
              <a:solidFill>
                <a:srgbClr val="F08200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Aharoni" panose="02010803020104030203" pitchFamily="2" charset="-79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851441" y="710345"/>
            <a:ext cx="284921" cy="284921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1229552" y="268153"/>
            <a:ext cx="15544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09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08200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  <a:sym typeface="+mn-lt"/>
              </a:rPr>
              <a:t>复旦任重书院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08200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26923" y="681863"/>
            <a:ext cx="187662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60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swald" panose="00000500000000000000" pitchFamily="2" charset="0"/>
                <a:ea typeface="等线" panose="02010600030101010101" charset="-122"/>
                <a:cs typeface="Aharoni" panose="02010803020104030203" pitchFamily="2" charset="-79"/>
              </a:defRPr>
            </a:lvl1pPr>
          </a:lstStyle>
          <a:p>
            <a:pPr marL="0" marR="0" lvl="0" indent="0" algn="dist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Aharoni" panose="02010803020104030203" pitchFamily="2" charset="-79"/>
              </a:rPr>
              <a:t>FUDAN RENZHONG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Aharoni" panose="02010803020104030203" pitchFamily="2" charset="-79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3009200" y="637485"/>
            <a:ext cx="188695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794" y="1493119"/>
            <a:ext cx="6455246" cy="3096344"/>
          </a:xfrm>
          <a:prstGeom prst="rect">
            <a:avLst/>
          </a:prstGeom>
          <a:solidFill>
            <a:srgbClr val="FFF8EB"/>
          </a:solidFill>
          <a:ln>
            <a:noFill/>
          </a:ln>
          <a:effectLst>
            <a:outerShdw blurRad="152400" dist="38100" dir="10800000" algn="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角矩形 19"/>
          <p:cNvSpPr>
            <a:spLocks noChangeAspect="1" noChangeArrowheads="1"/>
          </p:cNvSpPr>
          <p:nvPr/>
        </p:nvSpPr>
        <p:spPr bwMode="auto">
          <a:xfrm>
            <a:off x="842170" y="5120174"/>
            <a:ext cx="720725" cy="719138"/>
          </a:xfrm>
          <a:prstGeom prst="roundRect">
            <a:avLst>
              <a:gd name="adj" fmla="val 30000"/>
            </a:avLst>
          </a:prstGeom>
          <a:solidFill>
            <a:srgbClr val="F08200"/>
          </a:solidFill>
          <a:ln>
            <a:noFill/>
          </a:ln>
          <a:effectLst>
            <a:outerShdw blurRad="152400" dist="38100" dir="10800000" algn="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3" name="circular-pie-graph_14858"/>
          <p:cNvSpPr>
            <a:spLocks noChangeAspect="1"/>
          </p:cNvSpPr>
          <p:nvPr/>
        </p:nvSpPr>
        <p:spPr bwMode="auto">
          <a:xfrm>
            <a:off x="1051481" y="5323983"/>
            <a:ext cx="302103" cy="311521"/>
          </a:xfrm>
          <a:custGeom>
            <a:avLst/>
            <a:gdLst>
              <a:gd name="connsiteX0" fmla="*/ 378299 w 559975"/>
              <a:gd name="connsiteY0" fmla="*/ 109628 h 577432"/>
              <a:gd name="connsiteX1" fmla="*/ 378299 w 559975"/>
              <a:gd name="connsiteY1" fmla="*/ 209082 h 577432"/>
              <a:gd name="connsiteX2" fmla="*/ 441010 w 559975"/>
              <a:gd name="connsiteY2" fmla="*/ 245917 h 577432"/>
              <a:gd name="connsiteX3" fmla="*/ 504642 w 559975"/>
              <a:gd name="connsiteY3" fmla="*/ 209082 h 577432"/>
              <a:gd name="connsiteX4" fmla="*/ 504642 w 559975"/>
              <a:gd name="connsiteY4" fmla="*/ 109628 h 577432"/>
              <a:gd name="connsiteX5" fmla="*/ 559975 w 559975"/>
              <a:gd name="connsiteY5" fmla="*/ 210003 h 577432"/>
              <a:gd name="connsiteX6" fmla="*/ 488043 w 559975"/>
              <a:gd name="connsiteY6" fmla="*/ 318666 h 577432"/>
              <a:gd name="connsiteX7" fmla="*/ 488043 w 559975"/>
              <a:gd name="connsiteY7" fmla="*/ 530467 h 577432"/>
              <a:gd name="connsiteX8" fmla="*/ 441010 w 559975"/>
              <a:gd name="connsiteY8" fmla="*/ 577432 h 577432"/>
              <a:gd name="connsiteX9" fmla="*/ 393977 w 559975"/>
              <a:gd name="connsiteY9" fmla="*/ 530467 h 577432"/>
              <a:gd name="connsiteX10" fmla="*/ 393977 w 559975"/>
              <a:gd name="connsiteY10" fmla="*/ 318666 h 577432"/>
              <a:gd name="connsiteX11" fmla="*/ 322966 w 559975"/>
              <a:gd name="connsiteY11" fmla="*/ 210003 h 577432"/>
              <a:gd name="connsiteX12" fmla="*/ 378299 w 559975"/>
              <a:gd name="connsiteY12" fmla="*/ 109628 h 577432"/>
              <a:gd name="connsiteX13" fmla="*/ 235212 w 559975"/>
              <a:gd name="connsiteY13" fmla="*/ 0 h 577432"/>
              <a:gd name="connsiteX14" fmla="*/ 372650 w 559975"/>
              <a:gd name="connsiteY14" fmla="*/ 74596 h 577432"/>
              <a:gd name="connsiteX15" fmla="*/ 360659 w 559975"/>
              <a:gd name="connsiteY15" fmla="*/ 81964 h 577432"/>
              <a:gd name="connsiteX16" fmla="*/ 310849 w 559975"/>
              <a:gd name="connsiteY16" fmla="*/ 133537 h 577432"/>
              <a:gd name="connsiteX17" fmla="*/ 235212 w 559975"/>
              <a:gd name="connsiteY17" fmla="*/ 81964 h 577432"/>
              <a:gd name="connsiteX18" fmla="*/ 152196 w 559975"/>
              <a:gd name="connsiteY18" fmla="*/ 164849 h 577432"/>
              <a:gd name="connsiteX19" fmla="*/ 152196 w 559975"/>
              <a:gd name="connsiteY19" fmla="*/ 244971 h 577432"/>
              <a:gd name="connsiteX20" fmla="*/ 294246 w 559975"/>
              <a:gd name="connsiteY20" fmla="*/ 244971 h 577432"/>
              <a:gd name="connsiteX21" fmla="*/ 361581 w 559975"/>
              <a:gd name="connsiteY21" fmla="*/ 337986 h 577432"/>
              <a:gd name="connsiteX22" fmla="*/ 361581 w 559975"/>
              <a:gd name="connsiteY22" fmla="*/ 530464 h 577432"/>
              <a:gd name="connsiteX23" fmla="*/ 377262 w 559975"/>
              <a:gd name="connsiteY23" fmla="*/ 577432 h 577432"/>
              <a:gd name="connsiteX24" fmla="*/ 61801 w 559975"/>
              <a:gd name="connsiteY24" fmla="*/ 577432 h 577432"/>
              <a:gd name="connsiteX25" fmla="*/ 0 w 559975"/>
              <a:gd name="connsiteY25" fmla="*/ 515729 h 577432"/>
              <a:gd name="connsiteX26" fmla="*/ 0 w 559975"/>
              <a:gd name="connsiteY26" fmla="*/ 306674 h 577432"/>
              <a:gd name="connsiteX27" fmla="*/ 61801 w 559975"/>
              <a:gd name="connsiteY27" fmla="*/ 244971 h 577432"/>
              <a:gd name="connsiteX28" fmla="*/ 70102 w 559975"/>
              <a:gd name="connsiteY28" fmla="*/ 244971 h 577432"/>
              <a:gd name="connsiteX29" fmla="*/ 70102 w 559975"/>
              <a:gd name="connsiteY29" fmla="*/ 164849 h 577432"/>
              <a:gd name="connsiteX30" fmla="*/ 235212 w 559975"/>
              <a:gd name="connsiteY30" fmla="*/ 0 h 57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559975" h="577432">
                <a:moveTo>
                  <a:pt x="378299" y="109628"/>
                </a:moveTo>
                <a:lnTo>
                  <a:pt x="378299" y="209082"/>
                </a:lnTo>
                <a:cubicBezTo>
                  <a:pt x="378299" y="209082"/>
                  <a:pt x="406888" y="245917"/>
                  <a:pt x="441010" y="245917"/>
                </a:cubicBezTo>
                <a:cubicBezTo>
                  <a:pt x="475132" y="245917"/>
                  <a:pt x="504642" y="209082"/>
                  <a:pt x="504642" y="209082"/>
                </a:cubicBezTo>
                <a:lnTo>
                  <a:pt x="504642" y="109628"/>
                </a:lnTo>
                <a:cubicBezTo>
                  <a:pt x="537842" y="130808"/>
                  <a:pt x="559975" y="167643"/>
                  <a:pt x="559975" y="210003"/>
                </a:cubicBezTo>
                <a:cubicBezTo>
                  <a:pt x="559975" y="258810"/>
                  <a:pt x="530464" y="300249"/>
                  <a:pt x="488043" y="318666"/>
                </a:cubicBezTo>
                <a:lnTo>
                  <a:pt x="488043" y="530467"/>
                </a:lnTo>
                <a:cubicBezTo>
                  <a:pt x="488043" y="556252"/>
                  <a:pt x="466832" y="577432"/>
                  <a:pt x="441010" y="577432"/>
                </a:cubicBezTo>
                <a:cubicBezTo>
                  <a:pt x="415188" y="577432"/>
                  <a:pt x="393977" y="556252"/>
                  <a:pt x="393977" y="530467"/>
                </a:cubicBezTo>
                <a:lnTo>
                  <a:pt x="393977" y="318666"/>
                </a:lnTo>
                <a:cubicBezTo>
                  <a:pt x="352477" y="300249"/>
                  <a:pt x="322966" y="258810"/>
                  <a:pt x="322966" y="210003"/>
                </a:cubicBezTo>
                <a:cubicBezTo>
                  <a:pt x="322966" y="167643"/>
                  <a:pt x="345099" y="130808"/>
                  <a:pt x="378299" y="109628"/>
                </a:cubicBezTo>
                <a:close/>
                <a:moveTo>
                  <a:pt x="235212" y="0"/>
                </a:moveTo>
                <a:cubicBezTo>
                  <a:pt x="292401" y="0"/>
                  <a:pt x="343133" y="29470"/>
                  <a:pt x="372650" y="74596"/>
                </a:cubicBezTo>
                <a:lnTo>
                  <a:pt x="360659" y="81964"/>
                </a:lnTo>
                <a:cubicBezTo>
                  <a:pt x="339444" y="94857"/>
                  <a:pt x="322840" y="113276"/>
                  <a:pt x="310849" y="133537"/>
                </a:cubicBezTo>
                <a:cubicBezTo>
                  <a:pt x="298858" y="103146"/>
                  <a:pt x="269341" y="81964"/>
                  <a:pt x="235212" y="81964"/>
                </a:cubicBezTo>
                <a:cubicBezTo>
                  <a:pt x="189092" y="81964"/>
                  <a:pt x="152196" y="119723"/>
                  <a:pt x="152196" y="164849"/>
                </a:cubicBezTo>
                <a:lnTo>
                  <a:pt x="152196" y="244971"/>
                </a:lnTo>
                <a:lnTo>
                  <a:pt x="294246" y="244971"/>
                </a:lnTo>
                <a:cubicBezTo>
                  <a:pt x="303470" y="283651"/>
                  <a:pt x="327453" y="316805"/>
                  <a:pt x="361581" y="337986"/>
                </a:cubicBezTo>
                <a:lnTo>
                  <a:pt x="361581" y="530464"/>
                </a:lnTo>
                <a:cubicBezTo>
                  <a:pt x="361581" y="547962"/>
                  <a:pt x="367116" y="563618"/>
                  <a:pt x="377262" y="577432"/>
                </a:cubicBezTo>
                <a:lnTo>
                  <a:pt x="61801" y="577432"/>
                </a:lnTo>
                <a:cubicBezTo>
                  <a:pt x="27672" y="577432"/>
                  <a:pt x="0" y="548883"/>
                  <a:pt x="0" y="515729"/>
                </a:cubicBezTo>
                <a:lnTo>
                  <a:pt x="0" y="306674"/>
                </a:lnTo>
                <a:cubicBezTo>
                  <a:pt x="0" y="272599"/>
                  <a:pt x="27672" y="244971"/>
                  <a:pt x="61801" y="244971"/>
                </a:cubicBezTo>
                <a:lnTo>
                  <a:pt x="70102" y="244971"/>
                </a:lnTo>
                <a:lnTo>
                  <a:pt x="70102" y="164849"/>
                </a:lnTo>
                <a:cubicBezTo>
                  <a:pt x="70102" y="73676"/>
                  <a:pt x="143894" y="0"/>
                  <a:pt x="2352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1849306" y="5048269"/>
            <a:ext cx="17526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  <a:buClr>
                <a:schemeClr val="tx1">
                  <a:lumMod val="85000"/>
                  <a:lumOff val="15000"/>
                </a:schemeClr>
              </a:buClr>
              <a:buSzPct val="105000"/>
              <a:defRPr/>
            </a:pPr>
            <a:r>
              <a:rPr lang="zh-CN" altLang="en-US" sz="2000" kern="0">
                <a:solidFill>
                  <a:srgbClr val="F082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标题文字添加</a:t>
            </a:r>
            <a:endParaRPr lang="zh-CN" altLang="en-US" sz="2000" kern="0" dirty="0">
              <a:solidFill>
                <a:srgbClr val="F082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849306" y="5394549"/>
            <a:ext cx="3771848" cy="573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标题文字添加，添加标题文字，修改文字内容，也可以</a:t>
            </a:r>
            <a:endParaRPr lang="en-US" altLang="zh-CN" sz="1100" kern="0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直接复制你的内容到此。标题文字添加，添加标题文字，</a:t>
            </a:r>
            <a:endParaRPr lang="zh-CN" altLang="en-US" sz="1100" kern="0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9" name="圆角矩形 20"/>
          <p:cNvSpPr>
            <a:spLocks noChangeAspect="1" noChangeArrowheads="1"/>
          </p:cNvSpPr>
          <p:nvPr/>
        </p:nvSpPr>
        <p:spPr bwMode="auto">
          <a:xfrm>
            <a:off x="6910548" y="5120174"/>
            <a:ext cx="720725" cy="719138"/>
          </a:xfrm>
          <a:prstGeom prst="roundRect">
            <a:avLst>
              <a:gd name="adj" fmla="val 30000"/>
            </a:avLst>
          </a:prstGeom>
          <a:solidFill>
            <a:srgbClr val="F08200"/>
          </a:solidFill>
          <a:ln>
            <a:noFill/>
          </a:ln>
          <a:effectLst>
            <a:outerShdw blurRad="152400" dist="38100" dir="10800000" algn="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0" name="circular-pie-graph_14858"/>
          <p:cNvSpPr>
            <a:spLocks noChangeAspect="1"/>
          </p:cNvSpPr>
          <p:nvPr/>
        </p:nvSpPr>
        <p:spPr bwMode="auto">
          <a:xfrm>
            <a:off x="7116360" y="5323983"/>
            <a:ext cx="309101" cy="311521"/>
          </a:xfrm>
          <a:custGeom>
            <a:avLst/>
            <a:gdLst>
              <a:gd name="connsiteX0" fmla="*/ 334771 w 585718"/>
              <a:gd name="connsiteY0" fmla="*/ 31317 h 590304"/>
              <a:gd name="connsiteX1" fmla="*/ 334771 w 585718"/>
              <a:gd name="connsiteY1" fmla="*/ 229350 h 590304"/>
              <a:gd name="connsiteX2" fmla="*/ 468548 w 585718"/>
              <a:gd name="connsiteY2" fmla="*/ 77371 h 590304"/>
              <a:gd name="connsiteX3" fmla="*/ 334771 w 585718"/>
              <a:gd name="connsiteY3" fmla="*/ 31317 h 590304"/>
              <a:gd name="connsiteX4" fmla="*/ 281319 w 585718"/>
              <a:gd name="connsiteY4" fmla="*/ 29441 h 590304"/>
              <a:gd name="connsiteX5" fmla="*/ 281319 w 585718"/>
              <a:gd name="connsiteY5" fmla="*/ 309412 h 590304"/>
              <a:gd name="connsiteX6" fmla="*/ 562638 w 585718"/>
              <a:gd name="connsiteY6" fmla="*/ 309412 h 590304"/>
              <a:gd name="connsiteX7" fmla="*/ 281319 w 585718"/>
              <a:gd name="connsiteY7" fmla="*/ 590304 h 590304"/>
              <a:gd name="connsiteX8" fmla="*/ 0 w 585718"/>
              <a:gd name="connsiteY8" fmla="*/ 309412 h 590304"/>
              <a:gd name="connsiteX9" fmla="*/ 281319 w 585718"/>
              <a:gd name="connsiteY9" fmla="*/ 29441 h 590304"/>
              <a:gd name="connsiteX10" fmla="*/ 319087 w 585718"/>
              <a:gd name="connsiteY10" fmla="*/ 0 h 590304"/>
              <a:gd name="connsiteX11" fmla="*/ 499916 w 585718"/>
              <a:gd name="connsiteY11" fmla="*/ 61713 h 590304"/>
              <a:gd name="connsiteX12" fmla="*/ 499916 w 585718"/>
              <a:gd name="connsiteY12" fmla="*/ 62634 h 590304"/>
              <a:gd name="connsiteX13" fmla="*/ 500839 w 585718"/>
              <a:gd name="connsiteY13" fmla="*/ 62634 h 590304"/>
              <a:gd name="connsiteX14" fmla="*/ 501761 w 585718"/>
              <a:gd name="connsiteY14" fmla="*/ 63555 h 590304"/>
              <a:gd name="connsiteX15" fmla="*/ 501761 w 585718"/>
              <a:gd name="connsiteY15" fmla="*/ 64476 h 590304"/>
              <a:gd name="connsiteX16" fmla="*/ 585718 w 585718"/>
              <a:gd name="connsiteY16" fmla="*/ 269878 h 590304"/>
              <a:gd name="connsiteX17" fmla="*/ 570034 w 585718"/>
              <a:gd name="connsiteY17" fmla="*/ 285536 h 590304"/>
              <a:gd name="connsiteX18" fmla="*/ 320932 w 585718"/>
              <a:gd name="connsiteY18" fmla="*/ 285536 h 590304"/>
              <a:gd name="connsiteX19" fmla="*/ 320009 w 585718"/>
              <a:gd name="connsiteY19" fmla="*/ 285536 h 590304"/>
              <a:gd name="connsiteX20" fmla="*/ 319087 w 585718"/>
              <a:gd name="connsiteY20" fmla="*/ 285536 h 590304"/>
              <a:gd name="connsiteX21" fmla="*/ 313551 w 585718"/>
              <a:gd name="connsiteY21" fmla="*/ 284615 h 590304"/>
              <a:gd name="connsiteX22" fmla="*/ 304325 w 585718"/>
              <a:gd name="connsiteY22" fmla="*/ 269878 h 590304"/>
              <a:gd name="connsiteX23" fmla="*/ 304325 w 585718"/>
              <a:gd name="connsiteY23" fmla="*/ 15658 h 590304"/>
              <a:gd name="connsiteX24" fmla="*/ 319087 w 585718"/>
              <a:gd name="connsiteY24" fmla="*/ 0 h 590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585718" h="590304">
                <a:moveTo>
                  <a:pt x="334771" y="31317"/>
                </a:moveTo>
                <a:lnTo>
                  <a:pt x="334771" y="229350"/>
                </a:lnTo>
                <a:lnTo>
                  <a:pt x="468548" y="77371"/>
                </a:lnTo>
                <a:cubicBezTo>
                  <a:pt x="428876" y="48817"/>
                  <a:pt x="383669" y="34080"/>
                  <a:pt x="334771" y="31317"/>
                </a:cubicBezTo>
                <a:close/>
                <a:moveTo>
                  <a:pt x="281319" y="29441"/>
                </a:moveTo>
                <a:lnTo>
                  <a:pt x="281319" y="309412"/>
                </a:lnTo>
                <a:lnTo>
                  <a:pt x="562638" y="309412"/>
                </a:lnTo>
                <a:cubicBezTo>
                  <a:pt x="562638" y="465054"/>
                  <a:pt x="436275" y="590304"/>
                  <a:pt x="281319" y="590304"/>
                </a:cubicBezTo>
                <a:cubicBezTo>
                  <a:pt x="126363" y="590304"/>
                  <a:pt x="0" y="465054"/>
                  <a:pt x="0" y="309412"/>
                </a:cubicBezTo>
                <a:cubicBezTo>
                  <a:pt x="0" y="154691"/>
                  <a:pt x="126363" y="29441"/>
                  <a:pt x="281319" y="29441"/>
                </a:cubicBezTo>
                <a:close/>
                <a:moveTo>
                  <a:pt x="319087" y="0"/>
                </a:moveTo>
                <a:cubicBezTo>
                  <a:pt x="387359" y="0"/>
                  <a:pt x="447328" y="21185"/>
                  <a:pt x="499916" y="61713"/>
                </a:cubicBezTo>
                <a:cubicBezTo>
                  <a:pt x="499916" y="61713"/>
                  <a:pt x="499916" y="61713"/>
                  <a:pt x="499916" y="62634"/>
                </a:cubicBezTo>
                <a:cubicBezTo>
                  <a:pt x="499916" y="62634"/>
                  <a:pt x="499916" y="62634"/>
                  <a:pt x="500839" y="62634"/>
                </a:cubicBezTo>
                <a:cubicBezTo>
                  <a:pt x="500839" y="62634"/>
                  <a:pt x="500839" y="63555"/>
                  <a:pt x="501761" y="63555"/>
                </a:cubicBezTo>
                <a:cubicBezTo>
                  <a:pt x="501761" y="63555"/>
                  <a:pt x="501761" y="63555"/>
                  <a:pt x="501761" y="64476"/>
                </a:cubicBezTo>
                <a:cubicBezTo>
                  <a:pt x="556195" y="119741"/>
                  <a:pt x="585718" y="192507"/>
                  <a:pt x="585718" y="269878"/>
                </a:cubicBezTo>
                <a:cubicBezTo>
                  <a:pt x="585718" y="278167"/>
                  <a:pt x="578337" y="285536"/>
                  <a:pt x="570034" y="285536"/>
                </a:cubicBezTo>
                <a:lnTo>
                  <a:pt x="320932" y="285536"/>
                </a:lnTo>
                <a:cubicBezTo>
                  <a:pt x="320932" y="285536"/>
                  <a:pt x="320932" y="285536"/>
                  <a:pt x="320009" y="285536"/>
                </a:cubicBezTo>
                <a:cubicBezTo>
                  <a:pt x="320009" y="285536"/>
                  <a:pt x="320009" y="285536"/>
                  <a:pt x="319087" y="285536"/>
                </a:cubicBezTo>
                <a:cubicBezTo>
                  <a:pt x="317241" y="285536"/>
                  <a:pt x="315396" y="284615"/>
                  <a:pt x="313551" y="284615"/>
                </a:cubicBezTo>
                <a:cubicBezTo>
                  <a:pt x="308015" y="281852"/>
                  <a:pt x="304325" y="276325"/>
                  <a:pt x="304325" y="269878"/>
                </a:cubicBezTo>
                <a:lnTo>
                  <a:pt x="304325" y="15658"/>
                </a:lnTo>
                <a:cubicBezTo>
                  <a:pt x="304325" y="6448"/>
                  <a:pt x="310783" y="0"/>
                  <a:pt x="3190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27" name="文本框 26"/>
          <p:cNvSpPr txBox="1"/>
          <p:nvPr/>
        </p:nvSpPr>
        <p:spPr>
          <a:xfrm>
            <a:off x="7879627" y="5048269"/>
            <a:ext cx="17526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  <a:buClr>
                <a:schemeClr val="tx1">
                  <a:lumMod val="85000"/>
                  <a:lumOff val="15000"/>
                </a:schemeClr>
              </a:buClr>
              <a:buSzPct val="105000"/>
              <a:defRPr/>
            </a:pPr>
            <a:r>
              <a:rPr lang="zh-CN" altLang="en-US" sz="2000" kern="0">
                <a:solidFill>
                  <a:srgbClr val="F082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标题文字添加</a:t>
            </a:r>
            <a:endParaRPr lang="zh-CN" altLang="en-US" sz="2000" kern="0" dirty="0">
              <a:solidFill>
                <a:srgbClr val="F082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879627" y="5394549"/>
            <a:ext cx="3771848" cy="573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标题文字添加，添加标题文字，修改文字内容，也可以</a:t>
            </a:r>
            <a:endParaRPr lang="en-US" altLang="zh-CN" sz="1100" kern="0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直接复制你的内容到此。标题文字添加，添加标题文字，</a:t>
            </a:r>
            <a:endParaRPr lang="zh-CN" altLang="en-US" sz="1100" kern="0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42170" y="1831199"/>
            <a:ext cx="22206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  <a:buClr>
                <a:schemeClr val="tx1">
                  <a:lumMod val="85000"/>
                  <a:lumOff val="15000"/>
                </a:schemeClr>
              </a:buClr>
              <a:buSzPct val="105000"/>
              <a:defRPr/>
            </a:pPr>
            <a:r>
              <a:rPr lang="zh-CN" altLang="en-US" sz="2400" kern="0">
                <a:solidFill>
                  <a:srgbClr val="F082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标题文字添加</a:t>
            </a:r>
            <a:endParaRPr lang="zh-CN" altLang="en-US" sz="2400" kern="0" dirty="0">
              <a:solidFill>
                <a:srgbClr val="F082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42170" y="2290005"/>
            <a:ext cx="4778984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标题文字添加，添加标题文字，修改文字内容，也可以直接复制你的</a:t>
            </a:r>
            <a:endParaRPr lang="zh-CN" altLang="en-US" sz="1200" kern="0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内容到此。标题文字添加，添加标题文字，</a:t>
            </a:r>
            <a:endParaRPr lang="zh-CN" altLang="en-US" sz="1200" kern="0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842170" y="3103550"/>
            <a:ext cx="22206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  <a:buClr>
                <a:schemeClr val="tx1">
                  <a:lumMod val="85000"/>
                  <a:lumOff val="15000"/>
                </a:schemeClr>
              </a:buClr>
              <a:buSzPct val="105000"/>
              <a:defRPr/>
            </a:pPr>
            <a:r>
              <a:rPr lang="zh-CN" altLang="en-US" sz="2400" kern="0" dirty="0">
                <a:solidFill>
                  <a:srgbClr val="F082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标题文字添加</a:t>
            </a:r>
            <a:endParaRPr lang="zh-CN" altLang="en-US" sz="2400" kern="0" dirty="0">
              <a:solidFill>
                <a:srgbClr val="F082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42170" y="3562356"/>
            <a:ext cx="4778984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标题文字添加，添加标题文字，修改文字内容，也可以直接复制你的</a:t>
            </a:r>
            <a:endParaRPr lang="zh-CN" altLang="en-US" sz="1200" kern="0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内容到此。标题文字添加，添加标题文字，</a:t>
            </a:r>
            <a:endParaRPr lang="zh-CN" altLang="en-US" sz="1200" kern="0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3" name="图片 2" descr="D:/Heavy-Desktop/漂亮琉璃.jpg漂亮琉璃"/>
          <p:cNvPicPr>
            <a:picLocks noChangeAspect="1"/>
          </p:cNvPicPr>
          <p:nvPr/>
        </p:nvPicPr>
        <p:blipFill rotWithShape="1">
          <a:blip r:embed="rId3"/>
          <a:srcRect t="14004" b="14004"/>
          <a:stretch>
            <a:fillRect/>
          </a:stretch>
        </p:blipFill>
        <p:spPr>
          <a:xfrm>
            <a:off x="6456040" y="1493119"/>
            <a:ext cx="5735960" cy="309634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 1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screen">
            <a:alphaModFix amt="86000"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5436870" y="4312920"/>
            <a:ext cx="1505585" cy="2545080"/>
          </a:xfrm>
          <a:prstGeom prst="rect">
            <a:avLst/>
          </a:prstGeom>
        </p:spPr>
      </p:pic>
      <p:pic>
        <p:nvPicPr>
          <p:cNvPr id="24" name="图形 12"/>
          <p:cNvPicPr>
            <a:picLocks noChangeAspect="1"/>
          </p:cNvPicPr>
          <p:nvPr/>
        </p:nvPicPr>
        <p:blipFill>
          <a:blip r:embed="rId4" cstate="screen">
            <a:alphaModFix amt="15000"/>
          </a:blip>
          <a:stretch>
            <a:fillRect/>
          </a:stretch>
        </p:blipFill>
        <p:spPr>
          <a:xfrm flipH="1">
            <a:off x="0" y="0"/>
            <a:ext cx="4045394" cy="6858000"/>
          </a:xfrm>
          <a:custGeom>
            <a:avLst/>
            <a:gdLst>
              <a:gd name="connsiteX0" fmla="*/ 0 w 4197096"/>
              <a:gd name="connsiteY0" fmla="*/ 0 h 7115175"/>
              <a:gd name="connsiteX1" fmla="*/ 4197096 w 4197096"/>
              <a:gd name="connsiteY1" fmla="*/ 0 h 7115175"/>
              <a:gd name="connsiteX2" fmla="*/ 4197096 w 4197096"/>
              <a:gd name="connsiteY2" fmla="*/ 7115175 h 7115175"/>
              <a:gd name="connsiteX3" fmla="*/ 0 w 4197096"/>
              <a:gd name="connsiteY3" fmla="*/ 7115175 h 7115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97096" h="7115175">
                <a:moveTo>
                  <a:pt x="0" y="0"/>
                </a:moveTo>
                <a:lnTo>
                  <a:pt x="4197096" y="0"/>
                </a:lnTo>
                <a:lnTo>
                  <a:pt x="4197096" y="7115175"/>
                </a:lnTo>
                <a:lnTo>
                  <a:pt x="0" y="7115175"/>
                </a:lnTo>
                <a:close/>
              </a:path>
            </a:pathLst>
          </a:custGeom>
        </p:spPr>
      </p:pic>
      <p:pic>
        <p:nvPicPr>
          <p:cNvPr id="17" name="图形 16"/>
          <p:cNvPicPr>
            <a:picLocks noChangeAspect="1"/>
          </p:cNvPicPr>
          <p:nvPr/>
        </p:nvPicPr>
        <p:blipFill>
          <a:blip r:embed="rId5" cstate="screen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flipH="1">
            <a:off x="6893819" y="6025590"/>
            <a:ext cx="895897" cy="832409"/>
          </a:xfrm>
          <a:prstGeom prst="rect">
            <a:avLst/>
          </a:prstGeom>
        </p:spPr>
      </p:pic>
      <p:pic>
        <p:nvPicPr>
          <p:cNvPr id="16" name="图形 15"/>
          <p:cNvPicPr>
            <a:picLocks noChangeAspect="1"/>
          </p:cNvPicPr>
          <p:nvPr/>
        </p:nvPicPr>
        <p:blipFill>
          <a:blip r:embed="rId7" cstate="screen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flipH="1">
            <a:off x="5118533" y="5410201"/>
            <a:ext cx="2022047" cy="1447800"/>
          </a:xfrm>
          <a:prstGeom prst="rect">
            <a:avLst/>
          </a:prstGeom>
        </p:spPr>
      </p:pic>
      <p:pic>
        <p:nvPicPr>
          <p:cNvPr id="21" name="图片 20" descr="任重logo"/>
          <p:cNvPicPr>
            <a:picLocks noChangeAspect="1"/>
          </p:cNvPicPr>
          <p:nvPr/>
        </p:nvPicPr>
        <p:blipFill>
          <a:blip r:embed="rId9">
            <a:alphaModFix amt="86000"/>
          </a:blip>
          <a:stretch>
            <a:fillRect/>
          </a:stretch>
        </p:blipFill>
        <p:spPr>
          <a:xfrm>
            <a:off x="172085" y="156845"/>
            <a:ext cx="1356995" cy="1356995"/>
          </a:xfrm>
          <a:prstGeom prst="rect">
            <a:avLst/>
          </a:prstGeom>
        </p:spPr>
      </p:pic>
      <p:sp>
        <p:nvSpPr>
          <p:cNvPr id="40" name="任意多边形: 形状 706"/>
          <p:cNvSpPr/>
          <p:nvPr>
            <p:custDataLst>
              <p:tags r:id="rId10"/>
            </p:custDataLst>
          </p:nvPr>
        </p:nvSpPr>
        <p:spPr>
          <a:xfrm>
            <a:off x="3812540" y="0"/>
            <a:ext cx="7670165" cy="6858000"/>
          </a:xfrm>
          <a:custGeom>
            <a:avLst/>
            <a:gdLst>
              <a:gd name="connsiteX0" fmla="*/ 7239569 w 7834225"/>
              <a:gd name="connsiteY0" fmla="*/ 5077358 h 6858000"/>
              <a:gd name="connsiteX1" fmla="*/ 7245915 w 7834225"/>
              <a:gd name="connsiteY1" fmla="*/ 5084762 h 6858000"/>
              <a:gd name="connsiteX2" fmla="*/ 7235867 w 7834225"/>
              <a:gd name="connsiteY2" fmla="*/ 5105387 h 6858000"/>
              <a:gd name="connsiteX3" fmla="*/ 7225819 w 7834225"/>
              <a:gd name="connsiteY3" fmla="*/ 5102213 h 6858000"/>
              <a:gd name="connsiteX4" fmla="*/ 7221589 w 7834225"/>
              <a:gd name="connsiteY4" fmla="*/ 5093223 h 6858000"/>
              <a:gd name="connsiteX5" fmla="*/ 7225291 w 7834225"/>
              <a:gd name="connsiteY5" fmla="*/ 5081060 h 6858000"/>
              <a:gd name="connsiteX6" fmla="*/ 7239569 w 7834225"/>
              <a:gd name="connsiteY6" fmla="*/ 5077358 h 6858000"/>
              <a:gd name="connsiteX7" fmla="*/ 7199907 w 7834225"/>
              <a:gd name="connsiteY7" fmla="*/ 4354969 h 6858000"/>
              <a:gd name="connsiteX8" fmla="*/ 7178224 w 7834225"/>
              <a:gd name="connsiteY8" fmla="*/ 4405737 h 6858000"/>
              <a:gd name="connsiteX9" fmla="*/ 7234810 w 7834225"/>
              <a:gd name="connsiteY9" fmla="*/ 4459150 h 6858000"/>
              <a:gd name="connsiteX10" fmla="*/ 7250675 w 7834225"/>
              <a:gd name="connsiteY10" fmla="*/ 4458092 h 6858000"/>
              <a:gd name="connsiteX11" fmla="*/ 7264425 w 7834225"/>
              <a:gd name="connsiteY11" fmla="*/ 4430064 h 6858000"/>
              <a:gd name="connsiteX12" fmla="*/ 7224762 w 7834225"/>
              <a:gd name="connsiteY12" fmla="*/ 4359200 h 6858000"/>
              <a:gd name="connsiteX13" fmla="*/ 7199907 w 7834225"/>
              <a:gd name="connsiteY13" fmla="*/ 4354969 h 6858000"/>
              <a:gd name="connsiteX14" fmla="*/ 7161830 w 7834225"/>
              <a:gd name="connsiteY14" fmla="*/ 4276173 h 6858000"/>
              <a:gd name="connsiteX15" fmla="*/ 7158129 w 7834225"/>
              <a:gd name="connsiteY15" fmla="*/ 4288865 h 6858000"/>
              <a:gd name="connsiteX16" fmla="*/ 7172407 w 7834225"/>
              <a:gd name="connsiteY16" fmla="*/ 4279345 h 6858000"/>
              <a:gd name="connsiteX17" fmla="*/ 7640427 w 7834225"/>
              <a:gd name="connsiteY17" fmla="*/ 4256606 h 6858000"/>
              <a:gd name="connsiteX18" fmla="*/ 7627206 w 7834225"/>
              <a:gd name="connsiteY18" fmla="*/ 4264010 h 6858000"/>
              <a:gd name="connsiteX19" fmla="*/ 7635138 w 7834225"/>
              <a:gd name="connsiteY19" fmla="*/ 4268769 h 6858000"/>
              <a:gd name="connsiteX20" fmla="*/ 6954725 w 7834225"/>
              <a:gd name="connsiteY20" fmla="*/ 4035090 h 6858000"/>
              <a:gd name="connsiteX21" fmla="*/ 6939191 w 7834225"/>
              <a:gd name="connsiteY21" fmla="*/ 4046658 h 6858000"/>
              <a:gd name="connsiteX22" fmla="*/ 6937604 w 7834225"/>
              <a:gd name="connsiteY22" fmla="*/ 4057764 h 6858000"/>
              <a:gd name="connsiteX23" fmla="*/ 6965632 w 7834225"/>
              <a:gd name="connsiteY23" fmla="*/ 4047187 h 6858000"/>
              <a:gd name="connsiteX24" fmla="*/ 6966690 w 7834225"/>
              <a:gd name="connsiteY24" fmla="*/ 4036610 h 6858000"/>
              <a:gd name="connsiteX25" fmla="*/ 6954725 w 7834225"/>
              <a:gd name="connsiteY25" fmla="*/ 4035090 h 6858000"/>
              <a:gd name="connsiteX26" fmla="*/ 6922268 w 7834225"/>
              <a:gd name="connsiteY26" fmla="*/ 3982140 h 6858000"/>
              <a:gd name="connsiteX27" fmla="*/ 6911691 w 7834225"/>
              <a:gd name="connsiteY27" fmla="*/ 3985842 h 6858000"/>
              <a:gd name="connsiteX28" fmla="*/ 6912220 w 7834225"/>
              <a:gd name="connsiteY28" fmla="*/ 3991659 h 6858000"/>
              <a:gd name="connsiteX29" fmla="*/ 7834225 w 7834225"/>
              <a:gd name="connsiteY29" fmla="*/ 3662863 h 6858000"/>
              <a:gd name="connsiteX30" fmla="*/ 7834225 w 7834225"/>
              <a:gd name="connsiteY30" fmla="*/ 3848335 h 6858000"/>
              <a:gd name="connsiteX31" fmla="*/ 7814745 w 7834225"/>
              <a:gd name="connsiteY31" fmla="*/ 3808483 h 6858000"/>
              <a:gd name="connsiteX32" fmla="*/ 7781626 w 7834225"/>
              <a:gd name="connsiteY32" fmla="*/ 3748394 h 6858000"/>
              <a:gd name="connsiteX33" fmla="*/ 7812827 w 7834225"/>
              <a:gd name="connsiteY33" fmla="*/ 3687049 h 6858000"/>
              <a:gd name="connsiteX34" fmla="*/ 6456893 w 7834225"/>
              <a:gd name="connsiteY34" fmla="*/ 3263455 h 6858000"/>
              <a:gd name="connsiteX35" fmla="*/ 6439441 w 7834225"/>
              <a:gd name="connsiteY35" fmla="*/ 3268216 h 6858000"/>
              <a:gd name="connsiteX36" fmla="*/ 6414586 w 7834225"/>
              <a:gd name="connsiteY36" fmla="*/ 3297302 h 6858000"/>
              <a:gd name="connsiteX37" fmla="*/ 6467469 w 7834225"/>
              <a:gd name="connsiteY37" fmla="*/ 3385088 h 6858000"/>
              <a:gd name="connsiteX38" fmla="*/ 6520882 w 7834225"/>
              <a:gd name="connsiteY38" fmla="*/ 3472871 h 6858000"/>
              <a:gd name="connsiteX39" fmla="*/ 6538862 w 7834225"/>
              <a:gd name="connsiteY39" fmla="*/ 3497727 h 6858000"/>
              <a:gd name="connsiteX40" fmla="*/ 6560016 w 7834225"/>
              <a:gd name="connsiteY40" fmla="*/ 3520466 h 6858000"/>
              <a:gd name="connsiteX41" fmla="*/ 6642514 w 7834225"/>
              <a:gd name="connsiteY41" fmla="*/ 3623060 h 6858000"/>
              <a:gd name="connsiteX42" fmla="*/ 6696455 w 7834225"/>
              <a:gd name="connsiteY42" fmla="*/ 3710318 h 6858000"/>
              <a:gd name="connsiteX43" fmla="*/ 6727128 w 7834225"/>
              <a:gd name="connsiteY43" fmla="*/ 3701328 h 6858000"/>
              <a:gd name="connsiteX44" fmla="*/ 6745637 w 7834225"/>
              <a:gd name="connsiteY44" fmla="*/ 3671184 h 6858000"/>
              <a:gd name="connsiteX45" fmla="*/ 6731358 w 7834225"/>
              <a:gd name="connsiteY45" fmla="*/ 3618830 h 6858000"/>
              <a:gd name="connsiteX46" fmla="*/ 6685878 w 7834225"/>
              <a:gd name="connsiteY46" fmla="*/ 3554840 h 6858000"/>
              <a:gd name="connsiteX47" fmla="*/ 6538862 w 7834225"/>
              <a:gd name="connsiteY47" fmla="*/ 3353887 h 6858000"/>
              <a:gd name="connsiteX48" fmla="*/ 6511891 w 7834225"/>
              <a:gd name="connsiteY48" fmla="*/ 3323215 h 6858000"/>
              <a:gd name="connsiteX49" fmla="*/ 6486507 w 7834225"/>
              <a:gd name="connsiteY49" fmla="*/ 3291485 h 6858000"/>
              <a:gd name="connsiteX50" fmla="*/ 6467998 w 7834225"/>
              <a:gd name="connsiteY50" fmla="*/ 3267158 h 6858000"/>
              <a:gd name="connsiteX51" fmla="*/ 6456893 w 7834225"/>
              <a:gd name="connsiteY51" fmla="*/ 3263455 h 6858000"/>
              <a:gd name="connsiteX52" fmla="*/ 6404538 w 7834225"/>
              <a:gd name="connsiteY52" fmla="*/ 3196294 h 6858000"/>
              <a:gd name="connsiteX53" fmla="*/ 6365932 w 7834225"/>
              <a:gd name="connsiteY53" fmla="*/ 3211630 h 6858000"/>
              <a:gd name="connsiteX54" fmla="*/ 6355884 w 7834225"/>
              <a:gd name="connsiteY54" fmla="*/ 3238601 h 6858000"/>
              <a:gd name="connsiteX55" fmla="*/ 6385500 w 7834225"/>
              <a:gd name="connsiteY55" fmla="*/ 3250763 h 6858000"/>
              <a:gd name="connsiteX56" fmla="*/ 6406653 w 7834225"/>
              <a:gd name="connsiteY56" fmla="*/ 3236484 h 6858000"/>
              <a:gd name="connsiteX57" fmla="*/ 6404538 w 7834225"/>
              <a:gd name="connsiteY57" fmla="*/ 3196294 h 6858000"/>
              <a:gd name="connsiteX58" fmla="*/ 6331558 w 7834225"/>
              <a:gd name="connsiteY58" fmla="*/ 3149227 h 6858000"/>
              <a:gd name="connsiteX59" fmla="*/ 6319924 w 7834225"/>
              <a:gd name="connsiteY59" fmla="*/ 3156102 h 6858000"/>
              <a:gd name="connsiteX60" fmla="*/ 6326798 w 7834225"/>
              <a:gd name="connsiteY60" fmla="*/ 3160332 h 6858000"/>
              <a:gd name="connsiteX61" fmla="*/ 7580669 w 7834225"/>
              <a:gd name="connsiteY61" fmla="*/ 3006968 h 6858000"/>
              <a:gd name="connsiteX62" fmla="*/ 7611870 w 7834225"/>
              <a:gd name="connsiteY62" fmla="*/ 3035525 h 6858000"/>
              <a:gd name="connsiteX63" fmla="*/ 7689609 w 7834225"/>
              <a:gd name="connsiteY63" fmla="*/ 3174081 h 6858000"/>
              <a:gd name="connsiteX64" fmla="*/ 7714464 w 7834225"/>
              <a:gd name="connsiteY64" fmla="*/ 3233840 h 6858000"/>
              <a:gd name="connsiteX65" fmla="*/ 7768405 w 7834225"/>
              <a:gd name="connsiteY65" fmla="*/ 3305761 h 6858000"/>
              <a:gd name="connsiteX66" fmla="*/ 7777924 w 7834225"/>
              <a:gd name="connsiteY66" fmla="*/ 3326386 h 6858000"/>
              <a:gd name="connsiteX67" fmla="*/ 7786385 w 7834225"/>
              <a:gd name="connsiteY67" fmla="*/ 3348068 h 6858000"/>
              <a:gd name="connsiteX68" fmla="*/ 7801193 w 7834225"/>
              <a:gd name="connsiteY68" fmla="*/ 3392490 h 6858000"/>
              <a:gd name="connsiteX69" fmla="*/ 7827635 w 7834225"/>
              <a:gd name="connsiteY69" fmla="*/ 3410997 h 6858000"/>
              <a:gd name="connsiteX70" fmla="*/ 7834225 w 7834225"/>
              <a:gd name="connsiteY70" fmla="*/ 3410642 h 6858000"/>
              <a:gd name="connsiteX71" fmla="*/ 7834225 w 7834225"/>
              <a:gd name="connsiteY71" fmla="*/ 3602379 h 6858000"/>
              <a:gd name="connsiteX72" fmla="*/ 7819703 w 7834225"/>
              <a:gd name="connsiteY72" fmla="*/ 3545982 h 6858000"/>
              <a:gd name="connsiteX73" fmla="*/ 7767347 w 7834225"/>
              <a:gd name="connsiteY73" fmla="*/ 3473399 h 6858000"/>
              <a:gd name="connsiteX74" fmla="*/ 7727685 w 7834225"/>
              <a:gd name="connsiteY74" fmla="*/ 3424217 h 6858000"/>
              <a:gd name="connsiteX75" fmla="*/ 7713935 w 7834225"/>
              <a:gd name="connsiteY75" fmla="*/ 3395660 h 6858000"/>
              <a:gd name="connsiteX76" fmla="*/ 7619802 w 7834225"/>
              <a:gd name="connsiteY76" fmla="*/ 3256579 h 6858000"/>
              <a:gd name="connsiteX77" fmla="*/ 7528843 w 7834225"/>
              <a:gd name="connsiteY77" fmla="*/ 3113794 h 6858000"/>
              <a:gd name="connsiteX78" fmla="*/ 7548409 w 7834225"/>
              <a:gd name="connsiteY78" fmla="*/ 3029179 h 6858000"/>
              <a:gd name="connsiteX79" fmla="*/ 7565332 w 7834225"/>
              <a:gd name="connsiteY79" fmla="*/ 3010670 h 6858000"/>
              <a:gd name="connsiteX80" fmla="*/ 7580669 w 7834225"/>
              <a:gd name="connsiteY80" fmla="*/ 3006968 h 6858000"/>
              <a:gd name="connsiteX81" fmla="*/ 5618688 w 7834225"/>
              <a:gd name="connsiteY81" fmla="*/ 2984758 h 6858000"/>
              <a:gd name="connsiteX82" fmla="*/ 5672100 w 7834225"/>
              <a:gd name="connsiteY82" fmla="*/ 3010142 h 6858000"/>
              <a:gd name="connsiteX83" fmla="*/ 5685850 w 7834225"/>
              <a:gd name="connsiteY83" fmla="*/ 3033411 h 6858000"/>
              <a:gd name="connsiteX84" fmla="*/ 5694311 w 7834225"/>
              <a:gd name="connsiteY84" fmla="*/ 3061439 h 6858000"/>
              <a:gd name="connsiteX85" fmla="*/ 5687965 w 7834225"/>
              <a:gd name="connsiteY85" fmla="*/ 3076247 h 6858000"/>
              <a:gd name="connsiteX86" fmla="*/ 5665754 w 7834225"/>
              <a:gd name="connsiteY86" fmla="*/ 3081535 h 6858000"/>
              <a:gd name="connsiteX87" fmla="*/ 5645658 w 7834225"/>
              <a:gd name="connsiteY87" fmla="*/ 3063554 h 6858000"/>
              <a:gd name="connsiteX88" fmla="*/ 5631380 w 7834225"/>
              <a:gd name="connsiteY88" fmla="*/ 3041343 h 6858000"/>
              <a:gd name="connsiteX89" fmla="*/ 5618688 w 7834225"/>
              <a:gd name="connsiteY89" fmla="*/ 2984758 h 6858000"/>
              <a:gd name="connsiteX90" fmla="*/ 7714464 w 7834225"/>
              <a:gd name="connsiteY90" fmla="*/ 2888311 h 6858000"/>
              <a:gd name="connsiteX91" fmla="*/ 7721339 w 7834225"/>
              <a:gd name="connsiteY91" fmla="*/ 2896970 h 6858000"/>
              <a:gd name="connsiteX92" fmla="*/ 7763117 w 7834225"/>
              <a:gd name="connsiteY92" fmla="*/ 2971537 h 6858000"/>
              <a:gd name="connsiteX93" fmla="*/ 7793657 w 7834225"/>
              <a:gd name="connsiteY93" fmla="*/ 2986940 h 6858000"/>
              <a:gd name="connsiteX94" fmla="*/ 7834225 w 7834225"/>
              <a:gd name="connsiteY94" fmla="*/ 2980879 h 6858000"/>
              <a:gd name="connsiteX95" fmla="*/ 7834225 w 7834225"/>
              <a:gd name="connsiteY95" fmla="*/ 3239546 h 6858000"/>
              <a:gd name="connsiteX96" fmla="*/ 7818645 w 7834225"/>
              <a:gd name="connsiteY96" fmla="*/ 3211629 h 6858000"/>
              <a:gd name="connsiteX97" fmla="*/ 7791674 w 7834225"/>
              <a:gd name="connsiteY97" fmla="*/ 3140235 h 6858000"/>
              <a:gd name="connsiteX98" fmla="*/ 7694897 w 7834225"/>
              <a:gd name="connsiteY98" fmla="*/ 2921825 h 6858000"/>
              <a:gd name="connsiteX99" fmla="*/ 7693310 w 7834225"/>
              <a:gd name="connsiteY99" fmla="*/ 2910192 h 6858000"/>
              <a:gd name="connsiteX100" fmla="*/ 7714464 w 7834225"/>
              <a:gd name="connsiteY100" fmla="*/ 2888311 h 6858000"/>
              <a:gd name="connsiteX101" fmla="*/ 6945735 w 7834225"/>
              <a:gd name="connsiteY101" fmla="*/ 2847724 h 6858000"/>
              <a:gd name="connsiteX102" fmla="*/ 6923854 w 7834225"/>
              <a:gd name="connsiteY102" fmla="*/ 2861540 h 6858000"/>
              <a:gd name="connsiteX103" fmla="*/ 6907989 w 7834225"/>
              <a:gd name="connsiteY103" fmla="*/ 2879520 h 6858000"/>
              <a:gd name="connsiteX104" fmla="*/ 6941835 w 7834225"/>
              <a:gd name="connsiteY104" fmla="*/ 2984230 h 6858000"/>
              <a:gd name="connsiteX105" fmla="*/ 7033852 w 7834225"/>
              <a:gd name="connsiteY105" fmla="*/ 3162977 h 6858000"/>
              <a:gd name="connsiteX106" fmla="*/ 7032794 w 7834225"/>
              <a:gd name="connsiteY106" fmla="*/ 3163505 h 6858000"/>
              <a:gd name="connsiteX107" fmla="*/ 7135388 w 7834225"/>
              <a:gd name="connsiteY107" fmla="*/ 3372925 h 6858000"/>
              <a:gd name="connsiteX108" fmla="*/ 7175580 w 7834225"/>
              <a:gd name="connsiteY108" fmla="*/ 3433738 h 6858000"/>
              <a:gd name="connsiteX109" fmla="*/ 7198320 w 7834225"/>
              <a:gd name="connsiteY109" fmla="*/ 3441141 h 6858000"/>
              <a:gd name="connsiteX110" fmla="*/ 7238511 w 7834225"/>
              <a:gd name="connsiteY110" fmla="*/ 3422631 h 6858000"/>
              <a:gd name="connsiteX111" fmla="*/ 7250146 w 7834225"/>
              <a:gd name="connsiteY111" fmla="*/ 3407296 h 6858000"/>
              <a:gd name="connsiteX112" fmla="*/ 7231637 w 7834225"/>
              <a:gd name="connsiteY112" fmla="*/ 3307350 h 6858000"/>
              <a:gd name="connsiteX113" fmla="*/ 7144379 w 7834225"/>
              <a:gd name="connsiteY113" fmla="*/ 3177256 h 6858000"/>
              <a:gd name="connsiteX114" fmla="*/ 7063996 w 7834225"/>
              <a:gd name="connsiteY114" fmla="*/ 3002740 h 6858000"/>
              <a:gd name="connsiteX115" fmla="*/ 7015872 w 7834225"/>
              <a:gd name="connsiteY115" fmla="*/ 2934519 h 6858000"/>
              <a:gd name="connsiteX116" fmla="*/ 6976738 w 7834225"/>
              <a:gd name="connsiteY116" fmla="*/ 2899087 h 6858000"/>
              <a:gd name="connsiteX117" fmla="*/ 6959287 w 7834225"/>
              <a:gd name="connsiteY117" fmla="*/ 2847790 h 6858000"/>
              <a:gd name="connsiteX118" fmla="*/ 6945735 w 7834225"/>
              <a:gd name="connsiteY118" fmla="*/ 2847724 h 6858000"/>
              <a:gd name="connsiteX119" fmla="*/ 5466383 w 7834225"/>
              <a:gd name="connsiteY119" fmla="*/ 2819761 h 6858000"/>
              <a:gd name="connsiteX120" fmla="*/ 5506046 w 7834225"/>
              <a:gd name="connsiteY120" fmla="*/ 2832453 h 6858000"/>
              <a:gd name="connsiteX121" fmla="*/ 5579025 w 7834225"/>
              <a:gd name="connsiteY121" fmla="*/ 2937691 h 6858000"/>
              <a:gd name="connsiteX122" fmla="*/ 5611813 w 7834225"/>
              <a:gd name="connsiteY122" fmla="*/ 2979470 h 6858000"/>
              <a:gd name="connsiteX123" fmla="*/ 5573208 w 7834225"/>
              <a:gd name="connsiteY123" fmla="*/ 2982114 h 6858000"/>
              <a:gd name="connsiteX124" fmla="*/ 5466383 w 7834225"/>
              <a:gd name="connsiteY124" fmla="*/ 2819761 h 6858000"/>
              <a:gd name="connsiteX125" fmla="*/ 7664754 w 7834225"/>
              <a:gd name="connsiteY125" fmla="*/ 2804431 h 6858000"/>
              <a:gd name="connsiteX126" fmla="*/ 7668456 w 7834225"/>
              <a:gd name="connsiteY126" fmla="*/ 2812892 h 6858000"/>
              <a:gd name="connsiteX127" fmla="*/ 7651004 w 7834225"/>
              <a:gd name="connsiteY127" fmla="*/ 2815008 h 6858000"/>
              <a:gd name="connsiteX128" fmla="*/ 7664754 w 7834225"/>
              <a:gd name="connsiteY128" fmla="*/ 2804431 h 6858000"/>
              <a:gd name="connsiteX129" fmla="*/ 3883049 w 7834225"/>
              <a:gd name="connsiteY129" fmla="*/ 2556930 h 6858000"/>
              <a:gd name="connsiteX130" fmla="*/ 3863483 w 7834225"/>
              <a:gd name="connsiteY130" fmla="*/ 2572267 h 6858000"/>
              <a:gd name="connsiteX131" fmla="*/ 3876704 w 7834225"/>
              <a:gd name="connsiteY131" fmla="*/ 2571738 h 6858000"/>
              <a:gd name="connsiteX132" fmla="*/ 3883049 w 7834225"/>
              <a:gd name="connsiteY132" fmla="*/ 2556930 h 6858000"/>
              <a:gd name="connsiteX133" fmla="*/ 7281347 w 7834225"/>
              <a:gd name="connsiteY133" fmla="*/ 2525732 h 6858000"/>
              <a:gd name="connsiteX134" fmla="*/ 7288751 w 7834225"/>
              <a:gd name="connsiteY134" fmla="*/ 2532608 h 6858000"/>
              <a:gd name="connsiteX135" fmla="*/ 7277117 w 7834225"/>
              <a:gd name="connsiteY135" fmla="*/ 2539484 h 6858000"/>
              <a:gd name="connsiteX136" fmla="*/ 7470274 w 7834225"/>
              <a:gd name="connsiteY136" fmla="*/ 2518725 h 6858000"/>
              <a:gd name="connsiteX137" fmla="*/ 7481776 w 7834225"/>
              <a:gd name="connsiteY137" fmla="*/ 2521503 h 6858000"/>
              <a:gd name="connsiteX138" fmla="*/ 7472786 w 7834225"/>
              <a:gd name="connsiteY138" fmla="*/ 2545300 h 6858000"/>
              <a:gd name="connsiteX139" fmla="*/ 7452161 w 7834225"/>
              <a:gd name="connsiteY139" fmla="*/ 2540541 h 6858000"/>
              <a:gd name="connsiteX140" fmla="*/ 7456392 w 7834225"/>
              <a:gd name="connsiteY140" fmla="*/ 2527849 h 6858000"/>
              <a:gd name="connsiteX141" fmla="*/ 7470274 w 7834225"/>
              <a:gd name="connsiteY141" fmla="*/ 2518725 h 6858000"/>
              <a:gd name="connsiteX142" fmla="*/ 5107832 w 7834225"/>
              <a:gd name="connsiteY142" fmla="*/ 2296214 h 6858000"/>
              <a:gd name="connsiteX143" fmla="*/ 5075044 w 7834225"/>
              <a:gd name="connsiteY143" fmla="*/ 2311550 h 6858000"/>
              <a:gd name="connsiteX144" fmla="*/ 5068698 w 7834225"/>
              <a:gd name="connsiteY144" fmla="*/ 2327945 h 6858000"/>
              <a:gd name="connsiteX145" fmla="*/ 5119995 w 7834225"/>
              <a:gd name="connsiteY145" fmla="*/ 2429481 h 6858000"/>
              <a:gd name="connsiteX146" fmla="*/ 5299800 w 7834225"/>
              <a:gd name="connsiteY146" fmla="*/ 2624093 h 6858000"/>
              <a:gd name="connsiteX147" fmla="*/ 5315136 w 7834225"/>
              <a:gd name="connsiteY147" fmla="*/ 2637842 h 6858000"/>
              <a:gd name="connsiteX148" fmla="*/ 5454749 w 7834225"/>
              <a:gd name="connsiteY148" fmla="*/ 2786445 h 6858000"/>
              <a:gd name="connsiteX149" fmla="*/ 5461623 w 7834225"/>
              <a:gd name="connsiteY149" fmla="*/ 2817118 h 6858000"/>
              <a:gd name="connsiteX150" fmla="*/ 5409269 w 7834225"/>
              <a:gd name="connsiteY150" fmla="*/ 2838271 h 6858000"/>
              <a:gd name="connsiteX151" fmla="*/ 5373308 w 7834225"/>
              <a:gd name="connsiteY151" fmla="*/ 2802839 h 6858000"/>
              <a:gd name="connsiteX152" fmla="*/ 5324655 w 7834225"/>
              <a:gd name="connsiteY152" fmla="*/ 2752071 h 6858000"/>
              <a:gd name="connsiteX153" fmla="*/ 5287107 w 7834225"/>
              <a:gd name="connsiteY153" fmla="*/ 2731446 h 6858000"/>
              <a:gd name="connsiteX154" fmla="*/ 5154370 w 7834225"/>
              <a:gd name="connsiteY154" fmla="*/ 2604526 h 6858000"/>
              <a:gd name="connsiteX155" fmla="*/ 5121582 w 7834225"/>
              <a:gd name="connsiteY155" fmla="*/ 2565921 h 6858000"/>
              <a:gd name="connsiteX156" fmla="*/ 5103602 w 7834225"/>
              <a:gd name="connsiteY156" fmla="*/ 2547940 h 6858000"/>
              <a:gd name="connsiteX157" fmla="*/ 5084563 w 7834225"/>
              <a:gd name="connsiteY157" fmla="*/ 2531017 h 6858000"/>
              <a:gd name="connsiteX158" fmla="*/ 5013700 w 7834225"/>
              <a:gd name="connsiteY158" fmla="*/ 2458567 h 6858000"/>
              <a:gd name="connsiteX159" fmla="*/ 4953412 w 7834225"/>
              <a:gd name="connsiteY159" fmla="*/ 2446404 h 6858000"/>
              <a:gd name="connsiteX160" fmla="*/ 4933845 w 7834225"/>
              <a:gd name="connsiteY160" fmla="*/ 2454865 h 6858000"/>
              <a:gd name="connsiteX161" fmla="*/ 4913750 w 7834225"/>
              <a:gd name="connsiteY161" fmla="*/ 2481307 h 6858000"/>
              <a:gd name="connsiteX162" fmla="*/ 4980383 w 7834225"/>
              <a:gd name="connsiteY162" fmla="*/ 2570151 h 6858000"/>
              <a:gd name="connsiteX163" fmla="*/ 5024805 w 7834225"/>
              <a:gd name="connsiteY163" fmla="*/ 2618804 h 6858000"/>
              <a:gd name="connsiteX164" fmla="*/ 5060766 w 7834225"/>
              <a:gd name="connsiteY164" fmla="*/ 2674332 h 6858000"/>
              <a:gd name="connsiteX165" fmla="*/ 5165475 w 7834225"/>
              <a:gd name="connsiteY165" fmla="*/ 2757359 h 6858000"/>
              <a:gd name="connsiteX166" fmla="*/ 5238984 w 7834225"/>
              <a:gd name="connsiteY166" fmla="*/ 2827694 h 6858000"/>
              <a:gd name="connsiteX167" fmla="*/ 5277588 w 7834225"/>
              <a:gd name="connsiteY167" fmla="*/ 2899087 h 6858000"/>
              <a:gd name="connsiteX168" fmla="*/ 5326241 w 7834225"/>
              <a:gd name="connsiteY168" fmla="*/ 3001681 h 6858000"/>
              <a:gd name="connsiteX169" fmla="*/ 5424076 w 7834225"/>
              <a:gd name="connsiteY169" fmla="*/ 3104277 h 6858000"/>
              <a:gd name="connsiteX170" fmla="*/ 5467970 w 7834225"/>
              <a:gd name="connsiteY170" fmla="*/ 3153458 h 6858000"/>
              <a:gd name="connsiteX171" fmla="*/ 5511863 w 7834225"/>
              <a:gd name="connsiteY171" fmla="*/ 3202640 h 6858000"/>
              <a:gd name="connsiteX172" fmla="*/ 5738205 w 7834225"/>
              <a:gd name="connsiteY172" fmla="*/ 3462294 h 6858000"/>
              <a:gd name="connsiteX173" fmla="*/ 5923826 w 7834225"/>
              <a:gd name="connsiteY173" fmla="*/ 3637339 h 6858000"/>
              <a:gd name="connsiteX174" fmla="*/ 5950268 w 7834225"/>
              <a:gd name="connsiteY174" fmla="*/ 3680175 h 6858000"/>
              <a:gd name="connsiteX175" fmla="*/ 5969834 w 7834225"/>
              <a:gd name="connsiteY175" fmla="*/ 3723010 h 6858000"/>
              <a:gd name="connsiteX176" fmla="*/ 5986229 w 7834225"/>
              <a:gd name="connsiteY176" fmla="*/ 3738876 h 6858000"/>
              <a:gd name="connsiteX177" fmla="*/ 6010555 w 7834225"/>
              <a:gd name="connsiteY177" fmla="*/ 3747865 h 6858000"/>
              <a:gd name="connsiteX178" fmla="*/ 6085121 w 7834225"/>
              <a:gd name="connsiteY178" fmla="*/ 3803393 h 6858000"/>
              <a:gd name="connsiteX179" fmla="*/ 6194590 w 7834225"/>
              <a:gd name="connsiteY179" fmla="*/ 3896469 h 6858000"/>
              <a:gd name="connsiteX180" fmla="*/ 6212570 w 7834225"/>
              <a:gd name="connsiteY180" fmla="*/ 3886421 h 6858000"/>
              <a:gd name="connsiteX181" fmla="*/ 6232137 w 7834225"/>
              <a:gd name="connsiteY181" fmla="*/ 3869498 h 6858000"/>
              <a:gd name="connsiteX182" fmla="*/ 6255935 w 7834225"/>
              <a:gd name="connsiteY182" fmla="*/ 3808682 h 6858000"/>
              <a:gd name="connsiteX183" fmla="*/ 6245887 w 7834225"/>
              <a:gd name="connsiteY183" fmla="*/ 3790702 h 6858000"/>
              <a:gd name="connsiteX184" fmla="*/ 6156514 w 7834225"/>
              <a:gd name="connsiteY184" fmla="*/ 3706088 h 6858000"/>
              <a:gd name="connsiteX185" fmla="*/ 6094640 w 7834225"/>
              <a:gd name="connsiteY185" fmla="*/ 3599791 h 6858000"/>
              <a:gd name="connsiteX186" fmla="*/ 6103101 w 7834225"/>
              <a:gd name="connsiteY186" fmla="*/ 3571764 h 6858000"/>
              <a:gd name="connsiteX187" fmla="*/ 6132716 w 7834225"/>
              <a:gd name="connsiteY187" fmla="*/ 3570705 h 6858000"/>
              <a:gd name="connsiteX188" fmla="*/ 6163917 w 7834225"/>
              <a:gd name="connsiteY188" fmla="*/ 3610368 h 6858000"/>
              <a:gd name="connsiteX189" fmla="*/ 6205696 w 7834225"/>
              <a:gd name="connsiteY189" fmla="*/ 3642098 h 6858000"/>
              <a:gd name="connsiteX190" fmla="*/ 6269156 w 7834225"/>
              <a:gd name="connsiteY190" fmla="*/ 3721424 h 6858000"/>
              <a:gd name="connsiteX191" fmla="*/ 6309347 w 7834225"/>
              <a:gd name="connsiteY191" fmla="*/ 3793346 h 6858000"/>
              <a:gd name="connsiteX192" fmla="*/ 6381798 w 7834225"/>
              <a:gd name="connsiteY192" fmla="*/ 3810797 h 6858000"/>
              <a:gd name="connsiteX193" fmla="*/ 6401365 w 7834225"/>
              <a:gd name="connsiteY193" fmla="*/ 3802336 h 6858000"/>
              <a:gd name="connsiteX194" fmla="*/ 6409297 w 7834225"/>
              <a:gd name="connsiteY194" fmla="*/ 3789644 h 6858000"/>
              <a:gd name="connsiteX195" fmla="*/ 6369105 w 7834225"/>
              <a:gd name="connsiteY195" fmla="*/ 3693396 h 6858000"/>
              <a:gd name="connsiteX196" fmla="*/ 6397663 w 7834225"/>
              <a:gd name="connsiteY196" fmla="*/ 3660608 h 6858000"/>
              <a:gd name="connsiteX197" fmla="*/ 6439441 w 7834225"/>
              <a:gd name="connsiteY197" fmla="*/ 3639983 h 6858000"/>
              <a:gd name="connsiteX198" fmla="*/ 6494440 w 7834225"/>
              <a:gd name="connsiteY198" fmla="*/ 3575465 h 6858000"/>
              <a:gd name="connsiteX199" fmla="*/ 6453190 w 7834225"/>
              <a:gd name="connsiteY199" fmla="*/ 3478689 h 6858000"/>
              <a:gd name="connsiteX200" fmla="*/ 6398191 w 7834225"/>
              <a:gd name="connsiteY200" fmla="*/ 3404652 h 6858000"/>
              <a:gd name="connsiteX201" fmla="*/ 6290309 w 7834225"/>
              <a:gd name="connsiteY201" fmla="*/ 3280379 h 6858000"/>
              <a:gd name="connsiteX202" fmla="*/ 6223147 w 7834225"/>
              <a:gd name="connsiteY202" fmla="*/ 3189419 h 6858000"/>
              <a:gd name="connsiteX203" fmla="*/ 6163389 w 7834225"/>
              <a:gd name="connsiteY203" fmla="*/ 3119083 h 6858000"/>
              <a:gd name="connsiteX204" fmla="*/ 6111034 w 7834225"/>
              <a:gd name="connsiteY204" fmla="*/ 3069374 h 6858000"/>
              <a:gd name="connsiteX205" fmla="*/ 6061323 w 7834225"/>
              <a:gd name="connsiteY205" fmla="*/ 3030767 h 6858000"/>
              <a:gd name="connsiteX206" fmla="*/ 5954499 w 7834225"/>
              <a:gd name="connsiteY206" fmla="*/ 2932934 h 6858000"/>
              <a:gd name="connsiteX207" fmla="*/ 5906903 w 7834225"/>
              <a:gd name="connsiteY207" fmla="*/ 2921827 h 6858000"/>
              <a:gd name="connsiteX208" fmla="*/ 5849260 w 7834225"/>
              <a:gd name="connsiteY208" fmla="*/ 2891155 h 6858000"/>
              <a:gd name="connsiteX209" fmla="*/ 5802194 w 7834225"/>
              <a:gd name="connsiteY209" fmla="*/ 2810772 h 6858000"/>
              <a:gd name="connsiteX210" fmla="*/ 5748253 w 7834225"/>
              <a:gd name="connsiteY210" fmla="*/ 2776397 h 6858000"/>
              <a:gd name="connsiteX211" fmla="*/ 5645658 w 7834225"/>
              <a:gd name="connsiteY211" fmla="*/ 2704476 h 6858000"/>
              <a:gd name="connsiteX212" fmla="*/ 5611284 w 7834225"/>
              <a:gd name="connsiteY212" fmla="*/ 2653179 h 6858000"/>
              <a:gd name="connsiteX213" fmla="*/ 5524026 w 7834225"/>
              <a:gd name="connsiteY213" fmla="*/ 2593949 h 6858000"/>
              <a:gd name="connsiteX214" fmla="*/ 5466383 w 7834225"/>
              <a:gd name="connsiteY214" fmla="*/ 2563277 h 6858000"/>
              <a:gd name="connsiteX215" fmla="*/ 5406096 w 7834225"/>
              <a:gd name="connsiteY215" fmla="*/ 2493999 h 6858000"/>
              <a:gd name="connsiteX216" fmla="*/ 5309319 w 7834225"/>
              <a:gd name="connsiteY216" fmla="*/ 2443759 h 6858000"/>
              <a:gd name="connsiteX217" fmla="*/ 5266483 w 7834225"/>
              <a:gd name="connsiteY217" fmla="*/ 2399866 h 6858000"/>
              <a:gd name="connsiteX218" fmla="*/ 5221532 w 7834225"/>
              <a:gd name="connsiteY218" fmla="*/ 2358088 h 6858000"/>
              <a:gd name="connsiteX219" fmla="*/ 5107832 w 7834225"/>
              <a:gd name="connsiteY219" fmla="*/ 2296214 h 6858000"/>
              <a:gd name="connsiteX220" fmla="*/ 7097710 w 7834225"/>
              <a:gd name="connsiteY220" fmla="*/ 2275395 h 6858000"/>
              <a:gd name="connsiteX221" fmla="*/ 7106303 w 7834225"/>
              <a:gd name="connsiteY221" fmla="*/ 2277709 h 6858000"/>
              <a:gd name="connsiteX222" fmla="*/ 7129043 w 7834225"/>
              <a:gd name="connsiteY222" fmla="*/ 2306266 h 6858000"/>
              <a:gd name="connsiteX223" fmla="*/ 7147024 w 7834225"/>
              <a:gd name="connsiteY223" fmla="*/ 2363908 h 6858000"/>
              <a:gd name="connsiteX224" fmla="*/ 7134332 w 7834225"/>
              <a:gd name="connsiteY224" fmla="*/ 2375015 h 6858000"/>
              <a:gd name="connsiteX225" fmla="*/ 7043901 w 7834225"/>
              <a:gd name="connsiteY225" fmla="*/ 2318958 h 6858000"/>
              <a:gd name="connsiteX226" fmla="*/ 7056064 w 7834225"/>
              <a:gd name="connsiteY226" fmla="*/ 2300978 h 6858000"/>
              <a:gd name="connsiteX227" fmla="*/ 7097710 w 7834225"/>
              <a:gd name="connsiteY227" fmla="*/ 2275395 h 6858000"/>
              <a:gd name="connsiteX228" fmla="*/ 7322110 w 7834225"/>
              <a:gd name="connsiteY228" fmla="*/ 1878662 h 6858000"/>
              <a:gd name="connsiteX229" fmla="*/ 7322597 w 7834225"/>
              <a:gd name="connsiteY229" fmla="*/ 1878960 h 6858000"/>
              <a:gd name="connsiteX230" fmla="*/ 7322529 w 7834225"/>
              <a:gd name="connsiteY230" fmla="*/ 1878662 h 6858000"/>
              <a:gd name="connsiteX231" fmla="*/ 7325241 w 7834225"/>
              <a:gd name="connsiteY231" fmla="*/ 1880018 h 6858000"/>
              <a:gd name="connsiteX232" fmla="*/ 7327885 w 7834225"/>
              <a:gd name="connsiteY232" fmla="*/ 1883720 h 6858000"/>
              <a:gd name="connsiteX233" fmla="*/ 7323125 w 7834225"/>
              <a:gd name="connsiteY233" fmla="*/ 1884249 h 6858000"/>
              <a:gd name="connsiteX234" fmla="*/ 7360045 w 7834225"/>
              <a:gd name="connsiteY234" fmla="*/ 1876945 h 6858000"/>
              <a:gd name="connsiteX235" fmla="*/ 7410912 w 7834225"/>
              <a:gd name="connsiteY235" fmla="*/ 1902230 h 6858000"/>
              <a:gd name="connsiteX236" fmla="*/ 7484949 w 7834225"/>
              <a:gd name="connsiteY236" fmla="*/ 1992661 h 6858000"/>
              <a:gd name="connsiteX237" fmla="*/ 7545236 w 7834225"/>
              <a:gd name="connsiteY237" fmla="*/ 2106890 h 6858000"/>
              <a:gd name="connsiteX238" fmla="*/ 7581197 w 7834225"/>
              <a:gd name="connsiteY238" fmla="*/ 2212657 h 6858000"/>
              <a:gd name="connsiteX239" fmla="*/ 7606581 w 7834225"/>
              <a:gd name="connsiteY239" fmla="*/ 2247031 h 6858000"/>
              <a:gd name="connsiteX240" fmla="*/ 7647831 w 7834225"/>
              <a:gd name="connsiteY240" fmla="*/ 2251262 h 6858000"/>
              <a:gd name="connsiteX241" fmla="*/ 7722925 w 7834225"/>
              <a:gd name="connsiteY241" fmla="*/ 2267655 h 6858000"/>
              <a:gd name="connsiteX242" fmla="*/ 7775280 w 7834225"/>
              <a:gd name="connsiteY242" fmla="*/ 2335875 h 6858000"/>
              <a:gd name="connsiteX243" fmla="*/ 7829222 w 7834225"/>
              <a:gd name="connsiteY243" fmla="*/ 2402509 h 6858000"/>
              <a:gd name="connsiteX244" fmla="*/ 7834225 w 7834225"/>
              <a:gd name="connsiteY244" fmla="*/ 2409747 h 6858000"/>
              <a:gd name="connsiteX245" fmla="*/ 7834225 w 7834225"/>
              <a:gd name="connsiteY245" fmla="*/ 2861367 h 6858000"/>
              <a:gd name="connsiteX246" fmla="*/ 7802250 w 7834225"/>
              <a:gd name="connsiteY246" fmla="*/ 2848318 h 6858000"/>
              <a:gd name="connsiteX247" fmla="*/ 7791674 w 7834225"/>
              <a:gd name="connsiteY247" fmla="*/ 2817645 h 6858000"/>
              <a:gd name="connsiteX248" fmla="*/ 7746194 w 7834225"/>
              <a:gd name="connsiteY248" fmla="*/ 2719810 h 6858000"/>
              <a:gd name="connsiteX249" fmla="*/ 7698599 w 7834225"/>
              <a:gd name="connsiteY249" fmla="*/ 2663225 h 6858000"/>
              <a:gd name="connsiteX250" fmla="*/ 7643600 w 7834225"/>
              <a:gd name="connsiteY250" fmla="*/ 2519382 h 6858000"/>
              <a:gd name="connsiteX251" fmla="*/ 7627735 w 7834225"/>
              <a:gd name="connsiteY251" fmla="*/ 2505103 h 6858000"/>
              <a:gd name="connsiteX252" fmla="*/ 7567448 w 7834225"/>
              <a:gd name="connsiteY252" fmla="*/ 2444288 h 6858000"/>
              <a:gd name="connsiteX253" fmla="*/ 7486536 w 7834225"/>
              <a:gd name="connsiteY253" fmla="*/ 2345394 h 6858000"/>
              <a:gd name="connsiteX254" fmla="*/ 7416200 w 7834225"/>
              <a:gd name="connsiteY254" fmla="*/ 2253377 h 6858000"/>
              <a:gd name="connsiteX255" fmla="*/ 7429421 w 7834225"/>
              <a:gd name="connsiteY255" fmla="*/ 2183571 h 6858000"/>
              <a:gd name="connsiteX256" fmla="*/ 7450575 w 7834225"/>
              <a:gd name="connsiteY256" fmla="*/ 2109005 h 6858000"/>
              <a:gd name="connsiteX257" fmla="*/ 7394518 w 7834225"/>
              <a:gd name="connsiteY257" fmla="*/ 1988959 h 6858000"/>
              <a:gd name="connsiteX258" fmla="*/ 7327885 w 7834225"/>
              <a:gd name="connsiteY258" fmla="*/ 1883721 h 6858000"/>
              <a:gd name="connsiteX259" fmla="*/ 7360045 w 7834225"/>
              <a:gd name="connsiteY259" fmla="*/ 1876945 h 6858000"/>
              <a:gd name="connsiteX260" fmla="*/ 7495525 w 7834225"/>
              <a:gd name="connsiteY260" fmla="*/ 1748337 h 6858000"/>
              <a:gd name="connsiteX261" fmla="*/ 7505045 w 7834225"/>
              <a:gd name="connsiteY261" fmla="*/ 1752039 h 6858000"/>
              <a:gd name="connsiteX262" fmla="*/ 7503987 w 7834225"/>
              <a:gd name="connsiteY262" fmla="*/ 1763673 h 6858000"/>
              <a:gd name="connsiteX263" fmla="*/ 7498170 w 7834225"/>
              <a:gd name="connsiteY263" fmla="*/ 1768433 h 6858000"/>
              <a:gd name="connsiteX264" fmla="*/ 7492881 w 7834225"/>
              <a:gd name="connsiteY264" fmla="*/ 1772135 h 6858000"/>
              <a:gd name="connsiteX265" fmla="*/ 7484420 w 7834225"/>
              <a:gd name="connsiteY265" fmla="*/ 1756799 h 6858000"/>
              <a:gd name="connsiteX266" fmla="*/ 7495525 w 7834225"/>
              <a:gd name="connsiteY266" fmla="*/ 1748337 h 6858000"/>
              <a:gd name="connsiteX267" fmla="*/ 6691630 w 7834225"/>
              <a:gd name="connsiteY267" fmla="*/ 1731752 h 6858000"/>
              <a:gd name="connsiteX268" fmla="*/ 6702802 w 7834225"/>
              <a:gd name="connsiteY268" fmla="*/ 1735651 h 6858000"/>
              <a:gd name="connsiteX269" fmla="*/ 6743522 w 7834225"/>
              <a:gd name="connsiteY269" fmla="*/ 1810217 h 6858000"/>
              <a:gd name="connsiteX270" fmla="*/ 6737705 w 7834225"/>
              <a:gd name="connsiteY270" fmla="*/ 1825554 h 6858000"/>
              <a:gd name="connsiteX271" fmla="*/ 6714965 w 7834225"/>
              <a:gd name="connsiteY271" fmla="*/ 1828199 h 6858000"/>
              <a:gd name="connsiteX272" fmla="*/ 6685879 w 7834225"/>
              <a:gd name="connsiteY272" fmla="*/ 1793294 h 6858000"/>
              <a:gd name="connsiteX273" fmla="*/ 6672658 w 7834225"/>
              <a:gd name="connsiteY273" fmla="*/ 1754689 h 6858000"/>
              <a:gd name="connsiteX274" fmla="*/ 6678475 w 7834225"/>
              <a:gd name="connsiteY274" fmla="*/ 1739352 h 6858000"/>
              <a:gd name="connsiteX275" fmla="*/ 6691630 w 7834225"/>
              <a:gd name="connsiteY275" fmla="*/ 1731752 h 6858000"/>
              <a:gd name="connsiteX276" fmla="*/ 6571650 w 7834225"/>
              <a:gd name="connsiteY276" fmla="*/ 1640987 h 6858000"/>
              <a:gd name="connsiteX277" fmla="*/ 6581698 w 7834225"/>
              <a:gd name="connsiteY277" fmla="*/ 1644689 h 6858000"/>
              <a:gd name="connsiteX278" fmla="*/ 6580640 w 7834225"/>
              <a:gd name="connsiteY278" fmla="*/ 1656852 h 6858000"/>
              <a:gd name="connsiteX279" fmla="*/ 6570593 w 7834225"/>
              <a:gd name="connsiteY279" fmla="*/ 1653150 h 6858000"/>
              <a:gd name="connsiteX280" fmla="*/ 6571650 w 7834225"/>
              <a:gd name="connsiteY280" fmla="*/ 1640987 h 6858000"/>
              <a:gd name="connsiteX281" fmla="*/ 7107361 w 7834225"/>
              <a:gd name="connsiteY281" fmla="*/ 1573293 h 6858000"/>
              <a:gd name="connsiteX282" fmla="*/ 7186686 w 7834225"/>
              <a:gd name="connsiteY282" fmla="*/ 1615600 h 6858000"/>
              <a:gd name="connsiteX283" fmla="*/ 7192503 w 7834225"/>
              <a:gd name="connsiteY283" fmla="*/ 1624591 h 6858000"/>
              <a:gd name="connsiteX284" fmla="*/ 7254377 w 7834225"/>
              <a:gd name="connsiteY284" fmla="*/ 1731415 h 6858000"/>
              <a:gd name="connsiteX285" fmla="*/ 7284521 w 7834225"/>
              <a:gd name="connsiteY285" fmla="*/ 1785356 h 6858000"/>
              <a:gd name="connsiteX286" fmla="*/ 7313607 w 7834225"/>
              <a:gd name="connsiteY286" fmla="*/ 1839827 h 6858000"/>
              <a:gd name="connsiteX287" fmla="*/ 7322529 w 7834225"/>
              <a:gd name="connsiteY287" fmla="*/ 1878662 h 6858000"/>
              <a:gd name="connsiteX288" fmla="*/ 7322068 w 7834225"/>
              <a:gd name="connsiteY288" fmla="*/ 1878432 h 6858000"/>
              <a:gd name="connsiteX289" fmla="*/ 7322110 w 7834225"/>
              <a:gd name="connsiteY289" fmla="*/ 1878662 h 6858000"/>
              <a:gd name="connsiteX290" fmla="*/ 7290602 w 7834225"/>
              <a:gd name="connsiteY290" fmla="*/ 1859393 h 6858000"/>
              <a:gd name="connsiteX291" fmla="*/ 7268127 w 7834225"/>
              <a:gd name="connsiteY291" fmla="*/ 1831894 h 6858000"/>
              <a:gd name="connsiteX292" fmla="*/ 7233224 w 7834225"/>
              <a:gd name="connsiteY292" fmla="*/ 1778482 h 6858000"/>
              <a:gd name="connsiteX293" fmla="*/ 7176110 w 7834225"/>
              <a:gd name="connsiteY293" fmla="*/ 1674830 h 6858000"/>
              <a:gd name="connsiteX294" fmla="*/ 7085678 w 7834225"/>
              <a:gd name="connsiteY294" fmla="*/ 1600264 h 6858000"/>
              <a:gd name="connsiteX295" fmla="*/ 7090967 w 7834225"/>
              <a:gd name="connsiteY295" fmla="*/ 1574880 h 6858000"/>
              <a:gd name="connsiteX296" fmla="*/ 7107361 w 7834225"/>
              <a:gd name="connsiteY296" fmla="*/ 1573293 h 6858000"/>
              <a:gd name="connsiteX297" fmla="*/ 6951883 w 7834225"/>
              <a:gd name="connsiteY297" fmla="*/ 1535222 h 6858000"/>
              <a:gd name="connsiteX298" fmla="*/ 7038612 w 7834225"/>
              <a:gd name="connsiteY298" fmla="*/ 1668489 h 6858000"/>
              <a:gd name="connsiteX299" fmla="*/ 7030151 w 7834225"/>
              <a:gd name="connsiteY299" fmla="*/ 1693344 h 6858000"/>
              <a:gd name="connsiteX300" fmla="*/ 7016930 w 7834225"/>
              <a:gd name="connsiteY300" fmla="*/ 1691229 h 6858000"/>
              <a:gd name="connsiteX301" fmla="*/ 6958229 w 7834225"/>
              <a:gd name="connsiteY301" fmla="*/ 1623538 h 6858000"/>
              <a:gd name="connsiteX302" fmla="*/ 6931787 w 7834225"/>
              <a:gd name="connsiteY302" fmla="*/ 1555846 h 6858000"/>
              <a:gd name="connsiteX303" fmla="*/ 6938134 w 7834225"/>
              <a:gd name="connsiteY303" fmla="*/ 1539452 h 6858000"/>
              <a:gd name="connsiteX304" fmla="*/ 6951883 w 7834225"/>
              <a:gd name="connsiteY304" fmla="*/ 1535222 h 6858000"/>
              <a:gd name="connsiteX305" fmla="*/ 6444729 w 7834225"/>
              <a:gd name="connsiteY305" fmla="*/ 1488153 h 6858000"/>
              <a:gd name="connsiteX306" fmla="*/ 6450546 w 7834225"/>
              <a:gd name="connsiteY306" fmla="*/ 1521471 h 6858000"/>
              <a:gd name="connsiteX307" fmla="*/ 6431508 w 7834225"/>
              <a:gd name="connsiteY307" fmla="*/ 1531518 h 6858000"/>
              <a:gd name="connsiteX308" fmla="*/ 6391317 w 7834225"/>
              <a:gd name="connsiteY308" fmla="*/ 1527816 h 6858000"/>
              <a:gd name="connsiteX309" fmla="*/ 6408239 w 7834225"/>
              <a:gd name="connsiteY309" fmla="*/ 1506134 h 6858000"/>
              <a:gd name="connsiteX310" fmla="*/ 6444729 w 7834225"/>
              <a:gd name="connsiteY310" fmla="*/ 1488153 h 6858000"/>
              <a:gd name="connsiteX311" fmla="*/ 6898999 w 7834225"/>
              <a:gd name="connsiteY311" fmla="*/ 1462769 h 6858000"/>
              <a:gd name="connsiteX312" fmla="*/ 6906403 w 7834225"/>
              <a:gd name="connsiteY312" fmla="*/ 1465942 h 6858000"/>
              <a:gd name="connsiteX313" fmla="*/ 6893711 w 7834225"/>
              <a:gd name="connsiteY313" fmla="*/ 1474403 h 6858000"/>
              <a:gd name="connsiteX314" fmla="*/ 6416700 w 7834225"/>
              <a:gd name="connsiteY314" fmla="*/ 1451136 h 6858000"/>
              <a:gd name="connsiteX315" fmla="*/ 6418287 w 7834225"/>
              <a:gd name="connsiteY315" fmla="*/ 1457481 h 6858000"/>
              <a:gd name="connsiteX316" fmla="*/ 6405595 w 7834225"/>
              <a:gd name="connsiteY316" fmla="*/ 1462769 h 6858000"/>
              <a:gd name="connsiteX317" fmla="*/ 6577845 w 7834225"/>
              <a:gd name="connsiteY317" fmla="*/ 1444793 h 6858000"/>
              <a:gd name="connsiteX318" fmla="*/ 6591415 w 7834225"/>
              <a:gd name="connsiteY318" fmla="*/ 1445050 h 6858000"/>
              <a:gd name="connsiteX319" fmla="*/ 6601794 w 7834225"/>
              <a:gd name="connsiteY319" fmla="*/ 1448488 h 6858000"/>
              <a:gd name="connsiteX320" fmla="*/ 6628765 w 7834225"/>
              <a:gd name="connsiteY320" fmla="*/ 1493439 h 6858000"/>
              <a:gd name="connsiteX321" fmla="*/ 6594390 w 7834225"/>
              <a:gd name="connsiteY321" fmla="*/ 1532573 h 6858000"/>
              <a:gd name="connsiteX322" fmla="*/ 6552612 w 7834225"/>
              <a:gd name="connsiteY322" fmla="*/ 1561659 h 6858000"/>
              <a:gd name="connsiteX323" fmla="*/ 6516651 w 7834225"/>
              <a:gd name="connsiteY323" fmla="*/ 1576466 h 6858000"/>
              <a:gd name="connsiteX324" fmla="*/ 6508719 w 7834225"/>
              <a:gd name="connsiteY324" fmla="*/ 1532573 h 6858000"/>
              <a:gd name="connsiteX325" fmla="*/ 6577170 w 7834225"/>
              <a:gd name="connsiteY325" fmla="*/ 1445165 h 6858000"/>
              <a:gd name="connsiteX326" fmla="*/ 6577467 w 7834225"/>
              <a:gd name="connsiteY326" fmla="*/ 1445313 h 6858000"/>
              <a:gd name="connsiteX327" fmla="*/ 6581698 w 7834225"/>
              <a:gd name="connsiteY327" fmla="*/ 1439497 h 6858000"/>
              <a:gd name="connsiteX328" fmla="*/ 6577845 w 7834225"/>
              <a:gd name="connsiteY328" fmla="*/ 1444793 h 6858000"/>
              <a:gd name="connsiteX329" fmla="*/ 6577467 w 7834225"/>
              <a:gd name="connsiteY329" fmla="*/ 1444786 h 6858000"/>
              <a:gd name="connsiteX330" fmla="*/ 6577170 w 7834225"/>
              <a:gd name="connsiteY330" fmla="*/ 1445165 h 6858000"/>
              <a:gd name="connsiteX331" fmla="*/ 6576410 w 7834225"/>
              <a:gd name="connsiteY331" fmla="*/ 1444785 h 6858000"/>
              <a:gd name="connsiteX332" fmla="*/ 6572179 w 7834225"/>
              <a:gd name="connsiteY332" fmla="*/ 1443199 h 6858000"/>
              <a:gd name="connsiteX333" fmla="*/ 6581698 w 7834225"/>
              <a:gd name="connsiteY333" fmla="*/ 1439497 h 6858000"/>
              <a:gd name="connsiteX334" fmla="*/ 6305580 w 7834225"/>
              <a:gd name="connsiteY334" fmla="*/ 1246674 h 6858000"/>
              <a:gd name="connsiteX335" fmla="*/ 6290309 w 7834225"/>
              <a:gd name="connsiteY335" fmla="*/ 1258110 h 6858000"/>
              <a:gd name="connsiteX336" fmla="*/ 6288723 w 7834225"/>
              <a:gd name="connsiteY336" fmla="*/ 1270802 h 6858000"/>
              <a:gd name="connsiteX337" fmla="*/ 6313578 w 7834225"/>
              <a:gd name="connsiteY337" fmla="*/ 1264455 h 6858000"/>
              <a:gd name="connsiteX338" fmla="*/ 6315693 w 7834225"/>
              <a:gd name="connsiteY338" fmla="*/ 1250706 h 6858000"/>
              <a:gd name="connsiteX339" fmla="*/ 6305580 w 7834225"/>
              <a:gd name="connsiteY339" fmla="*/ 1246674 h 6858000"/>
              <a:gd name="connsiteX340" fmla="*/ 6707792 w 7834225"/>
              <a:gd name="connsiteY340" fmla="*/ 1188460 h 6858000"/>
              <a:gd name="connsiteX341" fmla="*/ 6717608 w 7834225"/>
              <a:gd name="connsiteY341" fmla="*/ 1222149 h 6858000"/>
              <a:gd name="connsiteX342" fmla="*/ 6702801 w 7834225"/>
              <a:gd name="connsiteY342" fmla="*/ 1232726 h 6858000"/>
              <a:gd name="connsiteX343" fmla="*/ 6683234 w 7834225"/>
              <a:gd name="connsiteY343" fmla="*/ 1209985 h 6858000"/>
              <a:gd name="connsiteX344" fmla="*/ 6694340 w 7834225"/>
              <a:gd name="connsiteY344" fmla="*/ 1192535 h 6858000"/>
              <a:gd name="connsiteX345" fmla="*/ 6707792 w 7834225"/>
              <a:gd name="connsiteY345" fmla="*/ 1188460 h 6858000"/>
              <a:gd name="connsiteX346" fmla="*/ 6243771 w 7834225"/>
              <a:gd name="connsiteY346" fmla="*/ 1154987 h 6858000"/>
              <a:gd name="connsiteX347" fmla="*/ 6241127 w 7834225"/>
              <a:gd name="connsiteY347" fmla="*/ 1168208 h 6858000"/>
              <a:gd name="connsiteX348" fmla="*/ 6244829 w 7834225"/>
              <a:gd name="connsiteY348" fmla="*/ 1178255 h 6858000"/>
              <a:gd name="connsiteX349" fmla="*/ 6251175 w 7834225"/>
              <a:gd name="connsiteY349" fmla="*/ 1162390 h 6858000"/>
              <a:gd name="connsiteX350" fmla="*/ 6243771 w 7834225"/>
              <a:gd name="connsiteY350" fmla="*/ 1154987 h 6858000"/>
              <a:gd name="connsiteX351" fmla="*/ 6044822 w 7834225"/>
              <a:gd name="connsiteY351" fmla="*/ 1120116 h 6858000"/>
              <a:gd name="connsiteX352" fmla="*/ 6016901 w 7834225"/>
              <a:gd name="connsiteY352" fmla="*/ 1123257 h 6858000"/>
              <a:gd name="connsiteX353" fmla="*/ 5997863 w 7834225"/>
              <a:gd name="connsiteY353" fmla="*/ 1132776 h 6858000"/>
              <a:gd name="connsiteX354" fmla="*/ 5980940 w 7834225"/>
              <a:gd name="connsiteY354" fmla="*/ 1162390 h 6858000"/>
              <a:gd name="connsiteX355" fmla="*/ 6046515 w 7834225"/>
              <a:gd name="connsiteY355" fmla="*/ 1183015 h 6858000"/>
              <a:gd name="connsiteX356" fmla="*/ 6065554 w 7834225"/>
              <a:gd name="connsiteY356" fmla="*/ 1175082 h 6858000"/>
              <a:gd name="connsiteX357" fmla="*/ 6076131 w 7834225"/>
              <a:gd name="connsiteY357" fmla="*/ 1160275 h 6858000"/>
              <a:gd name="connsiteX358" fmla="*/ 6044822 w 7834225"/>
              <a:gd name="connsiteY358" fmla="*/ 1120116 h 6858000"/>
              <a:gd name="connsiteX359" fmla="*/ 6568477 w 7834225"/>
              <a:gd name="connsiteY359" fmla="*/ 1064026 h 6858000"/>
              <a:gd name="connsiteX360" fmla="*/ 6603909 w 7834225"/>
              <a:gd name="connsiteY360" fmla="*/ 1116381 h 6858000"/>
              <a:gd name="connsiteX361" fmla="*/ 6601265 w 7834225"/>
              <a:gd name="connsiteY361" fmla="*/ 1142822 h 6858000"/>
              <a:gd name="connsiteX362" fmla="*/ 6591746 w 7834225"/>
              <a:gd name="connsiteY362" fmla="*/ 1138063 h 6858000"/>
              <a:gd name="connsiteX363" fmla="*/ 6563718 w 7834225"/>
              <a:gd name="connsiteY363" fmla="*/ 1089410 h 6858000"/>
              <a:gd name="connsiteX364" fmla="*/ 6558958 w 7834225"/>
              <a:gd name="connsiteY364" fmla="*/ 1071430 h 6858000"/>
              <a:gd name="connsiteX365" fmla="*/ 6563718 w 7834225"/>
              <a:gd name="connsiteY365" fmla="*/ 1067728 h 6858000"/>
              <a:gd name="connsiteX366" fmla="*/ 6566891 w 7834225"/>
              <a:gd name="connsiteY366" fmla="*/ 1065084 h 6858000"/>
              <a:gd name="connsiteX367" fmla="*/ 6568477 w 7834225"/>
              <a:gd name="connsiteY367" fmla="*/ 1064026 h 6858000"/>
              <a:gd name="connsiteX368" fmla="*/ 6344779 w 7834225"/>
              <a:gd name="connsiteY368" fmla="*/ 848261 h 6858000"/>
              <a:gd name="connsiteX369" fmla="*/ 6432566 w 7834225"/>
              <a:gd name="connsiteY369" fmla="*/ 904847 h 6858000"/>
              <a:gd name="connsiteX370" fmla="*/ 6423047 w 7834225"/>
              <a:gd name="connsiteY370" fmla="*/ 931818 h 6858000"/>
              <a:gd name="connsiteX371" fmla="*/ 6405595 w 7834225"/>
              <a:gd name="connsiteY371" fmla="*/ 936577 h 6858000"/>
              <a:gd name="connsiteX372" fmla="*/ 6315693 w 7834225"/>
              <a:gd name="connsiteY372" fmla="*/ 879464 h 6858000"/>
              <a:gd name="connsiteX373" fmla="*/ 6327328 w 7834225"/>
              <a:gd name="connsiteY373" fmla="*/ 852492 h 6858000"/>
              <a:gd name="connsiteX374" fmla="*/ 6344779 w 7834225"/>
              <a:gd name="connsiteY374" fmla="*/ 848261 h 6858000"/>
              <a:gd name="connsiteX375" fmla="*/ 2320342 w 7834225"/>
              <a:gd name="connsiteY375" fmla="*/ 595478 h 6858000"/>
              <a:gd name="connsiteX376" fmla="*/ 2306592 w 7834225"/>
              <a:gd name="connsiteY376" fmla="*/ 602353 h 6858000"/>
              <a:gd name="connsiteX377" fmla="*/ 2301304 w 7834225"/>
              <a:gd name="connsiteY377" fmla="*/ 617689 h 6858000"/>
              <a:gd name="connsiteX378" fmla="*/ 2313995 w 7834225"/>
              <a:gd name="connsiteY378" fmla="*/ 642545 h 6858000"/>
              <a:gd name="connsiteX379" fmla="*/ 2327745 w 7834225"/>
              <a:gd name="connsiteY379" fmla="*/ 638843 h 6858000"/>
              <a:gd name="connsiteX380" fmla="*/ 2340438 w 7834225"/>
              <a:gd name="connsiteY380" fmla="*/ 612930 h 6858000"/>
              <a:gd name="connsiteX381" fmla="*/ 2320342 w 7834225"/>
              <a:gd name="connsiteY381" fmla="*/ 595478 h 6858000"/>
              <a:gd name="connsiteX382" fmla="*/ 5678975 w 7834225"/>
              <a:gd name="connsiteY382" fmla="*/ 83037 h 6858000"/>
              <a:gd name="connsiteX383" fmla="*/ 5690609 w 7834225"/>
              <a:gd name="connsiteY383" fmla="*/ 85152 h 6858000"/>
              <a:gd name="connsiteX384" fmla="*/ 5688494 w 7834225"/>
              <a:gd name="connsiteY384" fmla="*/ 98902 h 6858000"/>
              <a:gd name="connsiteX385" fmla="*/ 5676860 w 7834225"/>
              <a:gd name="connsiteY385" fmla="*/ 96787 h 6858000"/>
              <a:gd name="connsiteX386" fmla="*/ 5678975 w 7834225"/>
              <a:gd name="connsiteY386" fmla="*/ 83037 h 6858000"/>
              <a:gd name="connsiteX387" fmla="*/ 5548554 w 7834225"/>
              <a:gd name="connsiteY387" fmla="*/ 0 h 6858000"/>
              <a:gd name="connsiteX388" fmla="*/ 5577265 w 7834225"/>
              <a:gd name="connsiteY388" fmla="*/ 0 h 6858000"/>
              <a:gd name="connsiteX389" fmla="*/ 5585900 w 7834225"/>
              <a:gd name="connsiteY389" fmla="*/ 17990 h 6858000"/>
              <a:gd name="connsiteX390" fmla="*/ 5550733 w 7834225"/>
              <a:gd name="connsiteY390" fmla="*/ 274 h 6858000"/>
              <a:gd name="connsiteX391" fmla="*/ 5428791 w 7834225"/>
              <a:gd name="connsiteY391" fmla="*/ 0 h 6858000"/>
              <a:gd name="connsiteX392" fmla="*/ 5519874 w 7834225"/>
              <a:gd name="connsiteY392" fmla="*/ 0 h 6858000"/>
              <a:gd name="connsiteX393" fmla="*/ 5504459 w 7834225"/>
              <a:gd name="connsiteY393" fmla="*/ 3182 h 6858000"/>
              <a:gd name="connsiteX394" fmla="*/ 5448402 w 7834225"/>
              <a:gd name="connsiteY394" fmla="*/ 10917 h 6858000"/>
              <a:gd name="connsiteX395" fmla="*/ 921423 w 7834225"/>
              <a:gd name="connsiteY395" fmla="*/ 0 h 6858000"/>
              <a:gd name="connsiteX396" fmla="*/ 5300645 w 7834225"/>
              <a:gd name="connsiteY396" fmla="*/ 0 h 6858000"/>
              <a:gd name="connsiteX397" fmla="*/ 5317144 w 7834225"/>
              <a:gd name="connsiteY397" fmla="*/ 16734 h 6858000"/>
              <a:gd name="connsiteX398" fmla="*/ 5350568 w 7834225"/>
              <a:gd name="connsiteY398" fmla="*/ 36499 h 6858000"/>
              <a:gd name="connsiteX399" fmla="*/ 5364318 w 7834225"/>
              <a:gd name="connsiteY399" fmla="*/ 52893 h 6858000"/>
              <a:gd name="connsiteX400" fmla="*/ 5469556 w 7834225"/>
              <a:gd name="connsiteY400" fmla="*/ 140680 h 6858000"/>
              <a:gd name="connsiteX401" fmla="*/ 5469027 w 7834225"/>
              <a:gd name="connsiteY401" fmla="*/ 166592 h 6858000"/>
              <a:gd name="connsiteX402" fmla="*/ 5454219 w 7834225"/>
              <a:gd name="connsiteY402" fmla="*/ 239572 h 6858000"/>
              <a:gd name="connsiteX403" fmla="*/ 5562631 w 7834225"/>
              <a:gd name="connsiteY403" fmla="*/ 312551 h 6858000"/>
              <a:gd name="connsiteX404" fmla="*/ 5582198 w 7834225"/>
              <a:gd name="connsiteY404" fmla="*/ 337406 h 6858000"/>
              <a:gd name="connsiteX405" fmla="*/ 5622389 w 7834225"/>
              <a:gd name="connsiteY405" fmla="*/ 371781 h 6858000"/>
              <a:gd name="connsiteX406" fmla="*/ 5660465 w 7834225"/>
              <a:gd name="connsiteY406" fmla="*/ 407742 h 6858000"/>
              <a:gd name="connsiteX407" fmla="*/ 5712820 w 7834225"/>
              <a:gd name="connsiteY407" fmla="*/ 473846 h 6858000"/>
              <a:gd name="connsiteX408" fmla="*/ 5889452 w 7834225"/>
              <a:gd name="connsiteY408" fmla="*/ 613988 h 6858000"/>
              <a:gd name="connsiteX409" fmla="*/ 6019545 w 7834225"/>
              <a:gd name="connsiteY409" fmla="*/ 754658 h 6858000"/>
              <a:gd name="connsiteX410" fmla="*/ 6111563 w 7834225"/>
              <a:gd name="connsiteY410" fmla="*/ 871531 h 6858000"/>
              <a:gd name="connsiteX411" fmla="*/ 6167090 w 7834225"/>
              <a:gd name="connsiteY411" fmla="*/ 936049 h 6858000"/>
              <a:gd name="connsiteX412" fmla="*/ 6249589 w 7834225"/>
              <a:gd name="connsiteY412" fmla="*/ 1005326 h 6858000"/>
              <a:gd name="connsiteX413" fmla="*/ 6310933 w 7834225"/>
              <a:gd name="connsiteY413" fmla="*/ 1078834 h 6858000"/>
              <a:gd name="connsiteX414" fmla="*/ 6362231 w 7834225"/>
              <a:gd name="connsiteY414" fmla="*/ 1173496 h 6858000"/>
              <a:gd name="connsiteX415" fmla="*/ 6409826 w 7834225"/>
              <a:gd name="connsiteY415" fmla="*/ 1229552 h 6858000"/>
              <a:gd name="connsiteX416" fmla="*/ 6484920 w 7834225"/>
              <a:gd name="connsiteY416" fmla="*/ 1305176 h 6858000"/>
              <a:gd name="connsiteX417" fmla="*/ 6512420 w 7834225"/>
              <a:gd name="connsiteY417" fmla="*/ 1351713 h 6858000"/>
              <a:gd name="connsiteX418" fmla="*/ 6535160 w 7834225"/>
              <a:gd name="connsiteY418" fmla="*/ 1401953 h 6858000"/>
              <a:gd name="connsiteX419" fmla="*/ 6574823 w 7834225"/>
              <a:gd name="connsiteY419" fmla="*/ 1445846 h 6858000"/>
              <a:gd name="connsiteX420" fmla="*/ 6506074 w 7834225"/>
              <a:gd name="connsiteY420" fmla="*/ 1451135 h 6858000"/>
              <a:gd name="connsiteX421" fmla="*/ 6447373 w 7834225"/>
              <a:gd name="connsiteY421" fmla="*/ 1389790 h 6858000"/>
              <a:gd name="connsiteX422" fmla="*/ 6408239 w 7834225"/>
              <a:gd name="connsiteY422" fmla="*/ 1385559 h 6858000"/>
              <a:gd name="connsiteX423" fmla="*/ 6333674 w 7834225"/>
              <a:gd name="connsiteY423" fmla="*/ 1390319 h 6858000"/>
              <a:gd name="connsiteX424" fmla="*/ 6193532 w 7834225"/>
              <a:gd name="connsiteY424" fmla="*/ 1259696 h 6858000"/>
              <a:gd name="connsiteX425" fmla="*/ 6165504 w 7834225"/>
              <a:gd name="connsiteY425" fmla="*/ 1258638 h 6858000"/>
              <a:gd name="connsiteX426" fmla="*/ 6125841 w 7834225"/>
              <a:gd name="connsiteY426" fmla="*/ 1279263 h 6858000"/>
              <a:gd name="connsiteX427" fmla="*/ 6106803 w 7834225"/>
              <a:gd name="connsiteY427" fmla="*/ 1310993 h 6858000"/>
              <a:gd name="connsiteX428" fmla="*/ 6114207 w 7834225"/>
              <a:gd name="connsiteY428" fmla="*/ 1344839 h 6858000"/>
              <a:gd name="connsiteX429" fmla="*/ 6190888 w 7834225"/>
              <a:gd name="connsiteY429" fmla="*/ 1418347 h 6858000"/>
              <a:gd name="connsiteX430" fmla="*/ 6276030 w 7834225"/>
              <a:gd name="connsiteY430" fmla="*/ 1467529 h 6858000"/>
              <a:gd name="connsiteX431" fmla="*/ 6310405 w 7834225"/>
              <a:gd name="connsiteY431" fmla="*/ 1518826 h 6858000"/>
              <a:gd name="connsiteX432" fmla="*/ 6306174 w 7834225"/>
              <a:gd name="connsiteY432" fmla="*/ 1560604 h 6858000"/>
              <a:gd name="connsiteX433" fmla="*/ 6349539 w 7834225"/>
              <a:gd name="connsiteY433" fmla="*/ 1627766 h 6858000"/>
              <a:gd name="connsiteX434" fmla="*/ 6381798 w 7834225"/>
              <a:gd name="connsiteY434" fmla="*/ 1654208 h 6858000"/>
              <a:gd name="connsiteX435" fmla="*/ 6414586 w 7834225"/>
              <a:gd name="connsiteY435" fmla="*/ 1840887 h 6858000"/>
              <a:gd name="connsiteX436" fmla="*/ 6488093 w 7834225"/>
              <a:gd name="connsiteY436" fmla="*/ 1957230 h 6858000"/>
              <a:gd name="connsiteX437" fmla="*/ 6609197 w 7834225"/>
              <a:gd name="connsiteY437" fmla="*/ 2075690 h 6858000"/>
              <a:gd name="connsiteX438" fmla="*/ 6673715 w 7834225"/>
              <a:gd name="connsiteY438" fmla="*/ 2145495 h 6858000"/>
              <a:gd name="connsiteX439" fmla="*/ 6701214 w 7834225"/>
              <a:gd name="connsiteY439" fmla="*/ 2184101 h 6858000"/>
              <a:gd name="connsiteX440" fmla="*/ 6713378 w 7834225"/>
              <a:gd name="connsiteY440" fmla="*/ 2204726 h 6858000"/>
              <a:gd name="connsiteX441" fmla="*/ 6724483 w 7834225"/>
              <a:gd name="connsiteY441" fmla="*/ 2225879 h 6858000"/>
              <a:gd name="connsiteX442" fmla="*/ 6794818 w 7834225"/>
              <a:gd name="connsiteY442" fmla="*/ 2276119 h 6858000"/>
              <a:gd name="connsiteX443" fmla="*/ 6856692 w 7834225"/>
              <a:gd name="connsiteY443" fmla="*/ 2345925 h 6858000"/>
              <a:gd name="connsiteX444" fmla="*/ 6867269 w 7834225"/>
              <a:gd name="connsiteY444" fmla="*/ 2377655 h 6858000"/>
              <a:gd name="connsiteX445" fmla="*/ 6934960 w 7834225"/>
              <a:gd name="connsiteY445" fmla="*/ 2511451 h 6858000"/>
              <a:gd name="connsiteX446" fmla="*/ 6962988 w 7834225"/>
              <a:gd name="connsiteY446" fmla="*/ 2542652 h 6858000"/>
              <a:gd name="connsiteX447" fmla="*/ 6979911 w 7834225"/>
              <a:gd name="connsiteY447" fmla="*/ 2568565 h 6858000"/>
              <a:gd name="connsiteX448" fmla="*/ 6982555 w 7834225"/>
              <a:gd name="connsiteY448" fmla="*/ 2605583 h 6858000"/>
              <a:gd name="connsiteX449" fmla="*/ 7120581 w 7834225"/>
              <a:gd name="connsiteY449" fmla="*/ 2883751 h 6858000"/>
              <a:gd name="connsiteX450" fmla="*/ 7212070 w 7834225"/>
              <a:gd name="connsiteY450" fmla="*/ 3051392 h 6858000"/>
              <a:gd name="connsiteX451" fmla="*/ 7220531 w 7834225"/>
              <a:gd name="connsiteY451" fmla="*/ 3096872 h 6858000"/>
              <a:gd name="connsiteX452" fmla="*/ 7239570 w 7834225"/>
              <a:gd name="connsiteY452" fmla="*/ 3171967 h 6858000"/>
              <a:gd name="connsiteX453" fmla="*/ 7272886 w 7834225"/>
              <a:gd name="connsiteY453" fmla="*/ 3212687 h 6858000"/>
              <a:gd name="connsiteX454" fmla="*/ 7337404 w 7834225"/>
              <a:gd name="connsiteY454" fmla="*/ 3334320 h 6858000"/>
              <a:gd name="connsiteX455" fmla="*/ 7329472 w 7834225"/>
              <a:gd name="connsiteY455" fmla="*/ 3400949 h 6858000"/>
              <a:gd name="connsiteX456" fmla="*/ 7313607 w 7834225"/>
              <a:gd name="connsiteY456" fmla="*/ 3496140 h 6858000"/>
              <a:gd name="connsiteX457" fmla="*/ 7326827 w 7834225"/>
              <a:gd name="connsiteY457" fmla="*/ 3550610 h 6858000"/>
              <a:gd name="connsiteX458" fmla="*/ 7350096 w 7834225"/>
              <a:gd name="connsiteY458" fmla="*/ 3570705 h 6858000"/>
              <a:gd name="connsiteX459" fmla="*/ 7398220 w 7834225"/>
              <a:gd name="connsiteY459" fmla="*/ 3598205 h 6858000"/>
              <a:gd name="connsiteX460" fmla="*/ 7486536 w 7834225"/>
              <a:gd name="connsiteY460" fmla="*/ 3804980 h 6858000"/>
              <a:gd name="connsiteX461" fmla="*/ 7372307 w 7834225"/>
              <a:gd name="connsiteY461" fmla="*/ 3629935 h 6858000"/>
              <a:gd name="connsiteX462" fmla="*/ 7322596 w 7834225"/>
              <a:gd name="connsiteY462" fmla="*/ 3642628 h 6858000"/>
              <a:gd name="connsiteX463" fmla="*/ 7297212 w 7834225"/>
              <a:gd name="connsiteY463" fmla="*/ 3676473 h 6858000"/>
              <a:gd name="connsiteX464" fmla="*/ 7296683 w 7834225"/>
              <a:gd name="connsiteY464" fmla="*/ 3837768 h 6858000"/>
              <a:gd name="connsiteX465" fmla="*/ 7384999 w 7834225"/>
              <a:gd name="connsiteY465" fmla="*/ 4042956 h 6858000"/>
              <a:gd name="connsiteX466" fmla="*/ 7472257 w 7834225"/>
              <a:gd name="connsiteY466" fmla="*/ 4076273 h 6858000"/>
              <a:gd name="connsiteX467" fmla="*/ 7514564 w 7834225"/>
              <a:gd name="connsiteY467" fmla="*/ 4094253 h 6858000"/>
              <a:gd name="connsiteX468" fmla="*/ 7564803 w 7834225"/>
              <a:gd name="connsiteY468" fmla="*/ 4186270 h 6858000"/>
              <a:gd name="connsiteX469" fmla="*/ 7585428 w 7834225"/>
              <a:gd name="connsiteY469" fmla="*/ 4209539 h 6858000"/>
              <a:gd name="connsiteX470" fmla="*/ 7598648 w 7834225"/>
              <a:gd name="connsiteY470" fmla="*/ 4210068 h 6858000"/>
              <a:gd name="connsiteX471" fmla="*/ 7626148 w 7834225"/>
              <a:gd name="connsiteY471" fmla="*/ 4178867 h 6858000"/>
              <a:gd name="connsiteX472" fmla="*/ 7623504 w 7834225"/>
              <a:gd name="connsiteY472" fmla="*/ 4130743 h 6858000"/>
              <a:gd name="connsiteX473" fmla="*/ 7656292 w 7834225"/>
              <a:gd name="connsiteY473" fmla="*/ 4100599 h 6858000"/>
              <a:gd name="connsiteX474" fmla="*/ 7705474 w 7834225"/>
              <a:gd name="connsiteY474" fmla="*/ 4095311 h 6858000"/>
              <a:gd name="connsiteX475" fmla="*/ 7775808 w 7834225"/>
              <a:gd name="connsiteY475" fmla="*/ 4159300 h 6858000"/>
              <a:gd name="connsiteX476" fmla="*/ 7825519 w 7834225"/>
              <a:gd name="connsiteY476" fmla="*/ 4206367 h 6858000"/>
              <a:gd name="connsiteX477" fmla="*/ 7834225 w 7834225"/>
              <a:gd name="connsiteY477" fmla="*/ 4227610 h 6858000"/>
              <a:gd name="connsiteX478" fmla="*/ 7834225 w 7834225"/>
              <a:gd name="connsiteY478" fmla="*/ 4294492 h 6858000"/>
              <a:gd name="connsiteX479" fmla="*/ 7828163 w 7834225"/>
              <a:gd name="connsiteY479" fmla="*/ 4298384 h 6858000"/>
              <a:gd name="connsiteX480" fmla="*/ 7813885 w 7834225"/>
              <a:gd name="connsiteY480" fmla="*/ 4297855 h 6858000"/>
              <a:gd name="connsiteX481" fmla="*/ 7794318 w 7834225"/>
              <a:gd name="connsiteY481" fmla="*/ 4260836 h 6858000"/>
              <a:gd name="connsiteX482" fmla="*/ 7766819 w 7834225"/>
              <a:gd name="connsiteY482" fmla="*/ 4229635 h 6858000"/>
              <a:gd name="connsiteX483" fmla="*/ 7748309 w 7834225"/>
              <a:gd name="connsiteY483" fmla="*/ 4233337 h 6858000"/>
              <a:gd name="connsiteX484" fmla="*/ 7722925 w 7834225"/>
              <a:gd name="connsiteY484" fmla="*/ 4261366 h 6858000"/>
              <a:gd name="connsiteX485" fmla="*/ 7728213 w 7834225"/>
              <a:gd name="connsiteY485" fmla="*/ 4329585 h 6858000"/>
              <a:gd name="connsiteX486" fmla="*/ 7737733 w 7834225"/>
              <a:gd name="connsiteY486" fmla="*/ 4395161 h 6858000"/>
              <a:gd name="connsiteX487" fmla="*/ 7768934 w 7834225"/>
              <a:gd name="connsiteY487" fmla="*/ 4518380 h 6858000"/>
              <a:gd name="connsiteX488" fmla="*/ 7728743 w 7834225"/>
              <a:gd name="connsiteY488" fmla="*/ 4563859 h 6858000"/>
              <a:gd name="connsiteX489" fmla="*/ 7706002 w 7834225"/>
              <a:gd name="connsiteY489" fmla="*/ 4595590 h 6858000"/>
              <a:gd name="connsiteX490" fmla="*/ 7811241 w 7834225"/>
              <a:gd name="connsiteY490" fmla="*/ 4824576 h 6858000"/>
              <a:gd name="connsiteX491" fmla="*/ 7828164 w 7834225"/>
              <a:gd name="connsiteY491" fmla="*/ 4844540 h 6858000"/>
              <a:gd name="connsiteX492" fmla="*/ 7834225 w 7834225"/>
              <a:gd name="connsiteY492" fmla="*/ 4848294 h 6858000"/>
              <a:gd name="connsiteX493" fmla="*/ 7834225 w 7834225"/>
              <a:gd name="connsiteY493" fmla="*/ 5819758 h 6858000"/>
              <a:gd name="connsiteX494" fmla="*/ 7821818 w 7834225"/>
              <a:gd name="connsiteY494" fmla="*/ 5799748 h 6858000"/>
              <a:gd name="connsiteX495" fmla="*/ 7744078 w 7834225"/>
              <a:gd name="connsiteY495" fmla="*/ 5679703 h 6858000"/>
              <a:gd name="connsiteX496" fmla="*/ 7703887 w 7834225"/>
              <a:gd name="connsiteY496" fmla="*/ 5612012 h 6858000"/>
              <a:gd name="connsiteX497" fmla="*/ 7667397 w 7834225"/>
              <a:gd name="connsiteY497" fmla="*/ 5575523 h 6858000"/>
              <a:gd name="connsiteX498" fmla="*/ 7619802 w 7834225"/>
              <a:gd name="connsiteY498" fmla="*/ 5484034 h 6858000"/>
              <a:gd name="connsiteX499" fmla="*/ 7578024 w 7834225"/>
              <a:gd name="connsiteY499" fmla="*/ 5451775 h 6858000"/>
              <a:gd name="connsiteX500" fmla="*/ 7518266 w 7834225"/>
              <a:gd name="connsiteY500" fmla="*/ 5396247 h 6858000"/>
              <a:gd name="connsiteX501" fmla="*/ 7497112 w 7834225"/>
              <a:gd name="connsiteY501" fmla="*/ 5288893 h 6858000"/>
              <a:gd name="connsiteX502" fmla="*/ 7511391 w 7834225"/>
              <a:gd name="connsiteY502" fmla="*/ 5161444 h 6858000"/>
              <a:gd name="connsiteX503" fmla="*/ 7496055 w 7834225"/>
              <a:gd name="connsiteY503" fmla="*/ 5098512 h 6858000"/>
              <a:gd name="connsiteX504" fmla="*/ 7457978 w 7834225"/>
              <a:gd name="connsiteY504" fmla="*/ 5091108 h 6858000"/>
              <a:gd name="connsiteX505" fmla="*/ 7424133 w 7834225"/>
              <a:gd name="connsiteY505" fmla="*/ 5082118 h 6858000"/>
              <a:gd name="connsiteX506" fmla="*/ 7382355 w 7834225"/>
              <a:gd name="connsiteY506" fmla="*/ 5002793 h 6858000"/>
              <a:gd name="connsiteX507" fmla="*/ 7370720 w 7834225"/>
              <a:gd name="connsiteY507" fmla="*/ 4988515 h 6858000"/>
              <a:gd name="connsiteX508" fmla="*/ 7359615 w 7834225"/>
              <a:gd name="connsiteY508" fmla="*/ 4937217 h 6858000"/>
              <a:gd name="connsiteX509" fmla="*/ 7283991 w 7834225"/>
              <a:gd name="connsiteY509" fmla="*/ 4893324 h 6858000"/>
              <a:gd name="connsiteX510" fmla="*/ 7232166 w 7834225"/>
              <a:gd name="connsiteY510" fmla="*/ 4883805 h 6858000"/>
              <a:gd name="connsiteX511" fmla="*/ 7211012 w 7834225"/>
              <a:gd name="connsiteY511" fmla="*/ 4891739 h 6858000"/>
              <a:gd name="connsiteX512" fmla="*/ 7196733 w 7834225"/>
              <a:gd name="connsiteY512" fmla="*/ 4904958 h 6858000"/>
              <a:gd name="connsiteX513" fmla="*/ 7190916 w 7834225"/>
              <a:gd name="connsiteY513" fmla="*/ 4955727 h 6858000"/>
              <a:gd name="connsiteX514" fmla="*/ 7185628 w 7834225"/>
              <a:gd name="connsiteY514" fmla="*/ 5003322 h 6858000"/>
              <a:gd name="connsiteX515" fmla="*/ 7175051 w 7834225"/>
              <a:gd name="connsiteY515" fmla="*/ 5000678 h 6858000"/>
              <a:gd name="connsiteX516" fmla="*/ 7099428 w 7834225"/>
              <a:gd name="connsiteY516" fmla="*/ 4930344 h 6858000"/>
              <a:gd name="connsiteX517" fmla="*/ 7052890 w 7834225"/>
              <a:gd name="connsiteY517" fmla="*/ 4889093 h 6858000"/>
              <a:gd name="connsiteX518" fmla="*/ 6996834 w 7834225"/>
              <a:gd name="connsiteY518" fmla="*/ 4791259 h 6858000"/>
              <a:gd name="connsiteX519" fmla="*/ 6918566 w 7834225"/>
              <a:gd name="connsiteY519" fmla="*/ 4672271 h 6858000"/>
              <a:gd name="connsiteX520" fmla="*/ 6829722 w 7834225"/>
              <a:gd name="connsiteY520" fmla="*/ 4535831 h 6858000"/>
              <a:gd name="connsiteX521" fmla="*/ 6753569 w 7834225"/>
              <a:gd name="connsiteY521" fmla="*/ 4389344 h 6858000"/>
              <a:gd name="connsiteX522" fmla="*/ 6649388 w 7834225"/>
              <a:gd name="connsiteY522" fmla="*/ 4290452 h 6858000"/>
              <a:gd name="connsiteX523" fmla="*/ 6632994 w 7834225"/>
              <a:gd name="connsiteY523" fmla="*/ 4277231 h 6858000"/>
              <a:gd name="connsiteX524" fmla="*/ 6620302 w 7834225"/>
              <a:gd name="connsiteY524" fmla="*/ 4275115 h 6858000"/>
              <a:gd name="connsiteX525" fmla="*/ 6523526 w 7834225"/>
              <a:gd name="connsiteY525" fmla="*/ 4223289 h 6858000"/>
              <a:gd name="connsiteX526" fmla="*/ 6299299 w 7834225"/>
              <a:gd name="connsiteY526" fmla="*/ 4023918 h 6858000"/>
              <a:gd name="connsiteX527" fmla="*/ 6265982 w 7834225"/>
              <a:gd name="connsiteY527" fmla="*/ 4031322 h 6858000"/>
              <a:gd name="connsiteX528" fmla="*/ 6260165 w 7834225"/>
              <a:gd name="connsiteY528" fmla="*/ 4046658 h 6858000"/>
              <a:gd name="connsiteX529" fmla="*/ 6304059 w 7834225"/>
              <a:gd name="connsiteY529" fmla="*/ 4127041 h 6858000"/>
              <a:gd name="connsiteX530" fmla="*/ 6356942 w 7834225"/>
              <a:gd name="connsiteY530" fmla="*/ 4175694 h 6858000"/>
              <a:gd name="connsiteX531" fmla="*/ 6419345 w 7834225"/>
              <a:gd name="connsiteY531" fmla="*/ 4255548 h 6858000"/>
              <a:gd name="connsiteX532" fmla="*/ 6591746 w 7834225"/>
              <a:gd name="connsiteY532" fmla="*/ 4362373 h 6858000"/>
              <a:gd name="connsiteX533" fmla="*/ 6683234 w 7834225"/>
              <a:gd name="connsiteY533" fmla="*/ 4445400 h 6858000"/>
              <a:gd name="connsiteX534" fmla="*/ 6710204 w 7834225"/>
              <a:gd name="connsiteY534" fmla="*/ 4597705 h 6858000"/>
              <a:gd name="connsiteX535" fmla="*/ 6719195 w 7834225"/>
              <a:gd name="connsiteY535" fmla="*/ 4664867 h 6858000"/>
              <a:gd name="connsiteX536" fmla="*/ 6817558 w 7834225"/>
              <a:gd name="connsiteY536" fmla="*/ 4893324 h 6858000"/>
              <a:gd name="connsiteX537" fmla="*/ 6845587 w 7834225"/>
              <a:gd name="connsiteY537" fmla="*/ 4935631 h 6858000"/>
              <a:gd name="connsiteX538" fmla="*/ 6914864 w 7834225"/>
              <a:gd name="connsiteY538" fmla="*/ 4996976 h 6858000"/>
              <a:gd name="connsiteX539" fmla="*/ 6962459 w 7834225"/>
              <a:gd name="connsiteY539" fmla="*/ 5087407 h 6858000"/>
              <a:gd name="connsiteX540" fmla="*/ 7013756 w 7834225"/>
              <a:gd name="connsiteY540" fmla="*/ 5123897 h 6858000"/>
              <a:gd name="connsiteX541" fmla="*/ 7019573 w 7834225"/>
              <a:gd name="connsiteY541" fmla="*/ 5040870 h 6858000"/>
              <a:gd name="connsiteX542" fmla="*/ 7012170 w 7834225"/>
              <a:gd name="connsiteY542" fmla="*/ 4975294 h 6858000"/>
              <a:gd name="connsiteX543" fmla="*/ 7085678 w 7834225"/>
              <a:gd name="connsiteY543" fmla="*/ 5096397 h 6858000"/>
              <a:gd name="connsiteX544" fmla="*/ 7147552 w 7834225"/>
              <a:gd name="connsiteY544" fmla="*/ 5226491 h 6858000"/>
              <a:gd name="connsiteX545" fmla="*/ 7209954 w 7834225"/>
              <a:gd name="connsiteY545" fmla="*/ 5306345 h 6858000"/>
              <a:gd name="connsiteX546" fmla="*/ 7249617 w 7834225"/>
              <a:gd name="connsiteY546" fmla="*/ 5352882 h 6858000"/>
              <a:gd name="connsiteX547" fmla="*/ 7303558 w 7834225"/>
              <a:gd name="connsiteY547" fmla="*/ 5445428 h 6858000"/>
              <a:gd name="connsiteX548" fmla="*/ 7366490 w 7834225"/>
              <a:gd name="connsiteY548" fmla="*/ 5531629 h 6858000"/>
              <a:gd name="connsiteX549" fmla="*/ 7397162 w 7834225"/>
              <a:gd name="connsiteY549" fmla="*/ 5620474 h 6858000"/>
              <a:gd name="connsiteX550" fmla="*/ 7416200 w 7834225"/>
              <a:gd name="connsiteY550" fmla="*/ 5666482 h 6858000"/>
              <a:gd name="connsiteX551" fmla="*/ 7472257 w 7834225"/>
              <a:gd name="connsiteY551" fmla="*/ 5726241 h 6858000"/>
              <a:gd name="connsiteX552" fmla="*/ 7581726 w 7834225"/>
              <a:gd name="connsiteY552" fmla="*/ 5847344 h 6858000"/>
              <a:gd name="connsiteX553" fmla="*/ 7600235 w 7834225"/>
              <a:gd name="connsiteY553" fmla="*/ 5871671 h 6858000"/>
              <a:gd name="connsiteX554" fmla="*/ 7708647 w 7834225"/>
              <a:gd name="connsiteY554" fmla="*/ 6091137 h 6858000"/>
              <a:gd name="connsiteX555" fmla="*/ 7731387 w 7834225"/>
              <a:gd name="connsiteY555" fmla="*/ 6142963 h 6858000"/>
              <a:gd name="connsiteX556" fmla="*/ 7771049 w 7834225"/>
              <a:gd name="connsiteY556" fmla="*/ 6183154 h 6858000"/>
              <a:gd name="connsiteX557" fmla="*/ 7824991 w 7834225"/>
              <a:gd name="connsiteY557" fmla="*/ 6173107 h 6858000"/>
              <a:gd name="connsiteX558" fmla="*/ 7834225 w 7834225"/>
              <a:gd name="connsiteY558" fmla="*/ 6168325 h 6858000"/>
              <a:gd name="connsiteX559" fmla="*/ 7834225 w 7834225"/>
              <a:gd name="connsiteY559" fmla="*/ 6858000 h 6858000"/>
              <a:gd name="connsiteX560" fmla="*/ 7223428 w 7834225"/>
              <a:gd name="connsiteY560" fmla="*/ 6858000 h 6858000"/>
              <a:gd name="connsiteX561" fmla="*/ 7239900 w 7834225"/>
              <a:gd name="connsiteY561" fmla="*/ 6818750 h 6858000"/>
              <a:gd name="connsiteX562" fmla="*/ 7220002 w 7834225"/>
              <a:gd name="connsiteY562" fmla="*/ 6796604 h 6858000"/>
              <a:gd name="connsiteX563" fmla="*/ 7173994 w 7834225"/>
              <a:gd name="connsiteY563" fmla="*/ 6732615 h 6858000"/>
              <a:gd name="connsiteX564" fmla="*/ 7174522 w 7834225"/>
              <a:gd name="connsiteY564" fmla="*/ 6709346 h 6858000"/>
              <a:gd name="connsiteX565" fmla="*/ 7150196 w 7834225"/>
              <a:gd name="connsiteY565" fmla="*/ 6631078 h 6858000"/>
              <a:gd name="connsiteX566" fmla="*/ 7131687 w 7834225"/>
              <a:gd name="connsiteY566" fmla="*/ 6620502 h 6858000"/>
              <a:gd name="connsiteX567" fmla="*/ 7096784 w 7834225"/>
              <a:gd name="connsiteY567" fmla="*/ 6587714 h 6858000"/>
              <a:gd name="connsiteX568" fmla="*/ 7102072 w 7834225"/>
              <a:gd name="connsiteY568" fmla="*/ 6558628 h 6858000"/>
              <a:gd name="connsiteX569" fmla="*/ 7099957 w 7834225"/>
              <a:gd name="connsiteY569" fmla="*/ 6534301 h 6858000"/>
              <a:gd name="connsiteX570" fmla="*/ 7060823 w 7834225"/>
              <a:gd name="connsiteY570" fmla="*/ 6507859 h 6858000"/>
              <a:gd name="connsiteX571" fmla="*/ 7053419 w 7834225"/>
              <a:gd name="connsiteY571" fmla="*/ 6490408 h 6858000"/>
              <a:gd name="connsiteX572" fmla="*/ 7040727 w 7834225"/>
              <a:gd name="connsiteY572" fmla="*/ 6383054 h 6858000"/>
              <a:gd name="connsiteX573" fmla="*/ 6970392 w 7834225"/>
              <a:gd name="connsiteY573" fmla="*/ 6311662 h 6858000"/>
              <a:gd name="connsiteX574" fmla="*/ 6955584 w 7834225"/>
              <a:gd name="connsiteY574" fmla="*/ 6298441 h 6858000"/>
              <a:gd name="connsiteX575" fmla="*/ 6903229 w 7834225"/>
              <a:gd name="connsiteY575" fmla="*/ 6238682 h 6858000"/>
              <a:gd name="connsiteX576" fmla="*/ 6897941 w 7834225"/>
              <a:gd name="connsiteY576" fmla="*/ 6219644 h 6858000"/>
              <a:gd name="connsiteX577" fmla="*/ 6855106 w 7834225"/>
              <a:gd name="connsiteY577" fmla="*/ 6167819 h 6858000"/>
              <a:gd name="connsiteX578" fmla="*/ 6759386 w 7834225"/>
              <a:gd name="connsiteY578" fmla="*/ 6128156 h 6858000"/>
              <a:gd name="connsiteX579" fmla="*/ 6743521 w 7834225"/>
              <a:gd name="connsiteY579" fmla="*/ 6129213 h 6858000"/>
              <a:gd name="connsiteX580" fmla="*/ 6713378 w 7834225"/>
              <a:gd name="connsiteY580" fmla="*/ 6160415 h 6858000"/>
              <a:gd name="connsiteX581" fmla="*/ 6678474 w 7834225"/>
              <a:gd name="connsiteY581" fmla="*/ 6270942 h 6858000"/>
              <a:gd name="connsiteX582" fmla="*/ 6681118 w 7834225"/>
              <a:gd name="connsiteY582" fmla="*/ 6303729 h 6858000"/>
              <a:gd name="connsiteX583" fmla="*/ 6704387 w 7834225"/>
              <a:gd name="connsiteY583" fmla="*/ 6347623 h 6858000"/>
              <a:gd name="connsiteX584" fmla="*/ 6801693 w 7834225"/>
              <a:gd name="connsiteY584" fmla="*/ 6508388 h 6858000"/>
              <a:gd name="connsiteX585" fmla="*/ 6869913 w 7834225"/>
              <a:gd name="connsiteY585" fmla="*/ 6687664 h 6858000"/>
              <a:gd name="connsiteX586" fmla="*/ 6881547 w 7834225"/>
              <a:gd name="connsiteY586" fmla="*/ 6750067 h 6858000"/>
              <a:gd name="connsiteX587" fmla="*/ 6856164 w 7834225"/>
              <a:gd name="connsiteY587" fmla="*/ 6830978 h 6858000"/>
              <a:gd name="connsiteX588" fmla="*/ 6850072 w 7834225"/>
              <a:gd name="connsiteY588" fmla="*/ 6858000 h 6858000"/>
              <a:gd name="connsiteX589" fmla="*/ 4581229 w 7834225"/>
              <a:gd name="connsiteY589" fmla="*/ 6858000 h 6858000"/>
              <a:gd name="connsiteX590" fmla="*/ 4555728 w 7834225"/>
              <a:gd name="connsiteY590" fmla="*/ 6834152 h 6858000"/>
              <a:gd name="connsiteX591" fmla="*/ 4493854 w 7834225"/>
              <a:gd name="connsiteY591" fmla="*/ 6763816 h 6858000"/>
              <a:gd name="connsiteX592" fmla="*/ 4440442 w 7834225"/>
              <a:gd name="connsiteY592" fmla="*/ 6698769 h 6858000"/>
              <a:gd name="connsiteX593" fmla="*/ 4430923 w 7834225"/>
              <a:gd name="connsiteY593" fmla="*/ 6681847 h 6858000"/>
              <a:gd name="connsiteX594" fmla="*/ 4420875 w 7834225"/>
              <a:gd name="connsiteY594" fmla="*/ 6665453 h 6858000"/>
              <a:gd name="connsiteX595" fmla="*/ 4399721 w 7834225"/>
              <a:gd name="connsiteY595" fmla="*/ 6633194 h 6858000"/>
              <a:gd name="connsiteX596" fmla="*/ 4354241 w 7834225"/>
              <a:gd name="connsiteY596" fmla="*/ 6570791 h 6858000"/>
              <a:gd name="connsiteX597" fmla="*/ 4254820 w 7834225"/>
              <a:gd name="connsiteY597" fmla="*/ 6452332 h 6858000"/>
              <a:gd name="connsiteX598" fmla="*/ 4234196 w 7834225"/>
              <a:gd name="connsiteY598" fmla="*/ 6421130 h 6858000"/>
              <a:gd name="connsiteX599" fmla="*/ 4196119 w 7834225"/>
              <a:gd name="connsiteY599" fmla="*/ 6368247 h 6858000"/>
              <a:gd name="connsiteX600" fmla="*/ 4147466 w 7834225"/>
              <a:gd name="connsiteY600" fmla="*/ 6288922 h 6858000"/>
              <a:gd name="connsiteX601" fmla="*/ 4139534 w 7834225"/>
              <a:gd name="connsiteY601" fmla="*/ 6203250 h 6858000"/>
              <a:gd name="connsiteX602" fmla="*/ 4101458 w 7834225"/>
              <a:gd name="connsiteY602" fmla="*/ 6069455 h 6858000"/>
              <a:gd name="connsiteX603" fmla="*/ 3994104 w 7834225"/>
              <a:gd name="connsiteY603" fmla="*/ 5999120 h 6858000"/>
              <a:gd name="connsiteX604" fmla="*/ 3907375 w 7834225"/>
              <a:gd name="connsiteY604" fmla="*/ 6017629 h 6858000"/>
              <a:gd name="connsiteX605" fmla="*/ 3855549 w 7834225"/>
              <a:gd name="connsiteY605" fmla="*/ 6014456 h 6858000"/>
              <a:gd name="connsiteX606" fmla="*/ 3706947 w 7834225"/>
              <a:gd name="connsiteY606" fmla="*/ 5805037 h 6858000"/>
              <a:gd name="connsiteX607" fmla="*/ 3642959 w 7834225"/>
              <a:gd name="connsiteY607" fmla="*/ 5692395 h 6858000"/>
              <a:gd name="connsiteX608" fmla="*/ 3614400 w 7834225"/>
              <a:gd name="connsiteY608" fmla="*/ 5633695 h 6858000"/>
              <a:gd name="connsiteX609" fmla="*/ 3600653 w 7834225"/>
              <a:gd name="connsiteY609" fmla="*/ 5603550 h 6858000"/>
              <a:gd name="connsiteX610" fmla="*/ 3587430 w 7834225"/>
              <a:gd name="connsiteY610" fmla="*/ 5573407 h 6858000"/>
              <a:gd name="connsiteX611" fmla="*/ 3533490 w 7834225"/>
              <a:gd name="connsiteY611" fmla="*/ 5461823 h 6858000"/>
              <a:gd name="connsiteX612" fmla="*/ 3442000 w 7834225"/>
              <a:gd name="connsiteY612" fmla="*/ 5248702 h 6858000"/>
              <a:gd name="connsiteX613" fmla="*/ 3370080 w 7834225"/>
              <a:gd name="connsiteY613" fmla="*/ 5114377 h 6858000"/>
              <a:gd name="connsiteX614" fmla="*/ 3322482 w 7834225"/>
              <a:gd name="connsiteY614" fmla="*/ 4985342 h 6858000"/>
              <a:gd name="connsiteX615" fmla="*/ 3312965 w 7834225"/>
              <a:gd name="connsiteY615" fmla="*/ 4951496 h 6858000"/>
              <a:gd name="connsiteX616" fmla="*/ 3293398 w 7834225"/>
              <a:gd name="connsiteY616" fmla="*/ 4925055 h 6858000"/>
              <a:gd name="connsiteX617" fmla="*/ 3276476 w 7834225"/>
              <a:gd name="connsiteY617" fmla="*/ 4844671 h 6858000"/>
              <a:gd name="connsiteX618" fmla="*/ 3243689 w 7834225"/>
              <a:gd name="connsiteY618" fmla="*/ 4716693 h 6858000"/>
              <a:gd name="connsiteX619" fmla="*/ 3182873 w 7834225"/>
              <a:gd name="connsiteY619" fmla="*/ 4656934 h 6858000"/>
              <a:gd name="connsiteX620" fmla="*/ 3060182 w 7834225"/>
              <a:gd name="connsiteY620" fmla="*/ 4513620 h 6858000"/>
              <a:gd name="connsiteX621" fmla="*/ 2979269 w 7834225"/>
              <a:gd name="connsiteY621" fmla="*/ 4421602 h 6858000"/>
              <a:gd name="connsiteX622" fmla="*/ 2948599 w 7834225"/>
              <a:gd name="connsiteY622" fmla="*/ 4391988 h 6858000"/>
              <a:gd name="connsiteX623" fmla="*/ 2922156 w 7834225"/>
              <a:gd name="connsiteY623" fmla="*/ 4358671 h 6858000"/>
              <a:gd name="connsiteX624" fmla="*/ 2737592 w 7834225"/>
              <a:gd name="connsiteY624" fmla="*/ 4132329 h 6858000"/>
              <a:gd name="connsiteX625" fmla="*/ 2720142 w 7834225"/>
              <a:gd name="connsiteY625" fmla="*/ 4110118 h 6858000"/>
              <a:gd name="connsiteX626" fmla="*/ 2619131 w 7834225"/>
              <a:gd name="connsiteY626" fmla="*/ 4012283 h 6858000"/>
              <a:gd name="connsiteX627" fmla="*/ 2552500 w 7834225"/>
              <a:gd name="connsiteY627" fmla="*/ 3959929 h 6858000"/>
              <a:gd name="connsiteX628" fmla="*/ 2545095 w 7834225"/>
              <a:gd name="connsiteY628" fmla="*/ 3930843 h 6858000"/>
              <a:gd name="connsiteX629" fmla="*/ 2539278 w 7834225"/>
              <a:gd name="connsiteY629" fmla="*/ 3875315 h 6858000"/>
              <a:gd name="connsiteX630" fmla="*/ 2512309 w 7834225"/>
              <a:gd name="connsiteY630" fmla="*/ 3824018 h 6858000"/>
              <a:gd name="connsiteX631" fmla="*/ 2478462 w 7834225"/>
              <a:gd name="connsiteY631" fmla="*/ 3778538 h 6858000"/>
              <a:gd name="connsiteX632" fmla="*/ 2321397 w 7834225"/>
              <a:gd name="connsiteY632" fmla="*/ 3602965 h 6858000"/>
              <a:gd name="connsiteX633" fmla="*/ 2245247 w 7834225"/>
              <a:gd name="connsiteY633" fmla="*/ 3635224 h 6858000"/>
              <a:gd name="connsiteX634" fmla="*/ 2195536 w 7834225"/>
              <a:gd name="connsiteY634" fmla="*/ 3655849 h 6858000"/>
              <a:gd name="connsiteX635" fmla="*/ 2027367 w 7834225"/>
              <a:gd name="connsiteY635" fmla="*/ 3466525 h 6858000"/>
              <a:gd name="connsiteX636" fmla="*/ 2041116 w 7834225"/>
              <a:gd name="connsiteY636" fmla="*/ 3437439 h 6858000"/>
              <a:gd name="connsiteX637" fmla="*/ 2079721 w 7834225"/>
              <a:gd name="connsiteY637" fmla="*/ 3416814 h 6858000"/>
              <a:gd name="connsiteX638" fmla="*/ 2093471 w 7834225"/>
              <a:gd name="connsiteY638" fmla="*/ 3415757 h 6858000"/>
              <a:gd name="connsiteX639" fmla="*/ 2111452 w 7834225"/>
              <a:gd name="connsiteY639" fmla="*/ 3424218 h 6858000"/>
              <a:gd name="connsiteX640" fmla="*/ 2184431 w 7834225"/>
              <a:gd name="connsiteY640" fmla="*/ 3510419 h 6858000"/>
              <a:gd name="connsiteX641" fmla="*/ 2156931 w 7834225"/>
              <a:gd name="connsiteY641" fmla="*/ 3424747 h 6858000"/>
              <a:gd name="connsiteX642" fmla="*/ 2116740 w 7834225"/>
              <a:gd name="connsiteY642" fmla="*/ 3359705 h 6858000"/>
              <a:gd name="connsiteX643" fmla="*/ 1963378 w 7834225"/>
              <a:gd name="connsiteY643" fmla="*/ 3168795 h 6858000"/>
              <a:gd name="connsiteX644" fmla="*/ 1915253 w 7834225"/>
              <a:gd name="connsiteY644" fmla="*/ 3187303 h 6858000"/>
              <a:gd name="connsiteX645" fmla="*/ 1868716 w 7834225"/>
              <a:gd name="connsiteY645" fmla="*/ 3204754 h 6858000"/>
              <a:gd name="connsiteX646" fmla="*/ 1678864 w 7834225"/>
              <a:gd name="connsiteY646" fmla="*/ 2995864 h 6858000"/>
              <a:gd name="connsiteX647" fmla="*/ 1588962 w 7834225"/>
              <a:gd name="connsiteY647" fmla="*/ 2967837 h 6858000"/>
              <a:gd name="connsiteX648" fmla="*/ 1550886 w 7834225"/>
              <a:gd name="connsiteY648" fmla="*/ 2953557 h 6858000"/>
              <a:gd name="connsiteX649" fmla="*/ 1500645 w 7834225"/>
              <a:gd name="connsiteY649" fmla="*/ 2910722 h 6858000"/>
              <a:gd name="connsiteX650" fmla="*/ 1441946 w 7834225"/>
              <a:gd name="connsiteY650" fmla="*/ 2875818 h 6858000"/>
              <a:gd name="connsiteX651" fmla="*/ 1403869 w 7834225"/>
              <a:gd name="connsiteY651" fmla="*/ 2847261 h 6858000"/>
              <a:gd name="connsiteX652" fmla="*/ 1212960 w 7834225"/>
              <a:gd name="connsiteY652" fmla="*/ 2692841 h 6858000"/>
              <a:gd name="connsiteX653" fmla="*/ 1120942 w 7834225"/>
              <a:gd name="connsiteY653" fmla="*/ 2612458 h 6858000"/>
              <a:gd name="connsiteX654" fmla="*/ 1055895 w 7834225"/>
              <a:gd name="connsiteY654" fmla="*/ 2558517 h 6858000"/>
              <a:gd name="connsiteX655" fmla="*/ 1027338 w 7834225"/>
              <a:gd name="connsiteY655" fmla="*/ 2534191 h 6858000"/>
              <a:gd name="connsiteX656" fmla="*/ 985557 w 7834225"/>
              <a:gd name="connsiteY656" fmla="*/ 2485009 h 6858000"/>
              <a:gd name="connsiteX657" fmla="*/ 964405 w 7834225"/>
              <a:gd name="connsiteY657" fmla="*/ 2460682 h 6858000"/>
              <a:gd name="connsiteX658" fmla="*/ 943250 w 7834225"/>
              <a:gd name="connsiteY658" fmla="*/ 2436356 h 6858000"/>
              <a:gd name="connsiteX659" fmla="*/ 857581 w 7834225"/>
              <a:gd name="connsiteY659" fmla="*/ 2340108 h 6858000"/>
              <a:gd name="connsiteX660" fmla="*/ 687296 w 7834225"/>
              <a:gd name="connsiteY660" fmla="*/ 2146025 h 6858000"/>
              <a:gd name="connsiteX661" fmla="*/ 641288 w 7834225"/>
              <a:gd name="connsiteY661" fmla="*/ 2059825 h 6858000"/>
              <a:gd name="connsiteX662" fmla="*/ 558260 w 7834225"/>
              <a:gd name="connsiteY662" fmla="*/ 1904347 h 6858000"/>
              <a:gd name="connsiteX663" fmla="*/ 481579 w 7834225"/>
              <a:gd name="connsiteY663" fmla="*/ 1742523 h 6858000"/>
              <a:gd name="connsiteX664" fmla="*/ 458310 w 7834225"/>
              <a:gd name="connsiteY664" fmla="*/ 1712909 h 6858000"/>
              <a:gd name="connsiteX665" fmla="*/ 414945 w 7834225"/>
              <a:gd name="connsiteY665" fmla="*/ 1649448 h 6858000"/>
              <a:gd name="connsiteX666" fmla="*/ 392205 w 7834225"/>
              <a:gd name="connsiteY666" fmla="*/ 1592863 h 6858000"/>
              <a:gd name="connsiteX667" fmla="*/ 314995 w 7834225"/>
              <a:gd name="connsiteY667" fmla="*/ 1567479 h 6858000"/>
              <a:gd name="connsiteX668" fmla="*/ 263698 w 7834225"/>
              <a:gd name="connsiteY668" fmla="*/ 1555315 h 6858000"/>
              <a:gd name="connsiteX669" fmla="*/ 165863 w 7834225"/>
              <a:gd name="connsiteY669" fmla="*/ 1460654 h 6858000"/>
              <a:gd name="connsiteX670" fmla="*/ 107693 w 7834225"/>
              <a:gd name="connsiteY670" fmla="*/ 1423635 h 6858000"/>
              <a:gd name="connsiteX671" fmla="*/ 78606 w 7834225"/>
              <a:gd name="connsiteY671" fmla="*/ 1404597 h 6858000"/>
              <a:gd name="connsiteX672" fmla="*/ 50579 w 7834225"/>
              <a:gd name="connsiteY672" fmla="*/ 1385030 h 6858000"/>
              <a:gd name="connsiteX673" fmla="*/ 17789 w 7834225"/>
              <a:gd name="connsiteY673" fmla="*/ 1365463 h 6858000"/>
              <a:gd name="connsiteX674" fmla="*/ 13560 w 7834225"/>
              <a:gd name="connsiteY674" fmla="*/ 1241716 h 6858000"/>
              <a:gd name="connsiteX675" fmla="*/ 40528 w 7834225"/>
              <a:gd name="connsiteY675" fmla="*/ 1184601 h 6858000"/>
              <a:gd name="connsiteX676" fmla="*/ 207113 w 7834225"/>
              <a:gd name="connsiteY676" fmla="*/ 917539 h 6858000"/>
              <a:gd name="connsiteX677" fmla="*/ 299660 w 7834225"/>
              <a:gd name="connsiteY677" fmla="*/ 829753 h 6858000"/>
              <a:gd name="connsiteX678" fmla="*/ 336677 w 7834225"/>
              <a:gd name="connsiteY678" fmla="*/ 809128 h 6858000"/>
              <a:gd name="connsiteX679" fmla="*/ 575711 w 7834225"/>
              <a:gd name="connsiteY679" fmla="*/ 679563 h 6858000"/>
              <a:gd name="connsiteX680" fmla="*/ 623836 w 7834225"/>
              <a:gd name="connsiteY680" fmla="*/ 662640 h 6858000"/>
              <a:gd name="connsiteX681" fmla="*/ 713739 w 7834225"/>
              <a:gd name="connsiteY681" fmla="*/ 690669 h 6858000"/>
              <a:gd name="connsiteX682" fmla="*/ 733833 w 7834225"/>
              <a:gd name="connsiteY682" fmla="*/ 711293 h 6858000"/>
              <a:gd name="connsiteX683" fmla="*/ 758687 w 7834225"/>
              <a:gd name="connsiteY683" fmla="*/ 727158 h 6858000"/>
              <a:gd name="connsiteX684" fmla="*/ 789891 w 7834225"/>
              <a:gd name="connsiteY684" fmla="*/ 713938 h 6858000"/>
              <a:gd name="connsiteX685" fmla="*/ 820562 w 7834225"/>
              <a:gd name="connsiteY685" fmla="*/ 675333 h 6858000"/>
              <a:gd name="connsiteX686" fmla="*/ 831140 w 7834225"/>
              <a:gd name="connsiteY686" fmla="*/ 615045 h 6858000"/>
              <a:gd name="connsiteX687" fmla="*/ 871860 w 7834225"/>
              <a:gd name="connsiteY687" fmla="*/ 495000 h 6858000"/>
              <a:gd name="connsiteX688" fmla="*/ 909407 w 7834225"/>
              <a:gd name="connsiteY688" fmla="*/ 403511 h 6858000"/>
              <a:gd name="connsiteX689" fmla="*/ 983445 w 7834225"/>
              <a:gd name="connsiteY689" fmla="*/ 163948 h 6858000"/>
              <a:gd name="connsiteX690" fmla="*/ 985557 w 7834225"/>
              <a:gd name="connsiteY690" fmla="*/ 70344 h 6858000"/>
              <a:gd name="connsiteX691" fmla="*/ 923683 w 7834225"/>
              <a:gd name="connsiteY691" fmla="*/ 741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</a:cxnLst>
            <a:rect l="l" t="t" r="r" b="b"/>
            <a:pathLst>
              <a:path w="7834225" h="6858000">
                <a:moveTo>
                  <a:pt x="7239569" y="5077358"/>
                </a:moveTo>
                <a:cubicBezTo>
                  <a:pt x="7242742" y="5078151"/>
                  <a:pt x="7244593" y="5080796"/>
                  <a:pt x="7245915" y="5084762"/>
                </a:cubicBezTo>
                <a:cubicBezTo>
                  <a:pt x="7248559" y="5092694"/>
                  <a:pt x="7246973" y="5100098"/>
                  <a:pt x="7235867" y="5105387"/>
                </a:cubicBezTo>
                <a:cubicBezTo>
                  <a:pt x="7232166" y="5107502"/>
                  <a:pt x="7227935" y="5104328"/>
                  <a:pt x="7225819" y="5102213"/>
                </a:cubicBezTo>
                <a:cubicBezTo>
                  <a:pt x="7223704" y="5100098"/>
                  <a:pt x="7223175" y="5096396"/>
                  <a:pt x="7221589" y="5093223"/>
                </a:cubicBezTo>
                <a:cubicBezTo>
                  <a:pt x="7222646" y="5088993"/>
                  <a:pt x="7224233" y="5081589"/>
                  <a:pt x="7225291" y="5081060"/>
                </a:cubicBezTo>
                <a:cubicBezTo>
                  <a:pt x="7231901" y="5077623"/>
                  <a:pt x="7236396" y="5076565"/>
                  <a:pt x="7239569" y="5077358"/>
                </a:cubicBezTo>
                <a:close/>
                <a:moveTo>
                  <a:pt x="7199907" y="4354969"/>
                </a:moveTo>
                <a:cubicBezTo>
                  <a:pt x="7193560" y="4369777"/>
                  <a:pt x="7187215" y="4384584"/>
                  <a:pt x="7178224" y="4405737"/>
                </a:cubicBezTo>
                <a:cubicBezTo>
                  <a:pt x="7195147" y="4422131"/>
                  <a:pt x="7214714" y="4441170"/>
                  <a:pt x="7234810" y="4459150"/>
                </a:cubicBezTo>
                <a:cubicBezTo>
                  <a:pt x="7236925" y="4461265"/>
                  <a:pt x="7245387" y="4458621"/>
                  <a:pt x="7250675" y="4458092"/>
                </a:cubicBezTo>
                <a:cubicBezTo>
                  <a:pt x="7255435" y="4448573"/>
                  <a:pt x="7265482" y="4435353"/>
                  <a:pt x="7264425" y="4430064"/>
                </a:cubicBezTo>
                <a:cubicBezTo>
                  <a:pt x="7258079" y="4401507"/>
                  <a:pt x="7249088" y="4375065"/>
                  <a:pt x="7224762" y="4359200"/>
                </a:cubicBezTo>
                <a:cubicBezTo>
                  <a:pt x="7220002" y="4355498"/>
                  <a:pt x="7208897" y="4356556"/>
                  <a:pt x="7199907" y="4354969"/>
                </a:cubicBezTo>
                <a:close/>
                <a:moveTo>
                  <a:pt x="7161830" y="4276173"/>
                </a:moveTo>
                <a:lnTo>
                  <a:pt x="7158129" y="4288865"/>
                </a:lnTo>
                <a:lnTo>
                  <a:pt x="7172407" y="4279345"/>
                </a:lnTo>
                <a:close/>
                <a:moveTo>
                  <a:pt x="7640427" y="4256606"/>
                </a:moveTo>
                <a:lnTo>
                  <a:pt x="7627206" y="4264010"/>
                </a:lnTo>
                <a:lnTo>
                  <a:pt x="7635138" y="4268769"/>
                </a:lnTo>
                <a:close/>
                <a:moveTo>
                  <a:pt x="6954725" y="4035090"/>
                </a:moveTo>
                <a:cubicBezTo>
                  <a:pt x="6949900" y="4036875"/>
                  <a:pt x="6944479" y="4040841"/>
                  <a:pt x="6939191" y="4046658"/>
                </a:cubicBezTo>
                <a:cubicBezTo>
                  <a:pt x="6936018" y="4050360"/>
                  <a:pt x="6938133" y="4054062"/>
                  <a:pt x="6937604" y="4057764"/>
                </a:cubicBezTo>
                <a:cubicBezTo>
                  <a:pt x="6942363" y="4065167"/>
                  <a:pt x="6952940" y="4061465"/>
                  <a:pt x="6965632" y="4047187"/>
                </a:cubicBezTo>
                <a:cubicBezTo>
                  <a:pt x="6968805" y="4043485"/>
                  <a:pt x="6968805" y="4038196"/>
                  <a:pt x="6966690" y="4036610"/>
                </a:cubicBezTo>
                <a:cubicBezTo>
                  <a:pt x="6963782" y="4033702"/>
                  <a:pt x="6959551" y="4033305"/>
                  <a:pt x="6954725" y="4035090"/>
                </a:cubicBezTo>
                <a:close/>
                <a:moveTo>
                  <a:pt x="6922268" y="3982140"/>
                </a:moveTo>
                <a:lnTo>
                  <a:pt x="6911691" y="3985842"/>
                </a:lnTo>
                <a:lnTo>
                  <a:pt x="6912220" y="3991659"/>
                </a:lnTo>
                <a:close/>
                <a:moveTo>
                  <a:pt x="7834225" y="3662863"/>
                </a:moveTo>
                <a:lnTo>
                  <a:pt x="7834225" y="3848335"/>
                </a:lnTo>
                <a:lnTo>
                  <a:pt x="7814745" y="3808483"/>
                </a:lnTo>
                <a:cubicBezTo>
                  <a:pt x="7803573" y="3788453"/>
                  <a:pt x="7791938" y="3768754"/>
                  <a:pt x="7781626" y="3748394"/>
                </a:cubicBezTo>
                <a:cubicBezTo>
                  <a:pt x="7774751" y="3734644"/>
                  <a:pt x="7784271" y="3712962"/>
                  <a:pt x="7812827" y="3687049"/>
                </a:cubicBezTo>
                <a:close/>
                <a:moveTo>
                  <a:pt x="6456893" y="3263455"/>
                </a:moveTo>
                <a:cubicBezTo>
                  <a:pt x="6452133" y="3263455"/>
                  <a:pt x="6445786" y="3265043"/>
                  <a:pt x="6439441" y="3268216"/>
                </a:cubicBezTo>
                <a:cubicBezTo>
                  <a:pt x="6425691" y="3275090"/>
                  <a:pt x="6410883" y="3290427"/>
                  <a:pt x="6414586" y="3297302"/>
                </a:cubicBezTo>
                <a:cubicBezTo>
                  <a:pt x="6431508" y="3326916"/>
                  <a:pt x="6450017" y="3356002"/>
                  <a:pt x="6467469" y="3385088"/>
                </a:cubicBezTo>
                <a:lnTo>
                  <a:pt x="6520882" y="3472871"/>
                </a:lnTo>
                <a:cubicBezTo>
                  <a:pt x="6526170" y="3481861"/>
                  <a:pt x="6532516" y="3489794"/>
                  <a:pt x="6538862" y="3497727"/>
                </a:cubicBezTo>
                <a:cubicBezTo>
                  <a:pt x="6545208" y="3505659"/>
                  <a:pt x="6551025" y="3514649"/>
                  <a:pt x="6560016" y="3520466"/>
                </a:cubicBezTo>
                <a:cubicBezTo>
                  <a:pt x="6598620" y="3544793"/>
                  <a:pt x="6617129" y="3586571"/>
                  <a:pt x="6642514" y="3623060"/>
                </a:cubicBezTo>
                <a:cubicBezTo>
                  <a:pt x="6662080" y="3651089"/>
                  <a:pt x="6679004" y="3680704"/>
                  <a:pt x="6696455" y="3710318"/>
                </a:cubicBezTo>
                <a:cubicBezTo>
                  <a:pt x="6701214" y="3718251"/>
                  <a:pt x="6712320" y="3716135"/>
                  <a:pt x="6727128" y="3701328"/>
                </a:cubicBezTo>
                <a:cubicBezTo>
                  <a:pt x="6736646" y="3691280"/>
                  <a:pt x="6746165" y="3677002"/>
                  <a:pt x="6745637" y="3671184"/>
                </a:cubicBezTo>
                <a:cubicBezTo>
                  <a:pt x="6743521" y="3652146"/>
                  <a:pt x="6739820" y="3633637"/>
                  <a:pt x="6731358" y="3618830"/>
                </a:cubicBezTo>
                <a:cubicBezTo>
                  <a:pt x="6717608" y="3595032"/>
                  <a:pt x="6700157" y="3573879"/>
                  <a:pt x="6685878" y="3554840"/>
                </a:cubicBezTo>
                <a:cubicBezTo>
                  <a:pt x="6656792" y="3469698"/>
                  <a:pt x="6597034" y="3412584"/>
                  <a:pt x="6538862" y="3353887"/>
                </a:cubicBezTo>
                <a:cubicBezTo>
                  <a:pt x="6529343" y="3344368"/>
                  <a:pt x="6520353" y="3333791"/>
                  <a:pt x="6511891" y="3323215"/>
                </a:cubicBezTo>
                <a:cubicBezTo>
                  <a:pt x="6503430" y="3312638"/>
                  <a:pt x="6494968" y="3302061"/>
                  <a:pt x="6486507" y="3291485"/>
                </a:cubicBezTo>
                <a:cubicBezTo>
                  <a:pt x="6480161" y="3283552"/>
                  <a:pt x="6474344" y="3274562"/>
                  <a:pt x="6467998" y="3267158"/>
                </a:cubicBezTo>
                <a:cubicBezTo>
                  <a:pt x="6465883" y="3264514"/>
                  <a:pt x="6461652" y="3262927"/>
                  <a:pt x="6456893" y="3263455"/>
                </a:cubicBezTo>
                <a:close/>
                <a:moveTo>
                  <a:pt x="6404538" y="3196294"/>
                </a:moveTo>
                <a:cubicBezTo>
                  <a:pt x="6396076" y="3195765"/>
                  <a:pt x="6379153" y="3205813"/>
                  <a:pt x="6365932" y="3211630"/>
                </a:cubicBezTo>
                <a:cubicBezTo>
                  <a:pt x="6362231" y="3220619"/>
                  <a:pt x="6355356" y="3231725"/>
                  <a:pt x="6355884" y="3238601"/>
                </a:cubicBezTo>
                <a:cubicBezTo>
                  <a:pt x="6356942" y="3250235"/>
                  <a:pt x="6365932" y="3256052"/>
                  <a:pt x="6385500" y="3250763"/>
                </a:cubicBezTo>
                <a:cubicBezTo>
                  <a:pt x="6390259" y="3249706"/>
                  <a:pt x="6399249" y="3241244"/>
                  <a:pt x="6406653" y="3236484"/>
                </a:cubicBezTo>
                <a:cubicBezTo>
                  <a:pt x="6427807" y="3212159"/>
                  <a:pt x="6428864" y="3196294"/>
                  <a:pt x="6404538" y="3196294"/>
                </a:cubicBezTo>
                <a:close/>
                <a:moveTo>
                  <a:pt x="6331558" y="3149227"/>
                </a:moveTo>
                <a:lnTo>
                  <a:pt x="6319924" y="3156102"/>
                </a:lnTo>
                <a:lnTo>
                  <a:pt x="6326798" y="3160332"/>
                </a:lnTo>
                <a:close/>
                <a:moveTo>
                  <a:pt x="7580669" y="3006968"/>
                </a:moveTo>
                <a:cubicBezTo>
                  <a:pt x="7591774" y="3015959"/>
                  <a:pt x="7600764" y="3027065"/>
                  <a:pt x="7611870" y="3035525"/>
                </a:cubicBezTo>
                <a:cubicBezTo>
                  <a:pt x="7655234" y="3068842"/>
                  <a:pt x="7691195" y="3107448"/>
                  <a:pt x="7689609" y="3174081"/>
                </a:cubicBezTo>
                <a:cubicBezTo>
                  <a:pt x="7689080" y="3199465"/>
                  <a:pt x="7698599" y="3220090"/>
                  <a:pt x="7714464" y="3233840"/>
                </a:cubicBezTo>
                <a:cubicBezTo>
                  <a:pt x="7737733" y="3253935"/>
                  <a:pt x="7754655" y="3278791"/>
                  <a:pt x="7768405" y="3305761"/>
                </a:cubicBezTo>
                <a:cubicBezTo>
                  <a:pt x="7771578" y="3312636"/>
                  <a:pt x="7774751" y="3319511"/>
                  <a:pt x="7777924" y="3326386"/>
                </a:cubicBezTo>
                <a:cubicBezTo>
                  <a:pt x="7781097" y="3333261"/>
                  <a:pt x="7783741" y="3340664"/>
                  <a:pt x="7786385" y="3348068"/>
                </a:cubicBezTo>
                <a:cubicBezTo>
                  <a:pt x="7791674" y="3362876"/>
                  <a:pt x="7796433" y="3377683"/>
                  <a:pt x="7801193" y="3392490"/>
                </a:cubicBezTo>
                <a:cubicBezTo>
                  <a:pt x="7804366" y="3402535"/>
                  <a:pt x="7817587" y="3405708"/>
                  <a:pt x="7827635" y="3410997"/>
                </a:cubicBezTo>
                <a:lnTo>
                  <a:pt x="7834225" y="3410642"/>
                </a:lnTo>
                <a:lnTo>
                  <a:pt x="7834225" y="3602379"/>
                </a:lnTo>
                <a:lnTo>
                  <a:pt x="7819703" y="3545982"/>
                </a:lnTo>
                <a:cubicBezTo>
                  <a:pt x="7809258" y="3516896"/>
                  <a:pt x="7794054" y="3491115"/>
                  <a:pt x="7767347" y="3473399"/>
                </a:cubicBezTo>
                <a:cubicBezTo>
                  <a:pt x="7748838" y="3461236"/>
                  <a:pt x="7739848" y="3441669"/>
                  <a:pt x="7727685" y="3424217"/>
                </a:cubicBezTo>
                <a:cubicBezTo>
                  <a:pt x="7721868" y="3415756"/>
                  <a:pt x="7724512" y="3399362"/>
                  <a:pt x="7713935" y="3395660"/>
                </a:cubicBezTo>
                <a:cubicBezTo>
                  <a:pt x="7649946" y="3372924"/>
                  <a:pt x="7652062" y="3302588"/>
                  <a:pt x="7619802" y="3256579"/>
                </a:cubicBezTo>
                <a:cubicBezTo>
                  <a:pt x="7587543" y="3210571"/>
                  <a:pt x="7558457" y="3161918"/>
                  <a:pt x="7528843" y="3113794"/>
                </a:cubicBezTo>
                <a:cubicBezTo>
                  <a:pt x="7517208" y="3095285"/>
                  <a:pt x="7520381" y="3068314"/>
                  <a:pt x="7548409" y="3029179"/>
                </a:cubicBezTo>
                <a:cubicBezTo>
                  <a:pt x="7552640" y="3023362"/>
                  <a:pt x="7558986" y="3015959"/>
                  <a:pt x="7565332" y="3010670"/>
                </a:cubicBezTo>
                <a:cubicBezTo>
                  <a:pt x="7569034" y="3007497"/>
                  <a:pt x="7578553" y="3005382"/>
                  <a:pt x="7580669" y="3006968"/>
                </a:cubicBezTo>
                <a:close/>
                <a:moveTo>
                  <a:pt x="5618688" y="2984758"/>
                </a:moveTo>
                <a:cubicBezTo>
                  <a:pt x="5644072" y="2986873"/>
                  <a:pt x="5660466" y="2996392"/>
                  <a:pt x="5672100" y="3010142"/>
                </a:cubicBezTo>
                <a:cubicBezTo>
                  <a:pt x="5677917" y="3017017"/>
                  <a:pt x="5682148" y="3024949"/>
                  <a:pt x="5685850" y="3033411"/>
                </a:cubicBezTo>
                <a:cubicBezTo>
                  <a:pt x="5689551" y="3042401"/>
                  <a:pt x="5692196" y="3051920"/>
                  <a:pt x="5694311" y="3061439"/>
                </a:cubicBezTo>
                <a:cubicBezTo>
                  <a:pt x="5695369" y="3064612"/>
                  <a:pt x="5692196" y="3070958"/>
                  <a:pt x="5687965" y="3076247"/>
                </a:cubicBezTo>
                <a:cubicBezTo>
                  <a:pt x="5681090" y="3086294"/>
                  <a:pt x="5674216" y="3087352"/>
                  <a:pt x="5665754" y="3081535"/>
                </a:cubicBezTo>
                <a:cubicBezTo>
                  <a:pt x="5657821" y="3076247"/>
                  <a:pt x="5651476" y="3070429"/>
                  <a:pt x="5645658" y="3063554"/>
                </a:cubicBezTo>
                <a:cubicBezTo>
                  <a:pt x="5639841" y="3056680"/>
                  <a:pt x="5635082" y="3049276"/>
                  <a:pt x="5631380" y="3041343"/>
                </a:cubicBezTo>
                <a:cubicBezTo>
                  <a:pt x="5623447" y="3025478"/>
                  <a:pt x="5619745" y="3006440"/>
                  <a:pt x="5618688" y="2984758"/>
                </a:cubicBezTo>
                <a:close/>
                <a:moveTo>
                  <a:pt x="7714464" y="2888311"/>
                </a:moveTo>
                <a:cubicBezTo>
                  <a:pt x="7718959" y="2889700"/>
                  <a:pt x="7721075" y="2896178"/>
                  <a:pt x="7721339" y="2896970"/>
                </a:cubicBezTo>
                <a:cubicBezTo>
                  <a:pt x="7736146" y="2921298"/>
                  <a:pt x="7747252" y="2948268"/>
                  <a:pt x="7763117" y="2971537"/>
                </a:cubicBezTo>
                <a:cubicBezTo>
                  <a:pt x="7769199" y="2980527"/>
                  <a:pt x="7779511" y="2985684"/>
                  <a:pt x="7793657" y="2986940"/>
                </a:cubicBezTo>
                <a:lnTo>
                  <a:pt x="7834225" y="2980879"/>
                </a:lnTo>
                <a:lnTo>
                  <a:pt x="7834225" y="3239546"/>
                </a:lnTo>
                <a:lnTo>
                  <a:pt x="7818645" y="3211629"/>
                </a:lnTo>
                <a:cubicBezTo>
                  <a:pt x="7808201" y="3188889"/>
                  <a:pt x="7800400" y="3164298"/>
                  <a:pt x="7791674" y="3140235"/>
                </a:cubicBezTo>
                <a:cubicBezTo>
                  <a:pt x="7763646" y="3064611"/>
                  <a:pt x="7727685" y="2994805"/>
                  <a:pt x="7694897" y="2921825"/>
                </a:cubicBezTo>
                <a:cubicBezTo>
                  <a:pt x="7693310" y="2918653"/>
                  <a:pt x="7690666" y="2915479"/>
                  <a:pt x="7693310" y="2910192"/>
                </a:cubicBezTo>
                <a:cubicBezTo>
                  <a:pt x="7703094" y="2890625"/>
                  <a:pt x="7709969" y="2886923"/>
                  <a:pt x="7714464" y="2888311"/>
                </a:cubicBezTo>
                <a:close/>
                <a:moveTo>
                  <a:pt x="6945735" y="2847724"/>
                </a:moveTo>
                <a:cubicBezTo>
                  <a:pt x="6939191" y="2850434"/>
                  <a:pt x="6931258" y="2855459"/>
                  <a:pt x="6923854" y="2861540"/>
                </a:cubicBezTo>
                <a:cubicBezTo>
                  <a:pt x="6917508" y="2866828"/>
                  <a:pt x="6907460" y="2877405"/>
                  <a:pt x="6907989" y="2879520"/>
                </a:cubicBezTo>
                <a:cubicBezTo>
                  <a:pt x="6918037" y="2914952"/>
                  <a:pt x="6925970" y="2952500"/>
                  <a:pt x="6941835" y="2984230"/>
                </a:cubicBezTo>
                <a:cubicBezTo>
                  <a:pt x="6970392" y="3045576"/>
                  <a:pt x="7003180" y="3103748"/>
                  <a:pt x="7033852" y="3162977"/>
                </a:cubicBezTo>
                <a:cubicBezTo>
                  <a:pt x="7033324" y="3162977"/>
                  <a:pt x="7033324" y="3163505"/>
                  <a:pt x="7032794" y="3163505"/>
                </a:cubicBezTo>
                <a:cubicBezTo>
                  <a:pt x="7066640" y="3233312"/>
                  <a:pt x="7100485" y="3303648"/>
                  <a:pt x="7135388" y="3372925"/>
                </a:cubicBezTo>
                <a:cubicBezTo>
                  <a:pt x="7146494" y="3395132"/>
                  <a:pt x="7160773" y="3414699"/>
                  <a:pt x="7175580" y="3433738"/>
                </a:cubicBezTo>
                <a:cubicBezTo>
                  <a:pt x="7179282" y="3439026"/>
                  <a:pt x="7189330" y="3440083"/>
                  <a:pt x="7198320" y="3441141"/>
                </a:cubicBezTo>
                <a:cubicBezTo>
                  <a:pt x="7207310" y="3442199"/>
                  <a:pt x="7222118" y="3435324"/>
                  <a:pt x="7238511" y="3422631"/>
                </a:cubicBezTo>
                <a:cubicBezTo>
                  <a:pt x="7243800" y="3418401"/>
                  <a:pt x="7249088" y="3410997"/>
                  <a:pt x="7250146" y="3407296"/>
                </a:cubicBezTo>
                <a:cubicBezTo>
                  <a:pt x="7262309" y="3362349"/>
                  <a:pt x="7251732" y="3332205"/>
                  <a:pt x="7231637" y="3307350"/>
                </a:cubicBezTo>
                <a:cubicBezTo>
                  <a:pt x="7198849" y="3266628"/>
                  <a:pt x="7169234" y="3223792"/>
                  <a:pt x="7144379" y="3177256"/>
                </a:cubicBezTo>
                <a:cubicBezTo>
                  <a:pt x="7114235" y="3121728"/>
                  <a:pt x="7089909" y="3061441"/>
                  <a:pt x="7063996" y="3002740"/>
                </a:cubicBezTo>
                <a:cubicBezTo>
                  <a:pt x="7052362" y="2976826"/>
                  <a:pt x="7039669" y="2950913"/>
                  <a:pt x="7015872" y="2934519"/>
                </a:cubicBezTo>
                <a:cubicBezTo>
                  <a:pt x="7001064" y="2924471"/>
                  <a:pt x="6986257" y="2913895"/>
                  <a:pt x="6976738" y="2899087"/>
                </a:cubicBezTo>
                <a:cubicBezTo>
                  <a:pt x="6967748" y="2884280"/>
                  <a:pt x="6967219" y="2863127"/>
                  <a:pt x="6959287" y="2847790"/>
                </a:cubicBezTo>
                <a:cubicBezTo>
                  <a:pt x="6957436" y="2844617"/>
                  <a:pt x="6952279" y="2845014"/>
                  <a:pt x="6945735" y="2847724"/>
                </a:cubicBezTo>
                <a:close/>
                <a:moveTo>
                  <a:pt x="5466383" y="2819761"/>
                </a:moveTo>
                <a:cubicBezTo>
                  <a:pt x="5485421" y="2817645"/>
                  <a:pt x="5498642" y="2822404"/>
                  <a:pt x="5506046" y="2832453"/>
                </a:cubicBezTo>
                <a:lnTo>
                  <a:pt x="5579025" y="2937691"/>
                </a:lnTo>
                <a:cubicBezTo>
                  <a:pt x="5589602" y="2951970"/>
                  <a:pt x="5600707" y="2965720"/>
                  <a:pt x="5611813" y="2979470"/>
                </a:cubicBezTo>
                <a:cubicBezTo>
                  <a:pt x="5597005" y="2982114"/>
                  <a:pt x="5579025" y="2987402"/>
                  <a:pt x="5573208" y="2982114"/>
                </a:cubicBezTo>
                <a:cubicBezTo>
                  <a:pt x="5523498" y="2939278"/>
                  <a:pt x="5473258" y="2896442"/>
                  <a:pt x="5466383" y="2819761"/>
                </a:cubicBezTo>
                <a:close/>
                <a:moveTo>
                  <a:pt x="7664754" y="2804431"/>
                </a:moveTo>
                <a:cubicBezTo>
                  <a:pt x="7665812" y="2807603"/>
                  <a:pt x="7670571" y="2809718"/>
                  <a:pt x="7668456" y="2812892"/>
                </a:cubicBezTo>
                <a:cubicBezTo>
                  <a:pt x="7658937" y="2825055"/>
                  <a:pt x="7651533" y="2826112"/>
                  <a:pt x="7651004" y="2815008"/>
                </a:cubicBezTo>
                <a:cubicBezTo>
                  <a:pt x="7651004" y="2814478"/>
                  <a:pt x="7659465" y="2808133"/>
                  <a:pt x="7664754" y="2804431"/>
                </a:cubicBezTo>
                <a:close/>
                <a:moveTo>
                  <a:pt x="3883049" y="2556930"/>
                </a:moveTo>
                <a:cubicBezTo>
                  <a:pt x="3873530" y="2552171"/>
                  <a:pt x="3865068" y="2559046"/>
                  <a:pt x="3863483" y="2572267"/>
                </a:cubicBezTo>
                <a:cubicBezTo>
                  <a:pt x="3863483" y="2575440"/>
                  <a:pt x="3872473" y="2572267"/>
                  <a:pt x="3876704" y="2571738"/>
                </a:cubicBezTo>
                <a:cubicBezTo>
                  <a:pt x="3879347" y="2566449"/>
                  <a:pt x="3885164" y="2557988"/>
                  <a:pt x="3883049" y="2556930"/>
                </a:cubicBezTo>
                <a:close/>
                <a:moveTo>
                  <a:pt x="7281347" y="2525732"/>
                </a:moveTo>
                <a:cubicBezTo>
                  <a:pt x="7283991" y="2527848"/>
                  <a:pt x="7289280" y="2528377"/>
                  <a:pt x="7288751" y="2532608"/>
                </a:cubicBezTo>
                <a:cubicBezTo>
                  <a:pt x="7287694" y="2548473"/>
                  <a:pt x="7282934" y="2551118"/>
                  <a:pt x="7277117" y="2539484"/>
                </a:cubicBezTo>
                <a:close/>
                <a:moveTo>
                  <a:pt x="7470274" y="2518725"/>
                </a:moveTo>
                <a:cubicBezTo>
                  <a:pt x="7474637" y="2517669"/>
                  <a:pt x="7478603" y="2518593"/>
                  <a:pt x="7481776" y="2521503"/>
                </a:cubicBezTo>
                <a:cubicBezTo>
                  <a:pt x="7487593" y="2526791"/>
                  <a:pt x="7484949" y="2537368"/>
                  <a:pt x="7472786" y="2545300"/>
                </a:cubicBezTo>
                <a:cubicBezTo>
                  <a:pt x="7466440" y="2549531"/>
                  <a:pt x="7457450" y="2543714"/>
                  <a:pt x="7452161" y="2540541"/>
                </a:cubicBezTo>
                <a:cubicBezTo>
                  <a:pt x="7450046" y="2539484"/>
                  <a:pt x="7452690" y="2532079"/>
                  <a:pt x="7456392" y="2527849"/>
                </a:cubicBezTo>
                <a:cubicBezTo>
                  <a:pt x="7461152" y="2522824"/>
                  <a:pt x="7465911" y="2519784"/>
                  <a:pt x="7470274" y="2518725"/>
                </a:cubicBezTo>
                <a:close/>
                <a:moveTo>
                  <a:pt x="5107832" y="2296214"/>
                </a:moveTo>
                <a:cubicBezTo>
                  <a:pt x="5099371" y="2293570"/>
                  <a:pt x="5086150" y="2299916"/>
                  <a:pt x="5075044" y="2311550"/>
                </a:cubicBezTo>
                <a:cubicBezTo>
                  <a:pt x="5070285" y="2316839"/>
                  <a:pt x="5068698" y="2323714"/>
                  <a:pt x="5068698" y="2327945"/>
                </a:cubicBezTo>
                <a:cubicBezTo>
                  <a:pt x="5069227" y="2375011"/>
                  <a:pt x="5095140" y="2401982"/>
                  <a:pt x="5119995" y="2429481"/>
                </a:cubicBezTo>
                <a:lnTo>
                  <a:pt x="5299800" y="2624093"/>
                </a:lnTo>
                <a:cubicBezTo>
                  <a:pt x="5304559" y="2628852"/>
                  <a:pt x="5308790" y="2634140"/>
                  <a:pt x="5315136" y="2637842"/>
                </a:cubicBezTo>
                <a:cubicBezTo>
                  <a:pt x="5376481" y="2674861"/>
                  <a:pt x="5410855" y="2734619"/>
                  <a:pt x="5454749" y="2786445"/>
                </a:cubicBezTo>
                <a:cubicBezTo>
                  <a:pt x="5460566" y="2793320"/>
                  <a:pt x="5460037" y="2806541"/>
                  <a:pt x="5461623" y="2817118"/>
                </a:cubicBezTo>
                <a:cubicBezTo>
                  <a:pt x="5440470" y="2831925"/>
                  <a:pt x="5418788" y="2845146"/>
                  <a:pt x="5409269" y="2838271"/>
                </a:cubicBezTo>
                <a:cubicBezTo>
                  <a:pt x="5394990" y="2828223"/>
                  <a:pt x="5380183" y="2818175"/>
                  <a:pt x="5373308" y="2802839"/>
                </a:cubicBezTo>
                <a:cubicBezTo>
                  <a:pt x="5363789" y="2780099"/>
                  <a:pt x="5355327" y="2756830"/>
                  <a:pt x="5324655" y="2752071"/>
                </a:cubicBezTo>
                <a:cubicBezTo>
                  <a:pt x="5308261" y="2749427"/>
                  <a:pt x="5296098" y="2741494"/>
                  <a:pt x="5287107" y="2731446"/>
                </a:cubicBezTo>
                <a:cubicBezTo>
                  <a:pt x="5245858" y="2686495"/>
                  <a:pt x="5189273" y="2654765"/>
                  <a:pt x="5154370" y="2604526"/>
                </a:cubicBezTo>
                <a:cubicBezTo>
                  <a:pt x="5144851" y="2590776"/>
                  <a:pt x="5133745" y="2578084"/>
                  <a:pt x="5121582" y="2565921"/>
                </a:cubicBezTo>
                <a:cubicBezTo>
                  <a:pt x="5115765" y="2559575"/>
                  <a:pt x="5109419" y="2553758"/>
                  <a:pt x="5103602" y="2547940"/>
                </a:cubicBezTo>
                <a:lnTo>
                  <a:pt x="5084563" y="2531017"/>
                </a:lnTo>
                <a:cubicBezTo>
                  <a:pt x="5059179" y="2508278"/>
                  <a:pt x="5033795" y="2485538"/>
                  <a:pt x="5013700" y="2458567"/>
                </a:cubicBezTo>
                <a:cubicBezTo>
                  <a:pt x="5003652" y="2444818"/>
                  <a:pt x="4980912" y="2442702"/>
                  <a:pt x="4953412" y="2446404"/>
                </a:cubicBezTo>
                <a:cubicBezTo>
                  <a:pt x="4948653" y="2446934"/>
                  <a:pt x="4940191" y="2452221"/>
                  <a:pt x="4933845" y="2454865"/>
                </a:cubicBezTo>
                <a:cubicBezTo>
                  <a:pt x="4917980" y="2461740"/>
                  <a:pt x="4911105" y="2471259"/>
                  <a:pt x="4913750" y="2481307"/>
                </a:cubicBezTo>
                <a:cubicBezTo>
                  <a:pt x="4924855" y="2519912"/>
                  <a:pt x="4947066" y="2550056"/>
                  <a:pt x="4980383" y="2570151"/>
                </a:cubicBezTo>
                <a:cubicBezTo>
                  <a:pt x="4999950" y="2582316"/>
                  <a:pt x="5013171" y="2600295"/>
                  <a:pt x="5024805" y="2618804"/>
                </a:cubicBezTo>
                <a:cubicBezTo>
                  <a:pt x="5035910" y="2637842"/>
                  <a:pt x="5045958" y="2657938"/>
                  <a:pt x="5060766" y="2674332"/>
                </a:cubicBezTo>
                <a:cubicBezTo>
                  <a:pt x="5089323" y="2707120"/>
                  <a:pt x="5137447" y="2723514"/>
                  <a:pt x="5165475" y="2757359"/>
                </a:cubicBezTo>
                <a:cubicBezTo>
                  <a:pt x="5187158" y="2783272"/>
                  <a:pt x="5207782" y="2809714"/>
                  <a:pt x="5238984" y="2827694"/>
                </a:cubicBezTo>
                <a:cubicBezTo>
                  <a:pt x="5263839" y="2841973"/>
                  <a:pt x="5279175" y="2863655"/>
                  <a:pt x="5277588" y="2899087"/>
                </a:cubicBezTo>
                <a:cubicBezTo>
                  <a:pt x="5275473" y="2946683"/>
                  <a:pt x="5292396" y="2981057"/>
                  <a:pt x="5326241" y="3001681"/>
                </a:cubicBezTo>
                <a:cubicBezTo>
                  <a:pt x="5369077" y="3027594"/>
                  <a:pt x="5393404" y="3068843"/>
                  <a:pt x="5424076" y="3104277"/>
                </a:cubicBezTo>
                <a:cubicBezTo>
                  <a:pt x="5438354" y="3120669"/>
                  <a:pt x="5453162" y="3137064"/>
                  <a:pt x="5467970" y="3153458"/>
                </a:cubicBezTo>
                <a:cubicBezTo>
                  <a:pt x="5482777" y="3169323"/>
                  <a:pt x="5498113" y="3185716"/>
                  <a:pt x="5511863" y="3202640"/>
                </a:cubicBezTo>
                <a:cubicBezTo>
                  <a:pt x="5585900" y="3289898"/>
                  <a:pt x="5670513" y="3369223"/>
                  <a:pt x="5738205" y="3462294"/>
                </a:cubicBezTo>
                <a:cubicBezTo>
                  <a:pt x="5787386" y="3530514"/>
                  <a:pt x="5835511" y="3600850"/>
                  <a:pt x="5923826" y="3637339"/>
                </a:cubicBezTo>
                <a:cubicBezTo>
                  <a:pt x="5941806" y="3644742"/>
                  <a:pt x="5944451" y="3663781"/>
                  <a:pt x="5950268" y="3680175"/>
                </a:cubicBezTo>
                <a:cubicBezTo>
                  <a:pt x="5955556" y="3694982"/>
                  <a:pt x="5960844" y="3710318"/>
                  <a:pt x="5969834" y="3723010"/>
                </a:cubicBezTo>
                <a:cubicBezTo>
                  <a:pt x="5974065" y="3729356"/>
                  <a:pt x="5979354" y="3734645"/>
                  <a:pt x="5986229" y="3738876"/>
                </a:cubicBezTo>
                <a:cubicBezTo>
                  <a:pt x="5992575" y="3743106"/>
                  <a:pt x="6000507" y="3746279"/>
                  <a:pt x="6010555" y="3747865"/>
                </a:cubicBezTo>
                <a:cubicBezTo>
                  <a:pt x="6050746" y="3754212"/>
                  <a:pt x="6073487" y="3773250"/>
                  <a:pt x="6085121" y="3803393"/>
                </a:cubicBezTo>
                <a:cubicBezTo>
                  <a:pt x="6103101" y="3849402"/>
                  <a:pt x="6142764" y="3877960"/>
                  <a:pt x="6194590" y="3896469"/>
                </a:cubicBezTo>
                <a:cubicBezTo>
                  <a:pt x="6196176" y="3896998"/>
                  <a:pt x="6206753" y="3890651"/>
                  <a:pt x="6212570" y="3886421"/>
                </a:cubicBezTo>
                <a:cubicBezTo>
                  <a:pt x="6219445" y="3881132"/>
                  <a:pt x="6228435" y="3874786"/>
                  <a:pt x="6232137" y="3869498"/>
                </a:cubicBezTo>
                <a:cubicBezTo>
                  <a:pt x="6250647" y="3844643"/>
                  <a:pt x="6257521" y="3824018"/>
                  <a:pt x="6255935" y="3808682"/>
                </a:cubicBezTo>
                <a:cubicBezTo>
                  <a:pt x="6254877" y="3801278"/>
                  <a:pt x="6252761" y="3793875"/>
                  <a:pt x="6245887" y="3790702"/>
                </a:cubicBezTo>
                <a:cubicBezTo>
                  <a:pt x="6205166" y="3770606"/>
                  <a:pt x="6178724" y="3739933"/>
                  <a:pt x="6156514" y="3706088"/>
                </a:cubicBezTo>
                <a:cubicBezTo>
                  <a:pt x="6134303" y="3671714"/>
                  <a:pt x="6117380" y="3633637"/>
                  <a:pt x="6094640" y="3599791"/>
                </a:cubicBezTo>
                <a:cubicBezTo>
                  <a:pt x="6091467" y="3595032"/>
                  <a:pt x="6099928" y="3581282"/>
                  <a:pt x="6103101" y="3571764"/>
                </a:cubicBezTo>
                <a:cubicBezTo>
                  <a:pt x="6113149" y="3571235"/>
                  <a:pt x="6129543" y="3565946"/>
                  <a:pt x="6132716" y="3570705"/>
                </a:cubicBezTo>
                <a:cubicBezTo>
                  <a:pt x="6141706" y="3584984"/>
                  <a:pt x="6151754" y="3598734"/>
                  <a:pt x="6163917" y="3610368"/>
                </a:cubicBezTo>
                <a:cubicBezTo>
                  <a:pt x="6175552" y="3622532"/>
                  <a:pt x="6189301" y="3633108"/>
                  <a:pt x="6205696" y="3642098"/>
                </a:cubicBezTo>
                <a:cubicBezTo>
                  <a:pt x="6237954" y="3659021"/>
                  <a:pt x="6259637" y="3685463"/>
                  <a:pt x="6269156" y="3721424"/>
                </a:cubicBezTo>
                <a:cubicBezTo>
                  <a:pt x="6276559" y="3749452"/>
                  <a:pt x="6294540" y="3770606"/>
                  <a:pt x="6309347" y="3793346"/>
                </a:cubicBezTo>
                <a:cubicBezTo>
                  <a:pt x="6320981" y="3810797"/>
                  <a:pt x="6349539" y="3812913"/>
                  <a:pt x="6381798" y="3810797"/>
                </a:cubicBezTo>
                <a:cubicBezTo>
                  <a:pt x="6386557" y="3809211"/>
                  <a:pt x="6394490" y="3806037"/>
                  <a:pt x="6401365" y="3802336"/>
                </a:cubicBezTo>
                <a:cubicBezTo>
                  <a:pt x="6402951" y="3801278"/>
                  <a:pt x="6408768" y="3792817"/>
                  <a:pt x="6409297" y="3789644"/>
                </a:cubicBezTo>
                <a:cubicBezTo>
                  <a:pt x="6418287" y="3741520"/>
                  <a:pt x="6372808" y="3732530"/>
                  <a:pt x="6369105" y="3693396"/>
                </a:cubicBezTo>
                <a:cubicBezTo>
                  <a:pt x="6368048" y="3684405"/>
                  <a:pt x="6381269" y="3670127"/>
                  <a:pt x="6397663" y="3660608"/>
                </a:cubicBezTo>
                <a:cubicBezTo>
                  <a:pt x="6411942" y="3652146"/>
                  <a:pt x="6425162" y="3647916"/>
                  <a:pt x="6439441" y="3639983"/>
                </a:cubicBezTo>
                <a:cubicBezTo>
                  <a:pt x="6470642" y="3622003"/>
                  <a:pt x="6501314" y="3586571"/>
                  <a:pt x="6494440" y="3575465"/>
                </a:cubicBezTo>
                <a:cubicBezTo>
                  <a:pt x="6476988" y="3545850"/>
                  <a:pt x="6465883" y="3512005"/>
                  <a:pt x="6453190" y="3478689"/>
                </a:cubicBezTo>
                <a:cubicBezTo>
                  <a:pt x="6441556" y="3449073"/>
                  <a:pt x="6425162" y="3422103"/>
                  <a:pt x="6398191" y="3404652"/>
                </a:cubicBezTo>
                <a:cubicBezTo>
                  <a:pt x="6349539" y="3373454"/>
                  <a:pt x="6321510" y="3325859"/>
                  <a:pt x="6290309" y="3280379"/>
                </a:cubicBezTo>
                <a:cubicBezTo>
                  <a:pt x="6268627" y="3249178"/>
                  <a:pt x="6246416" y="3219033"/>
                  <a:pt x="6223147" y="3189419"/>
                </a:cubicBezTo>
                <a:cubicBezTo>
                  <a:pt x="6204109" y="3165092"/>
                  <a:pt x="6184542" y="3141294"/>
                  <a:pt x="6163389" y="3119083"/>
                </a:cubicBezTo>
                <a:cubicBezTo>
                  <a:pt x="6146994" y="3101631"/>
                  <a:pt x="6129543" y="3085239"/>
                  <a:pt x="6111034" y="3069374"/>
                </a:cubicBezTo>
                <a:cubicBezTo>
                  <a:pt x="6095169" y="3055623"/>
                  <a:pt x="6076660" y="3044517"/>
                  <a:pt x="6061323" y="3030767"/>
                </a:cubicBezTo>
                <a:cubicBezTo>
                  <a:pt x="6025362" y="2998508"/>
                  <a:pt x="5992046" y="2964134"/>
                  <a:pt x="5954499" y="2932934"/>
                </a:cubicBezTo>
                <a:cubicBezTo>
                  <a:pt x="5943922" y="2924471"/>
                  <a:pt x="5925941" y="2921827"/>
                  <a:pt x="5906903" y="2921827"/>
                </a:cubicBezTo>
                <a:cubicBezTo>
                  <a:pt x="5876231" y="2921298"/>
                  <a:pt x="5859308" y="2909664"/>
                  <a:pt x="5849260" y="2891155"/>
                </a:cubicBezTo>
                <a:cubicBezTo>
                  <a:pt x="5833924" y="2864184"/>
                  <a:pt x="5819116" y="2836685"/>
                  <a:pt x="5802194" y="2810772"/>
                </a:cubicBezTo>
                <a:cubicBezTo>
                  <a:pt x="5791088" y="2793320"/>
                  <a:pt x="5777867" y="2776926"/>
                  <a:pt x="5748253" y="2776397"/>
                </a:cubicBezTo>
                <a:cubicBezTo>
                  <a:pt x="5686907" y="2775869"/>
                  <a:pt x="5664168" y="2742552"/>
                  <a:pt x="5645658" y="2704476"/>
                </a:cubicBezTo>
                <a:cubicBezTo>
                  <a:pt x="5636668" y="2685967"/>
                  <a:pt x="5622918" y="2670101"/>
                  <a:pt x="5611284" y="2653179"/>
                </a:cubicBezTo>
                <a:cubicBezTo>
                  <a:pt x="5591717" y="2624621"/>
                  <a:pt x="5567390" y="2601353"/>
                  <a:pt x="5524026" y="2593949"/>
                </a:cubicBezTo>
                <a:cubicBezTo>
                  <a:pt x="5499170" y="2589718"/>
                  <a:pt x="5481719" y="2576497"/>
                  <a:pt x="5466383" y="2563277"/>
                </a:cubicBezTo>
                <a:cubicBezTo>
                  <a:pt x="5443114" y="2542652"/>
                  <a:pt x="5420374" y="2521498"/>
                  <a:pt x="5406096" y="2493999"/>
                </a:cubicBezTo>
                <a:cubicBezTo>
                  <a:pt x="5389173" y="2462269"/>
                  <a:pt x="5330472" y="2471788"/>
                  <a:pt x="5309319" y="2443759"/>
                </a:cubicBezTo>
                <a:cubicBezTo>
                  <a:pt x="5296627" y="2427366"/>
                  <a:pt x="5281819" y="2413616"/>
                  <a:pt x="5266483" y="2399866"/>
                </a:cubicBezTo>
                <a:cubicBezTo>
                  <a:pt x="5250618" y="2386117"/>
                  <a:pt x="5234753" y="2372896"/>
                  <a:pt x="5221532" y="2358088"/>
                </a:cubicBezTo>
                <a:cubicBezTo>
                  <a:pt x="5194032" y="2327416"/>
                  <a:pt x="5152783" y="2309964"/>
                  <a:pt x="5107832" y="2296214"/>
                </a:cubicBezTo>
                <a:close/>
                <a:moveTo>
                  <a:pt x="7097710" y="2275395"/>
                </a:moveTo>
                <a:cubicBezTo>
                  <a:pt x="7101544" y="2275032"/>
                  <a:pt x="7104584" y="2275726"/>
                  <a:pt x="7106303" y="2277709"/>
                </a:cubicBezTo>
                <a:cubicBezTo>
                  <a:pt x="7115294" y="2288815"/>
                  <a:pt x="7123755" y="2299920"/>
                  <a:pt x="7129043" y="2306266"/>
                </a:cubicBezTo>
                <a:cubicBezTo>
                  <a:pt x="7146495" y="2322660"/>
                  <a:pt x="7157071" y="2336939"/>
                  <a:pt x="7147024" y="2363908"/>
                </a:cubicBezTo>
                <a:cubicBezTo>
                  <a:pt x="7146495" y="2366024"/>
                  <a:pt x="7135389" y="2375015"/>
                  <a:pt x="7134332" y="2375015"/>
                </a:cubicBezTo>
                <a:cubicBezTo>
                  <a:pt x="7082506" y="2376072"/>
                  <a:pt x="7048660" y="2360208"/>
                  <a:pt x="7043901" y="2318958"/>
                </a:cubicBezTo>
                <a:cubicBezTo>
                  <a:pt x="7043372" y="2315785"/>
                  <a:pt x="7050775" y="2307324"/>
                  <a:pt x="7056064" y="2300978"/>
                </a:cubicBezTo>
                <a:cubicBezTo>
                  <a:pt x="7067566" y="2287096"/>
                  <a:pt x="7086208" y="2276487"/>
                  <a:pt x="7097710" y="2275395"/>
                </a:cubicBezTo>
                <a:close/>
                <a:moveTo>
                  <a:pt x="7322110" y="1878662"/>
                </a:moveTo>
                <a:lnTo>
                  <a:pt x="7322597" y="1878960"/>
                </a:lnTo>
                <a:lnTo>
                  <a:pt x="7322529" y="1878662"/>
                </a:lnTo>
                <a:lnTo>
                  <a:pt x="7325241" y="1880018"/>
                </a:lnTo>
                <a:cubicBezTo>
                  <a:pt x="7326298" y="1881605"/>
                  <a:pt x="7327356" y="1882663"/>
                  <a:pt x="7327885" y="1883720"/>
                </a:cubicBezTo>
                <a:cubicBezTo>
                  <a:pt x="7326298" y="1884249"/>
                  <a:pt x="7325241" y="1884249"/>
                  <a:pt x="7323125" y="1884249"/>
                </a:cubicBezTo>
                <a:close/>
                <a:moveTo>
                  <a:pt x="7360045" y="1876945"/>
                </a:moveTo>
                <a:cubicBezTo>
                  <a:pt x="7388304" y="1874367"/>
                  <a:pt x="7404962" y="1883985"/>
                  <a:pt x="7410912" y="1902230"/>
                </a:cubicBezTo>
                <a:cubicBezTo>
                  <a:pt x="7424662" y="1941893"/>
                  <a:pt x="7444229" y="1974681"/>
                  <a:pt x="7484949" y="1992661"/>
                </a:cubicBezTo>
                <a:cubicBezTo>
                  <a:pt x="7529371" y="2011699"/>
                  <a:pt x="7547881" y="2052948"/>
                  <a:pt x="7545236" y="2106890"/>
                </a:cubicBezTo>
                <a:cubicBezTo>
                  <a:pt x="7543121" y="2152898"/>
                  <a:pt x="7558457" y="2184628"/>
                  <a:pt x="7581197" y="2212657"/>
                </a:cubicBezTo>
                <a:cubicBezTo>
                  <a:pt x="7590187" y="2223763"/>
                  <a:pt x="7594418" y="2238569"/>
                  <a:pt x="7606581" y="2247031"/>
                </a:cubicBezTo>
                <a:cubicBezTo>
                  <a:pt x="7615572" y="2252848"/>
                  <a:pt x="7630379" y="2254964"/>
                  <a:pt x="7647831" y="2251262"/>
                </a:cubicBezTo>
                <a:cubicBezTo>
                  <a:pt x="7687493" y="2242800"/>
                  <a:pt x="7709704" y="2249675"/>
                  <a:pt x="7722925" y="2267655"/>
                </a:cubicBezTo>
                <a:cubicBezTo>
                  <a:pt x="7739848" y="2290924"/>
                  <a:pt x="7757299" y="2313664"/>
                  <a:pt x="7775280" y="2335875"/>
                </a:cubicBezTo>
                <a:cubicBezTo>
                  <a:pt x="7792732" y="2358615"/>
                  <a:pt x="7810712" y="2380827"/>
                  <a:pt x="7829222" y="2402509"/>
                </a:cubicBezTo>
                <a:lnTo>
                  <a:pt x="7834225" y="2409747"/>
                </a:lnTo>
                <a:lnTo>
                  <a:pt x="7834225" y="2861367"/>
                </a:lnTo>
                <a:lnTo>
                  <a:pt x="7802250" y="2848318"/>
                </a:lnTo>
                <a:cubicBezTo>
                  <a:pt x="7787443" y="2846732"/>
                  <a:pt x="7790616" y="2830867"/>
                  <a:pt x="7791674" y="2817645"/>
                </a:cubicBezTo>
                <a:cubicBezTo>
                  <a:pt x="7795376" y="2771636"/>
                  <a:pt x="7774223" y="2743609"/>
                  <a:pt x="7746194" y="2719810"/>
                </a:cubicBezTo>
                <a:cubicBezTo>
                  <a:pt x="7727156" y="2703416"/>
                  <a:pt x="7693839" y="2696541"/>
                  <a:pt x="7698599" y="2663225"/>
                </a:cubicBezTo>
                <a:cubicBezTo>
                  <a:pt x="7708118" y="2595005"/>
                  <a:pt x="7640956" y="2581784"/>
                  <a:pt x="7643600" y="2519382"/>
                </a:cubicBezTo>
                <a:cubicBezTo>
                  <a:pt x="7644129" y="2511449"/>
                  <a:pt x="7635138" y="2508276"/>
                  <a:pt x="7627735" y="2505103"/>
                </a:cubicBezTo>
                <a:cubicBezTo>
                  <a:pt x="7597591" y="2492940"/>
                  <a:pt x="7582255" y="2468613"/>
                  <a:pt x="7567448" y="2444288"/>
                </a:cubicBezTo>
                <a:cubicBezTo>
                  <a:pt x="7545236" y="2407798"/>
                  <a:pt x="7533602" y="2362846"/>
                  <a:pt x="7486536" y="2345394"/>
                </a:cubicBezTo>
                <a:cubicBezTo>
                  <a:pt x="7488123" y="2295155"/>
                  <a:pt x="7434710" y="2287751"/>
                  <a:pt x="7416200" y="2253377"/>
                </a:cubicBezTo>
                <a:cubicBezTo>
                  <a:pt x="7407210" y="2236983"/>
                  <a:pt x="7405095" y="2217945"/>
                  <a:pt x="7429421" y="2183571"/>
                </a:cubicBezTo>
                <a:cubicBezTo>
                  <a:pt x="7453219" y="2150254"/>
                  <a:pt x="7459565" y="2125399"/>
                  <a:pt x="7450575" y="2109005"/>
                </a:cubicBezTo>
                <a:cubicBezTo>
                  <a:pt x="7429421" y="2070400"/>
                  <a:pt x="7410383" y="2031266"/>
                  <a:pt x="7394518" y="1988959"/>
                </a:cubicBezTo>
                <a:cubicBezTo>
                  <a:pt x="7379711" y="1948768"/>
                  <a:pt x="7351154" y="1918095"/>
                  <a:pt x="7327885" y="1883721"/>
                </a:cubicBezTo>
                <a:cubicBezTo>
                  <a:pt x="7339916" y="1880019"/>
                  <a:pt x="7350625" y="1877805"/>
                  <a:pt x="7360045" y="1876945"/>
                </a:cubicBezTo>
                <a:close/>
                <a:moveTo>
                  <a:pt x="7495525" y="1748337"/>
                </a:moveTo>
                <a:cubicBezTo>
                  <a:pt x="7499756" y="1748337"/>
                  <a:pt x="7503458" y="1749395"/>
                  <a:pt x="7505045" y="1752039"/>
                </a:cubicBezTo>
                <a:cubicBezTo>
                  <a:pt x="7506102" y="1754683"/>
                  <a:pt x="7505573" y="1758914"/>
                  <a:pt x="7503987" y="1763673"/>
                </a:cubicBezTo>
                <a:cubicBezTo>
                  <a:pt x="7503458" y="1764202"/>
                  <a:pt x="7500814" y="1766318"/>
                  <a:pt x="7498170" y="1768433"/>
                </a:cubicBezTo>
                <a:cubicBezTo>
                  <a:pt x="7495525" y="1770548"/>
                  <a:pt x="7492881" y="1772135"/>
                  <a:pt x="7492881" y="1772135"/>
                </a:cubicBezTo>
                <a:cubicBezTo>
                  <a:pt x="7489708" y="1767375"/>
                  <a:pt x="7487064" y="1762087"/>
                  <a:pt x="7484420" y="1756799"/>
                </a:cubicBezTo>
                <a:cubicBezTo>
                  <a:pt x="7488122" y="1753625"/>
                  <a:pt x="7494468" y="1748337"/>
                  <a:pt x="7495525" y="1748337"/>
                </a:cubicBezTo>
                <a:close/>
                <a:moveTo>
                  <a:pt x="6691630" y="1731752"/>
                </a:moveTo>
                <a:cubicBezTo>
                  <a:pt x="6696191" y="1730892"/>
                  <a:pt x="6700422" y="1731950"/>
                  <a:pt x="6702802" y="1735651"/>
                </a:cubicBezTo>
                <a:cubicBezTo>
                  <a:pt x="6717609" y="1759449"/>
                  <a:pt x="6730830" y="1784833"/>
                  <a:pt x="6743522" y="1810217"/>
                </a:cubicBezTo>
                <a:cubicBezTo>
                  <a:pt x="6745109" y="1812861"/>
                  <a:pt x="6742465" y="1820264"/>
                  <a:pt x="6737705" y="1825554"/>
                </a:cubicBezTo>
                <a:cubicBezTo>
                  <a:pt x="6731358" y="1832958"/>
                  <a:pt x="6721311" y="1834544"/>
                  <a:pt x="6714965" y="1828199"/>
                </a:cubicBezTo>
                <a:cubicBezTo>
                  <a:pt x="6704917" y="1817621"/>
                  <a:pt x="6696984" y="1806515"/>
                  <a:pt x="6685879" y="1793294"/>
                </a:cubicBezTo>
                <a:cubicBezTo>
                  <a:pt x="6682177" y="1782718"/>
                  <a:pt x="6676360" y="1768968"/>
                  <a:pt x="6672658" y="1754689"/>
                </a:cubicBezTo>
                <a:cubicBezTo>
                  <a:pt x="6671600" y="1751516"/>
                  <a:pt x="6673716" y="1744113"/>
                  <a:pt x="6678475" y="1739352"/>
                </a:cubicBezTo>
                <a:cubicBezTo>
                  <a:pt x="6682177" y="1735386"/>
                  <a:pt x="6687069" y="1732611"/>
                  <a:pt x="6691630" y="1731752"/>
                </a:cubicBezTo>
                <a:close/>
                <a:moveTo>
                  <a:pt x="6571650" y="1640987"/>
                </a:moveTo>
                <a:cubicBezTo>
                  <a:pt x="6575352" y="1642045"/>
                  <a:pt x="6580112" y="1642045"/>
                  <a:pt x="6581698" y="1644689"/>
                </a:cubicBezTo>
                <a:cubicBezTo>
                  <a:pt x="6583285" y="1647333"/>
                  <a:pt x="6581170" y="1652621"/>
                  <a:pt x="6580640" y="1656852"/>
                </a:cubicBezTo>
                <a:cubicBezTo>
                  <a:pt x="6577467" y="1655794"/>
                  <a:pt x="6572179" y="1655794"/>
                  <a:pt x="6570593" y="1653150"/>
                </a:cubicBezTo>
                <a:cubicBezTo>
                  <a:pt x="6569535" y="1650506"/>
                  <a:pt x="6571122" y="1645218"/>
                  <a:pt x="6571650" y="1640987"/>
                </a:cubicBezTo>
                <a:close/>
                <a:moveTo>
                  <a:pt x="7107361" y="1573293"/>
                </a:moveTo>
                <a:cubicBezTo>
                  <a:pt x="7142264" y="1579110"/>
                  <a:pt x="7176638" y="1586514"/>
                  <a:pt x="7186686" y="1615600"/>
                </a:cubicBezTo>
                <a:cubicBezTo>
                  <a:pt x="7187744" y="1619302"/>
                  <a:pt x="7190917" y="1621417"/>
                  <a:pt x="7192503" y="1624591"/>
                </a:cubicBezTo>
                <a:lnTo>
                  <a:pt x="7254377" y="1731415"/>
                </a:lnTo>
                <a:cubicBezTo>
                  <a:pt x="7264954" y="1748867"/>
                  <a:pt x="7274473" y="1767376"/>
                  <a:pt x="7284521" y="1785356"/>
                </a:cubicBezTo>
                <a:lnTo>
                  <a:pt x="7313607" y="1839827"/>
                </a:lnTo>
                <a:lnTo>
                  <a:pt x="7322529" y="1878662"/>
                </a:lnTo>
                <a:lnTo>
                  <a:pt x="7322068" y="1878432"/>
                </a:lnTo>
                <a:lnTo>
                  <a:pt x="7322110" y="1878662"/>
                </a:lnTo>
                <a:lnTo>
                  <a:pt x="7290602" y="1859393"/>
                </a:lnTo>
                <a:cubicBezTo>
                  <a:pt x="7281876" y="1851329"/>
                  <a:pt x="7274737" y="1841942"/>
                  <a:pt x="7268127" y="1831894"/>
                </a:cubicBezTo>
                <a:cubicBezTo>
                  <a:pt x="7256492" y="1814442"/>
                  <a:pt x="7243800" y="1796991"/>
                  <a:pt x="7233224" y="1778482"/>
                </a:cubicBezTo>
                <a:cubicBezTo>
                  <a:pt x="7213128" y="1744636"/>
                  <a:pt x="7189859" y="1712906"/>
                  <a:pt x="7176110" y="1674830"/>
                </a:cubicBezTo>
                <a:cubicBezTo>
                  <a:pt x="7161831" y="1635167"/>
                  <a:pt x="7106303" y="1632523"/>
                  <a:pt x="7085678" y="1600264"/>
                </a:cubicBezTo>
                <a:cubicBezTo>
                  <a:pt x="7082505" y="1595505"/>
                  <a:pt x="7088852" y="1583341"/>
                  <a:pt x="7090967" y="1574880"/>
                </a:cubicBezTo>
                <a:cubicBezTo>
                  <a:pt x="7096784" y="1574351"/>
                  <a:pt x="7103130" y="1572765"/>
                  <a:pt x="7107361" y="1573293"/>
                </a:cubicBezTo>
                <a:close/>
                <a:moveTo>
                  <a:pt x="6951883" y="1535222"/>
                </a:moveTo>
                <a:cubicBezTo>
                  <a:pt x="7006882" y="1559019"/>
                  <a:pt x="7021689" y="1614546"/>
                  <a:pt x="7038612" y="1668489"/>
                </a:cubicBezTo>
                <a:cubicBezTo>
                  <a:pt x="7040199" y="1673248"/>
                  <a:pt x="7033324" y="1684883"/>
                  <a:pt x="7030151" y="1693344"/>
                </a:cubicBezTo>
                <a:cubicBezTo>
                  <a:pt x="7025392" y="1692814"/>
                  <a:pt x="7019045" y="1693872"/>
                  <a:pt x="7016930" y="1691229"/>
                </a:cubicBezTo>
                <a:cubicBezTo>
                  <a:pt x="6997892" y="1670075"/>
                  <a:pt x="6979382" y="1648393"/>
                  <a:pt x="6958229" y="1623538"/>
                </a:cubicBezTo>
                <a:cubicBezTo>
                  <a:pt x="6950296" y="1603971"/>
                  <a:pt x="6940248" y="1580172"/>
                  <a:pt x="6931787" y="1555846"/>
                </a:cubicBezTo>
                <a:cubicBezTo>
                  <a:pt x="6930730" y="1552673"/>
                  <a:pt x="6936018" y="1545270"/>
                  <a:pt x="6938134" y="1539452"/>
                </a:cubicBezTo>
                <a:cubicBezTo>
                  <a:pt x="6942893" y="1537866"/>
                  <a:pt x="6949768" y="1534164"/>
                  <a:pt x="6951883" y="1535222"/>
                </a:cubicBezTo>
                <a:close/>
                <a:moveTo>
                  <a:pt x="6444729" y="1488153"/>
                </a:moveTo>
                <a:cubicBezTo>
                  <a:pt x="6454777" y="1493442"/>
                  <a:pt x="6461652" y="1501904"/>
                  <a:pt x="6450546" y="1521471"/>
                </a:cubicBezTo>
                <a:cubicBezTo>
                  <a:pt x="6449489" y="1523057"/>
                  <a:pt x="6435210" y="1531518"/>
                  <a:pt x="6431508" y="1531518"/>
                </a:cubicBezTo>
                <a:cubicBezTo>
                  <a:pt x="6417230" y="1531518"/>
                  <a:pt x="6404538" y="1529402"/>
                  <a:pt x="6391317" y="1527816"/>
                </a:cubicBezTo>
                <a:cubicBezTo>
                  <a:pt x="6398191" y="1518826"/>
                  <a:pt x="6402422" y="1512480"/>
                  <a:pt x="6408239" y="1506134"/>
                </a:cubicBezTo>
                <a:cubicBezTo>
                  <a:pt x="6424105" y="1490269"/>
                  <a:pt x="6436797" y="1483923"/>
                  <a:pt x="6444729" y="1488153"/>
                </a:cubicBezTo>
                <a:close/>
                <a:moveTo>
                  <a:pt x="6898999" y="1462769"/>
                </a:moveTo>
                <a:lnTo>
                  <a:pt x="6906403" y="1465942"/>
                </a:lnTo>
                <a:lnTo>
                  <a:pt x="6893711" y="1474403"/>
                </a:lnTo>
                <a:close/>
                <a:moveTo>
                  <a:pt x="6416700" y="1451136"/>
                </a:moveTo>
                <a:lnTo>
                  <a:pt x="6418287" y="1457481"/>
                </a:lnTo>
                <a:lnTo>
                  <a:pt x="6405595" y="1462769"/>
                </a:lnTo>
                <a:close/>
                <a:moveTo>
                  <a:pt x="6577845" y="1444793"/>
                </a:moveTo>
                <a:lnTo>
                  <a:pt x="6591415" y="1445050"/>
                </a:lnTo>
                <a:cubicBezTo>
                  <a:pt x="6595977" y="1445315"/>
                  <a:pt x="6599943" y="1446108"/>
                  <a:pt x="6601794" y="1448488"/>
                </a:cubicBezTo>
                <a:cubicBezTo>
                  <a:pt x="6612900" y="1462238"/>
                  <a:pt x="6620303" y="1478103"/>
                  <a:pt x="6628765" y="1493439"/>
                </a:cubicBezTo>
                <a:cubicBezTo>
                  <a:pt x="6635111" y="1505602"/>
                  <a:pt x="6632466" y="1508246"/>
                  <a:pt x="6594390" y="1532573"/>
                </a:cubicBezTo>
                <a:cubicBezTo>
                  <a:pt x="6580640" y="1541563"/>
                  <a:pt x="6566362" y="1551611"/>
                  <a:pt x="6552612" y="1561659"/>
                </a:cubicBezTo>
                <a:cubicBezTo>
                  <a:pt x="6537276" y="1572764"/>
                  <a:pt x="6525112" y="1578053"/>
                  <a:pt x="6516651" y="1576466"/>
                </a:cubicBezTo>
                <a:cubicBezTo>
                  <a:pt x="6500257" y="1573293"/>
                  <a:pt x="6495498" y="1551082"/>
                  <a:pt x="6508719" y="1532573"/>
                </a:cubicBezTo>
                <a:lnTo>
                  <a:pt x="6577170" y="1445165"/>
                </a:lnTo>
                <a:lnTo>
                  <a:pt x="6577467" y="1445313"/>
                </a:lnTo>
                <a:close/>
                <a:moveTo>
                  <a:pt x="6581698" y="1439497"/>
                </a:moveTo>
                <a:lnTo>
                  <a:pt x="6577845" y="1444793"/>
                </a:lnTo>
                <a:lnTo>
                  <a:pt x="6577467" y="1444786"/>
                </a:lnTo>
                <a:lnTo>
                  <a:pt x="6577170" y="1445165"/>
                </a:lnTo>
                <a:lnTo>
                  <a:pt x="6576410" y="1444785"/>
                </a:lnTo>
                <a:cubicBezTo>
                  <a:pt x="6574823" y="1444785"/>
                  <a:pt x="6573766" y="1443727"/>
                  <a:pt x="6572179" y="1443199"/>
                </a:cubicBezTo>
                <a:cubicBezTo>
                  <a:pt x="6575352" y="1442140"/>
                  <a:pt x="6578525" y="1441083"/>
                  <a:pt x="6581698" y="1439497"/>
                </a:cubicBezTo>
                <a:close/>
                <a:moveTo>
                  <a:pt x="6305580" y="1246674"/>
                </a:moveTo>
                <a:cubicBezTo>
                  <a:pt x="6301151" y="1247930"/>
                  <a:pt x="6295862" y="1251764"/>
                  <a:pt x="6290309" y="1258110"/>
                </a:cubicBezTo>
                <a:cubicBezTo>
                  <a:pt x="6286607" y="1262340"/>
                  <a:pt x="6288723" y="1266571"/>
                  <a:pt x="6288723" y="1270802"/>
                </a:cubicBezTo>
                <a:cubicBezTo>
                  <a:pt x="6294540" y="1278205"/>
                  <a:pt x="6304059" y="1276090"/>
                  <a:pt x="6313578" y="1264455"/>
                </a:cubicBezTo>
                <a:cubicBezTo>
                  <a:pt x="6317280" y="1259696"/>
                  <a:pt x="6317280" y="1253879"/>
                  <a:pt x="6315693" y="1250706"/>
                </a:cubicBezTo>
                <a:cubicBezTo>
                  <a:pt x="6313578" y="1246739"/>
                  <a:pt x="6310008" y="1245417"/>
                  <a:pt x="6305580" y="1246674"/>
                </a:cubicBezTo>
                <a:close/>
                <a:moveTo>
                  <a:pt x="6707792" y="1188460"/>
                </a:moveTo>
                <a:cubicBezTo>
                  <a:pt x="6719691" y="1189428"/>
                  <a:pt x="6725938" y="1204301"/>
                  <a:pt x="6717608" y="1222149"/>
                </a:cubicBezTo>
                <a:cubicBezTo>
                  <a:pt x="6716551" y="1224264"/>
                  <a:pt x="6704916" y="1232726"/>
                  <a:pt x="6702801" y="1232726"/>
                </a:cubicBezTo>
                <a:cubicBezTo>
                  <a:pt x="6686407" y="1233783"/>
                  <a:pt x="6681119" y="1224794"/>
                  <a:pt x="6683234" y="1209985"/>
                </a:cubicBezTo>
                <a:cubicBezTo>
                  <a:pt x="6684292" y="1205756"/>
                  <a:pt x="6690638" y="1194650"/>
                  <a:pt x="6694340" y="1192535"/>
                </a:cubicBezTo>
                <a:cubicBezTo>
                  <a:pt x="6699232" y="1189362"/>
                  <a:pt x="6703826" y="1188139"/>
                  <a:pt x="6707792" y="1188460"/>
                </a:cubicBezTo>
                <a:close/>
                <a:moveTo>
                  <a:pt x="6243771" y="1154987"/>
                </a:moveTo>
                <a:lnTo>
                  <a:pt x="6241127" y="1168208"/>
                </a:lnTo>
                <a:cubicBezTo>
                  <a:pt x="6242185" y="1171909"/>
                  <a:pt x="6240599" y="1178784"/>
                  <a:pt x="6244829" y="1178255"/>
                </a:cubicBezTo>
                <a:cubicBezTo>
                  <a:pt x="6256464" y="1176669"/>
                  <a:pt x="6259637" y="1169794"/>
                  <a:pt x="6251175" y="1162390"/>
                </a:cubicBezTo>
                <a:cubicBezTo>
                  <a:pt x="6248531" y="1160275"/>
                  <a:pt x="6246416" y="1157102"/>
                  <a:pt x="6243771" y="1154987"/>
                </a:cubicBezTo>
                <a:close/>
                <a:moveTo>
                  <a:pt x="6044822" y="1120116"/>
                </a:moveTo>
                <a:cubicBezTo>
                  <a:pt x="6036930" y="1119819"/>
                  <a:pt x="6027610" y="1120877"/>
                  <a:pt x="6016901" y="1123257"/>
                </a:cubicBezTo>
                <a:cubicBezTo>
                  <a:pt x="6011612" y="1124314"/>
                  <a:pt x="5999450" y="1130131"/>
                  <a:pt x="5997863" y="1132776"/>
                </a:cubicBezTo>
                <a:cubicBezTo>
                  <a:pt x="5990459" y="1143352"/>
                  <a:pt x="5979882" y="1157631"/>
                  <a:pt x="5980940" y="1162390"/>
                </a:cubicBezTo>
                <a:cubicBezTo>
                  <a:pt x="5986229" y="1185659"/>
                  <a:pt x="6021132" y="1179313"/>
                  <a:pt x="6046515" y="1183015"/>
                </a:cubicBezTo>
                <a:cubicBezTo>
                  <a:pt x="6049689" y="1183544"/>
                  <a:pt x="6058679" y="1177727"/>
                  <a:pt x="6065554" y="1175082"/>
                </a:cubicBezTo>
                <a:cubicBezTo>
                  <a:pt x="6069256" y="1170323"/>
                  <a:pt x="6075601" y="1163448"/>
                  <a:pt x="6076131" y="1160275"/>
                </a:cubicBezTo>
                <a:cubicBezTo>
                  <a:pt x="6079304" y="1134098"/>
                  <a:pt x="6068495" y="1121008"/>
                  <a:pt x="6044822" y="1120116"/>
                </a:cubicBezTo>
                <a:close/>
                <a:moveTo>
                  <a:pt x="6568477" y="1064026"/>
                </a:moveTo>
                <a:cubicBezTo>
                  <a:pt x="6580640" y="1081478"/>
                  <a:pt x="6591217" y="1099987"/>
                  <a:pt x="6603909" y="1116381"/>
                </a:cubicBezTo>
                <a:cubicBezTo>
                  <a:pt x="6608669" y="1122198"/>
                  <a:pt x="6610255" y="1129073"/>
                  <a:pt x="6601265" y="1142822"/>
                </a:cubicBezTo>
                <a:cubicBezTo>
                  <a:pt x="6598092" y="1141236"/>
                  <a:pt x="6593332" y="1140707"/>
                  <a:pt x="6591746" y="1138063"/>
                </a:cubicBezTo>
                <a:cubicBezTo>
                  <a:pt x="6585928" y="1129073"/>
                  <a:pt x="6580640" y="1119554"/>
                  <a:pt x="6563718" y="1089410"/>
                </a:cubicBezTo>
                <a:cubicBezTo>
                  <a:pt x="6562660" y="1085180"/>
                  <a:pt x="6560545" y="1078305"/>
                  <a:pt x="6558958" y="1071430"/>
                </a:cubicBezTo>
                <a:cubicBezTo>
                  <a:pt x="6558958" y="1071430"/>
                  <a:pt x="6561602" y="1069314"/>
                  <a:pt x="6563718" y="1067728"/>
                </a:cubicBezTo>
                <a:cubicBezTo>
                  <a:pt x="6564775" y="1066670"/>
                  <a:pt x="6565833" y="1065612"/>
                  <a:pt x="6566891" y="1065084"/>
                </a:cubicBezTo>
                <a:cubicBezTo>
                  <a:pt x="6567949" y="1064555"/>
                  <a:pt x="6568477" y="1064026"/>
                  <a:pt x="6568477" y="1064026"/>
                </a:cubicBezTo>
                <a:close/>
                <a:moveTo>
                  <a:pt x="6344779" y="848261"/>
                </a:moveTo>
                <a:cubicBezTo>
                  <a:pt x="6398721" y="843503"/>
                  <a:pt x="6423047" y="867829"/>
                  <a:pt x="6432566" y="904847"/>
                </a:cubicBezTo>
                <a:cubicBezTo>
                  <a:pt x="6434152" y="910665"/>
                  <a:pt x="6426749" y="922828"/>
                  <a:pt x="6423047" y="931818"/>
                </a:cubicBezTo>
                <a:cubicBezTo>
                  <a:pt x="6417230" y="933405"/>
                  <a:pt x="6408239" y="938165"/>
                  <a:pt x="6405595" y="936577"/>
                </a:cubicBezTo>
                <a:cubicBezTo>
                  <a:pt x="6372279" y="920712"/>
                  <a:pt x="6327856" y="915952"/>
                  <a:pt x="6315693" y="879464"/>
                </a:cubicBezTo>
                <a:lnTo>
                  <a:pt x="6327328" y="852492"/>
                </a:lnTo>
                <a:cubicBezTo>
                  <a:pt x="6333145" y="850907"/>
                  <a:pt x="6339491" y="848791"/>
                  <a:pt x="6344779" y="848261"/>
                </a:cubicBezTo>
                <a:close/>
                <a:moveTo>
                  <a:pt x="2320342" y="595478"/>
                </a:moveTo>
                <a:cubicBezTo>
                  <a:pt x="2318754" y="594421"/>
                  <a:pt x="2311352" y="599709"/>
                  <a:pt x="2306592" y="602353"/>
                </a:cubicBezTo>
                <a:cubicBezTo>
                  <a:pt x="2304476" y="607642"/>
                  <a:pt x="2300243" y="615045"/>
                  <a:pt x="2301304" y="617689"/>
                </a:cubicBezTo>
                <a:cubicBezTo>
                  <a:pt x="2304476" y="627208"/>
                  <a:pt x="2308706" y="635670"/>
                  <a:pt x="2313995" y="642545"/>
                </a:cubicBezTo>
                <a:cubicBezTo>
                  <a:pt x="2315582" y="644660"/>
                  <a:pt x="2322983" y="642545"/>
                  <a:pt x="2327745" y="638843"/>
                </a:cubicBezTo>
                <a:cubicBezTo>
                  <a:pt x="2337790" y="631439"/>
                  <a:pt x="2344137" y="619276"/>
                  <a:pt x="2340438" y="612930"/>
                </a:cubicBezTo>
                <a:cubicBezTo>
                  <a:pt x="2335678" y="604997"/>
                  <a:pt x="2327745" y="600238"/>
                  <a:pt x="2320342" y="595478"/>
                </a:cubicBezTo>
                <a:close/>
                <a:moveTo>
                  <a:pt x="5678975" y="83037"/>
                </a:moveTo>
                <a:cubicBezTo>
                  <a:pt x="5683206" y="83566"/>
                  <a:pt x="5689023" y="82508"/>
                  <a:pt x="5690609" y="85152"/>
                </a:cubicBezTo>
                <a:cubicBezTo>
                  <a:pt x="5692196" y="87796"/>
                  <a:pt x="5689551" y="94142"/>
                  <a:pt x="5688494" y="98902"/>
                </a:cubicBezTo>
                <a:cubicBezTo>
                  <a:pt x="5684792" y="98373"/>
                  <a:pt x="5678446" y="99431"/>
                  <a:pt x="5676860" y="96787"/>
                </a:cubicBezTo>
                <a:cubicBezTo>
                  <a:pt x="5675273" y="94142"/>
                  <a:pt x="5677917" y="87796"/>
                  <a:pt x="5678975" y="83037"/>
                </a:cubicBezTo>
                <a:close/>
                <a:moveTo>
                  <a:pt x="5548554" y="0"/>
                </a:moveTo>
                <a:lnTo>
                  <a:pt x="5577265" y="0"/>
                </a:lnTo>
                <a:lnTo>
                  <a:pt x="5585900" y="17990"/>
                </a:lnTo>
                <a:cubicBezTo>
                  <a:pt x="5572943" y="11115"/>
                  <a:pt x="5562763" y="3976"/>
                  <a:pt x="5550733" y="274"/>
                </a:cubicBezTo>
                <a:close/>
                <a:moveTo>
                  <a:pt x="5428791" y="0"/>
                </a:moveTo>
                <a:lnTo>
                  <a:pt x="5519874" y="0"/>
                </a:lnTo>
                <a:lnTo>
                  <a:pt x="5504459" y="3182"/>
                </a:lnTo>
                <a:cubicBezTo>
                  <a:pt x="5481454" y="11115"/>
                  <a:pt x="5463077" y="13230"/>
                  <a:pt x="5448402" y="10917"/>
                </a:cubicBezTo>
                <a:close/>
                <a:moveTo>
                  <a:pt x="921423" y="0"/>
                </a:moveTo>
                <a:lnTo>
                  <a:pt x="5300645" y="0"/>
                </a:lnTo>
                <a:lnTo>
                  <a:pt x="5317144" y="16734"/>
                </a:lnTo>
                <a:cubicBezTo>
                  <a:pt x="5326837" y="24666"/>
                  <a:pt x="5337744" y="31475"/>
                  <a:pt x="5350568" y="36499"/>
                </a:cubicBezTo>
                <a:cubicBezTo>
                  <a:pt x="5357443" y="39143"/>
                  <a:pt x="5362731" y="44960"/>
                  <a:pt x="5364318" y="52893"/>
                </a:cubicBezTo>
                <a:cubicBezTo>
                  <a:pt x="5372779" y="107363"/>
                  <a:pt x="5414028" y="130632"/>
                  <a:pt x="5469556" y="140680"/>
                </a:cubicBezTo>
                <a:cubicBezTo>
                  <a:pt x="5478546" y="142266"/>
                  <a:pt x="5477488" y="152843"/>
                  <a:pt x="5469027" y="166592"/>
                </a:cubicBezTo>
                <a:cubicBezTo>
                  <a:pt x="5449989" y="199380"/>
                  <a:pt x="5436768" y="228466"/>
                  <a:pt x="5454219" y="239572"/>
                </a:cubicBezTo>
                <a:cubicBezTo>
                  <a:pt x="5490709" y="263369"/>
                  <a:pt x="5510805" y="303032"/>
                  <a:pt x="5562631" y="312551"/>
                </a:cubicBezTo>
                <a:cubicBezTo>
                  <a:pt x="5574266" y="314666"/>
                  <a:pt x="5579025" y="326301"/>
                  <a:pt x="5582198" y="337406"/>
                </a:cubicBezTo>
                <a:cubicBezTo>
                  <a:pt x="5587486" y="356444"/>
                  <a:pt x="5599121" y="369665"/>
                  <a:pt x="5622389" y="371781"/>
                </a:cubicBezTo>
                <a:cubicBezTo>
                  <a:pt x="5645658" y="373896"/>
                  <a:pt x="5657821" y="386588"/>
                  <a:pt x="5660465" y="407742"/>
                </a:cubicBezTo>
                <a:cubicBezTo>
                  <a:pt x="5664696" y="441587"/>
                  <a:pt x="5685321" y="460096"/>
                  <a:pt x="5712820" y="473846"/>
                </a:cubicBezTo>
                <a:cubicBezTo>
                  <a:pt x="5783684" y="508749"/>
                  <a:pt x="5839212" y="558989"/>
                  <a:pt x="5889452" y="613988"/>
                </a:cubicBezTo>
                <a:cubicBezTo>
                  <a:pt x="5932287" y="661054"/>
                  <a:pt x="5969834" y="713409"/>
                  <a:pt x="6019545" y="754658"/>
                </a:cubicBezTo>
                <a:cubicBezTo>
                  <a:pt x="6057622" y="786917"/>
                  <a:pt x="6080890" y="832926"/>
                  <a:pt x="6111563" y="871531"/>
                </a:cubicBezTo>
                <a:cubicBezTo>
                  <a:pt x="6129014" y="893742"/>
                  <a:pt x="6146466" y="916482"/>
                  <a:pt x="6167090" y="936049"/>
                </a:cubicBezTo>
                <a:cubicBezTo>
                  <a:pt x="6193003" y="960375"/>
                  <a:pt x="6225262" y="979413"/>
                  <a:pt x="6249589" y="1005326"/>
                </a:cubicBezTo>
                <a:cubicBezTo>
                  <a:pt x="6271271" y="1028595"/>
                  <a:pt x="6286078" y="1057152"/>
                  <a:pt x="6310933" y="1078834"/>
                </a:cubicBezTo>
                <a:cubicBezTo>
                  <a:pt x="6337375" y="1102103"/>
                  <a:pt x="6347952" y="1139650"/>
                  <a:pt x="6362231" y="1173496"/>
                </a:cubicBezTo>
                <a:cubicBezTo>
                  <a:pt x="6372279" y="1197294"/>
                  <a:pt x="6388144" y="1215274"/>
                  <a:pt x="6409826" y="1229552"/>
                </a:cubicBezTo>
                <a:cubicBezTo>
                  <a:pt x="6440498" y="1249648"/>
                  <a:pt x="6464825" y="1275561"/>
                  <a:pt x="6484920" y="1305176"/>
                </a:cubicBezTo>
                <a:cubicBezTo>
                  <a:pt x="6494968" y="1319983"/>
                  <a:pt x="6503958" y="1335320"/>
                  <a:pt x="6512420" y="1351713"/>
                </a:cubicBezTo>
                <a:cubicBezTo>
                  <a:pt x="6520882" y="1367578"/>
                  <a:pt x="6527756" y="1385030"/>
                  <a:pt x="6535160" y="1401953"/>
                </a:cubicBezTo>
                <a:cubicBezTo>
                  <a:pt x="6543092" y="1421520"/>
                  <a:pt x="6552612" y="1438971"/>
                  <a:pt x="6574823" y="1445846"/>
                </a:cubicBezTo>
                <a:cubicBezTo>
                  <a:pt x="6543621" y="1458538"/>
                  <a:pt x="6517709" y="1464356"/>
                  <a:pt x="6506074" y="1451135"/>
                </a:cubicBezTo>
                <a:cubicBezTo>
                  <a:pt x="6487036" y="1429981"/>
                  <a:pt x="6456363" y="1419933"/>
                  <a:pt x="6447373" y="1389790"/>
                </a:cubicBezTo>
                <a:cubicBezTo>
                  <a:pt x="6444200" y="1378684"/>
                  <a:pt x="6429393" y="1376569"/>
                  <a:pt x="6408239" y="1385559"/>
                </a:cubicBezTo>
                <a:cubicBezTo>
                  <a:pt x="6372279" y="1400895"/>
                  <a:pt x="6347423" y="1404068"/>
                  <a:pt x="6333674" y="1390319"/>
                </a:cubicBezTo>
                <a:cubicBezTo>
                  <a:pt x="6288723" y="1345368"/>
                  <a:pt x="6241127" y="1302532"/>
                  <a:pt x="6193532" y="1259696"/>
                </a:cubicBezTo>
                <a:cubicBezTo>
                  <a:pt x="6188772" y="1255466"/>
                  <a:pt x="6177138" y="1255466"/>
                  <a:pt x="6165504" y="1258638"/>
                </a:cubicBezTo>
                <a:cubicBezTo>
                  <a:pt x="6154398" y="1261811"/>
                  <a:pt x="6136947" y="1269744"/>
                  <a:pt x="6125841" y="1279263"/>
                </a:cubicBezTo>
                <a:cubicBezTo>
                  <a:pt x="6116322" y="1287196"/>
                  <a:pt x="6107332" y="1303589"/>
                  <a:pt x="6106803" y="1310993"/>
                </a:cubicBezTo>
                <a:cubicBezTo>
                  <a:pt x="6105745" y="1324743"/>
                  <a:pt x="6107332" y="1337435"/>
                  <a:pt x="6114207" y="1344839"/>
                </a:cubicBezTo>
                <a:cubicBezTo>
                  <a:pt x="6138533" y="1370223"/>
                  <a:pt x="6168677" y="1390847"/>
                  <a:pt x="6190888" y="1418347"/>
                </a:cubicBezTo>
                <a:cubicBezTo>
                  <a:pt x="6210984" y="1442673"/>
                  <a:pt x="6231608" y="1465942"/>
                  <a:pt x="6276030" y="1467529"/>
                </a:cubicBezTo>
                <a:cubicBezTo>
                  <a:pt x="6306703" y="1468586"/>
                  <a:pt x="6314636" y="1489211"/>
                  <a:pt x="6310405" y="1518826"/>
                </a:cubicBezTo>
                <a:cubicBezTo>
                  <a:pt x="6308289" y="1533104"/>
                  <a:pt x="6313578" y="1544210"/>
                  <a:pt x="6306174" y="1560604"/>
                </a:cubicBezTo>
                <a:cubicBezTo>
                  <a:pt x="6281319" y="1615603"/>
                  <a:pt x="6308289" y="1627237"/>
                  <a:pt x="6349539" y="1627766"/>
                </a:cubicBezTo>
                <a:cubicBezTo>
                  <a:pt x="6370163" y="1628295"/>
                  <a:pt x="6381269" y="1636227"/>
                  <a:pt x="6381798" y="1654208"/>
                </a:cubicBezTo>
                <a:cubicBezTo>
                  <a:pt x="6383913" y="1722428"/>
                  <a:pt x="6399249" y="1781657"/>
                  <a:pt x="6414586" y="1840887"/>
                </a:cubicBezTo>
                <a:cubicBezTo>
                  <a:pt x="6427277" y="1889539"/>
                  <a:pt x="6448960" y="1930260"/>
                  <a:pt x="6488093" y="1957230"/>
                </a:cubicBezTo>
                <a:cubicBezTo>
                  <a:pt x="6536218" y="1990547"/>
                  <a:pt x="6567419" y="2037614"/>
                  <a:pt x="6609197" y="2075690"/>
                </a:cubicBezTo>
                <a:cubicBezTo>
                  <a:pt x="6632466" y="2097372"/>
                  <a:pt x="6654148" y="2120641"/>
                  <a:pt x="6673715" y="2145495"/>
                </a:cubicBezTo>
                <a:cubicBezTo>
                  <a:pt x="6683234" y="2158187"/>
                  <a:pt x="6692753" y="2170879"/>
                  <a:pt x="6701214" y="2184101"/>
                </a:cubicBezTo>
                <a:cubicBezTo>
                  <a:pt x="6705445" y="2190976"/>
                  <a:pt x="6709676" y="2197322"/>
                  <a:pt x="6713378" y="2204726"/>
                </a:cubicBezTo>
                <a:cubicBezTo>
                  <a:pt x="6717080" y="2211601"/>
                  <a:pt x="6720781" y="2219004"/>
                  <a:pt x="6724483" y="2225879"/>
                </a:cubicBezTo>
                <a:cubicBezTo>
                  <a:pt x="6737176" y="2251792"/>
                  <a:pt x="6758858" y="2269773"/>
                  <a:pt x="6794818" y="2276119"/>
                </a:cubicBezTo>
                <a:cubicBezTo>
                  <a:pt x="6834481" y="2282993"/>
                  <a:pt x="6859865" y="2302561"/>
                  <a:pt x="6856692" y="2345925"/>
                </a:cubicBezTo>
                <a:cubicBezTo>
                  <a:pt x="6855634" y="2359146"/>
                  <a:pt x="6862509" y="2367607"/>
                  <a:pt x="6867269" y="2377655"/>
                </a:cubicBezTo>
                <a:cubicBezTo>
                  <a:pt x="6889480" y="2422606"/>
                  <a:pt x="6911691" y="2467557"/>
                  <a:pt x="6934960" y="2511451"/>
                </a:cubicBezTo>
                <a:cubicBezTo>
                  <a:pt x="6941835" y="2523614"/>
                  <a:pt x="6951354" y="2534191"/>
                  <a:pt x="6962988" y="2542652"/>
                </a:cubicBezTo>
                <a:cubicBezTo>
                  <a:pt x="6971978" y="2548998"/>
                  <a:pt x="6981497" y="2553758"/>
                  <a:pt x="6979911" y="2568565"/>
                </a:cubicBezTo>
                <a:cubicBezTo>
                  <a:pt x="6978853" y="2582316"/>
                  <a:pt x="6977796" y="2596064"/>
                  <a:pt x="6982555" y="2605583"/>
                </a:cubicBezTo>
                <a:cubicBezTo>
                  <a:pt x="7028035" y="2699187"/>
                  <a:pt x="7073515" y="2791734"/>
                  <a:pt x="7120581" y="2883751"/>
                </a:cubicBezTo>
                <a:cubicBezTo>
                  <a:pt x="7149138" y="2941394"/>
                  <a:pt x="7182455" y="2994807"/>
                  <a:pt x="7212070" y="3051392"/>
                </a:cubicBezTo>
                <a:cubicBezTo>
                  <a:pt x="7218416" y="3064084"/>
                  <a:pt x="7224762" y="3077834"/>
                  <a:pt x="7220531" y="3096872"/>
                </a:cubicBezTo>
                <a:cubicBezTo>
                  <a:pt x="7212598" y="3131775"/>
                  <a:pt x="7216829" y="3157159"/>
                  <a:pt x="7239570" y="3171967"/>
                </a:cubicBezTo>
                <a:cubicBezTo>
                  <a:pt x="7254905" y="3182015"/>
                  <a:pt x="7264425" y="3197352"/>
                  <a:pt x="7272886" y="3212687"/>
                </a:cubicBezTo>
                <a:cubicBezTo>
                  <a:pt x="7295626" y="3252351"/>
                  <a:pt x="7316779" y="3293071"/>
                  <a:pt x="7337404" y="3334320"/>
                </a:cubicBezTo>
                <a:cubicBezTo>
                  <a:pt x="7345337" y="3350185"/>
                  <a:pt x="7346394" y="3371339"/>
                  <a:pt x="7329472" y="3400949"/>
                </a:cubicBezTo>
                <a:cubicBezTo>
                  <a:pt x="7305145" y="3443256"/>
                  <a:pt x="7301443" y="3473400"/>
                  <a:pt x="7313607" y="3496140"/>
                </a:cubicBezTo>
                <a:cubicBezTo>
                  <a:pt x="7321539" y="3511476"/>
                  <a:pt x="7320481" y="3533687"/>
                  <a:pt x="7326827" y="3550610"/>
                </a:cubicBezTo>
                <a:cubicBezTo>
                  <a:pt x="7330529" y="3560129"/>
                  <a:pt x="7336875" y="3569648"/>
                  <a:pt x="7350096" y="3570705"/>
                </a:cubicBezTo>
                <a:cubicBezTo>
                  <a:pt x="7374951" y="3572821"/>
                  <a:pt x="7390816" y="3581812"/>
                  <a:pt x="7398220" y="3598205"/>
                </a:cubicBezTo>
                <a:cubicBezTo>
                  <a:pt x="7430479" y="3665367"/>
                  <a:pt x="7460622" y="3733587"/>
                  <a:pt x="7486536" y="3804980"/>
                </a:cubicBezTo>
                <a:cubicBezTo>
                  <a:pt x="7442642" y="3751039"/>
                  <a:pt x="7404566" y="3692338"/>
                  <a:pt x="7372307" y="3629935"/>
                </a:cubicBezTo>
                <a:cubicBezTo>
                  <a:pt x="7366490" y="3619359"/>
                  <a:pt x="7335817" y="3627291"/>
                  <a:pt x="7322596" y="3642628"/>
                </a:cubicBezTo>
                <a:cubicBezTo>
                  <a:pt x="7313077" y="3654262"/>
                  <a:pt x="7299328" y="3668540"/>
                  <a:pt x="7297212" y="3676473"/>
                </a:cubicBezTo>
                <a:cubicBezTo>
                  <a:pt x="7280818" y="3739933"/>
                  <a:pt x="7276059" y="3795990"/>
                  <a:pt x="7296683" y="3837768"/>
                </a:cubicBezTo>
                <a:cubicBezTo>
                  <a:pt x="7329472" y="3903872"/>
                  <a:pt x="7354855" y="3975265"/>
                  <a:pt x="7384999" y="4042956"/>
                </a:cubicBezTo>
                <a:cubicBezTo>
                  <a:pt x="7396633" y="4068869"/>
                  <a:pt x="7417787" y="4086850"/>
                  <a:pt x="7472257" y="4076273"/>
                </a:cubicBezTo>
                <a:cubicBezTo>
                  <a:pt x="7497641" y="4071513"/>
                  <a:pt x="7507689" y="4082090"/>
                  <a:pt x="7514564" y="4094253"/>
                </a:cubicBezTo>
                <a:cubicBezTo>
                  <a:pt x="7531487" y="4124926"/>
                  <a:pt x="7547352" y="4156127"/>
                  <a:pt x="7564803" y="4186270"/>
                </a:cubicBezTo>
                <a:cubicBezTo>
                  <a:pt x="7570092" y="4195261"/>
                  <a:pt x="7577495" y="4202664"/>
                  <a:pt x="7585428" y="4209539"/>
                </a:cubicBezTo>
                <a:cubicBezTo>
                  <a:pt x="7587543" y="4211655"/>
                  <a:pt x="7593889" y="4212712"/>
                  <a:pt x="7598648" y="4210068"/>
                </a:cubicBezTo>
                <a:cubicBezTo>
                  <a:pt x="7618216" y="4198963"/>
                  <a:pt x="7626677" y="4188386"/>
                  <a:pt x="7626148" y="4178867"/>
                </a:cubicBezTo>
                <a:cubicBezTo>
                  <a:pt x="7624562" y="4163002"/>
                  <a:pt x="7621389" y="4148723"/>
                  <a:pt x="7623504" y="4130743"/>
                </a:cubicBezTo>
                <a:cubicBezTo>
                  <a:pt x="7625090" y="4119637"/>
                  <a:pt x="7639898" y="4107474"/>
                  <a:pt x="7656292" y="4100599"/>
                </a:cubicBezTo>
                <a:cubicBezTo>
                  <a:pt x="7679561" y="4090551"/>
                  <a:pt x="7699127" y="4087378"/>
                  <a:pt x="7705474" y="4095311"/>
                </a:cubicBezTo>
                <a:cubicBezTo>
                  <a:pt x="7725040" y="4119637"/>
                  <a:pt x="7743550" y="4143964"/>
                  <a:pt x="7775808" y="4159300"/>
                </a:cubicBezTo>
                <a:cubicBezTo>
                  <a:pt x="7798549" y="4170405"/>
                  <a:pt x="7814414" y="4186270"/>
                  <a:pt x="7825519" y="4206367"/>
                </a:cubicBezTo>
                <a:lnTo>
                  <a:pt x="7834225" y="4227610"/>
                </a:lnTo>
                <a:lnTo>
                  <a:pt x="7834225" y="4294492"/>
                </a:lnTo>
                <a:lnTo>
                  <a:pt x="7828163" y="4298384"/>
                </a:lnTo>
                <a:cubicBezTo>
                  <a:pt x="7822346" y="4299970"/>
                  <a:pt x="7816000" y="4299970"/>
                  <a:pt x="7813885" y="4297855"/>
                </a:cubicBezTo>
                <a:cubicBezTo>
                  <a:pt x="7802780" y="4288865"/>
                  <a:pt x="7799077" y="4274586"/>
                  <a:pt x="7794318" y="4260836"/>
                </a:cubicBezTo>
                <a:cubicBezTo>
                  <a:pt x="7789559" y="4247615"/>
                  <a:pt x="7783212" y="4234924"/>
                  <a:pt x="7766819" y="4229635"/>
                </a:cubicBezTo>
                <a:cubicBezTo>
                  <a:pt x="7763117" y="4228577"/>
                  <a:pt x="7755184" y="4230164"/>
                  <a:pt x="7748309" y="4233337"/>
                </a:cubicBezTo>
                <a:cubicBezTo>
                  <a:pt x="7737733" y="4237568"/>
                  <a:pt x="7722925" y="4251846"/>
                  <a:pt x="7722925" y="4261366"/>
                </a:cubicBezTo>
                <a:cubicBezTo>
                  <a:pt x="7723454" y="4284634"/>
                  <a:pt x="7725569" y="4307374"/>
                  <a:pt x="7728213" y="4329585"/>
                </a:cubicBezTo>
                <a:cubicBezTo>
                  <a:pt x="7730857" y="4351796"/>
                  <a:pt x="7734031" y="4373478"/>
                  <a:pt x="7737733" y="4395161"/>
                </a:cubicBezTo>
                <a:cubicBezTo>
                  <a:pt x="7745665" y="4437996"/>
                  <a:pt x="7756242" y="4478717"/>
                  <a:pt x="7768934" y="4518380"/>
                </a:cubicBezTo>
                <a:cubicBezTo>
                  <a:pt x="7772636" y="4530014"/>
                  <a:pt x="7753069" y="4547466"/>
                  <a:pt x="7728743" y="4563859"/>
                </a:cubicBezTo>
                <a:cubicBezTo>
                  <a:pt x="7710762" y="4576023"/>
                  <a:pt x="7703887" y="4586600"/>
                  <a:pt x="7706002" y="4595590"/>
                </a:cubicBezTo>
                <a:cubicBezTo>
                  <a:pt x="7725040" y="4682847"/>
                  <a:pt x="7761001" y="4758471"/>
                  <a:pt x="7811241" y="4824576"/>
                </a:cubicBezTo>
                <a:cubicBezTo>
                  <a:pt x="7816530" y="4831451"/>
                  <a:pt x="7821818" y="4838458"/>
                  <a:pt x="7828164" y="4844540"/>
                </a:cubicBezTo>
                <a:lnTo>
                  <a:pt x="7834225" y="4848294"/>
                </a:lnTo>
                <a:lnTo>
                  <a:pt x="7834225" y="5819758"/>
                </a:lnTo>
                <a:lnTo>
                  <a:pt x="7821818" y="5799748"/>
                </a:lnTo>
                <a:cubicBezTo>
                  <a:pt x="7792203" y="5762201"/>
                  <a:pt x="7769991" y="5719894"/>
                  <a:pt x="7744078" y="5679703"/>
                </a:cubicBezTo>
                <a:cubicBezTo>
                  <a:pt x="7761001" y="5636868"/>
                  <a:pt x="7738261" y="5621531"/>
                  <a:pt x="7703887" y="5612012"/>
                </a:cubicBezTo>
                <a:cubicBezTo>
                  <a:pt x="7683792" y="5606723"/>
                  <a:pt x="7675859" y="5590330"/>
                  <a:pt x="7667397" y="5575523"/>
                </a:cubicBezTo>
                <a:cubicBezTo>
                  <a:pt x="7649946" y="5546437"/>
                  <a:pt x="7635667" y="5514706"/>
                  <a:pt x="7619802" y="5484034"/>
                </a:cubicBezTo>
                <a:cubicBezTo>
                  <a:pt x="7611869" y="5468697"/>
                  <a:pt x="7604466" y="5452304"/>
                  <a:pt x="7578024" y="5451775"/>
                </a:cubicBezTo>
                <a:cubicBezTo>
                  <a:pt x="7533602" y="5450717"/>
                  <a:pt x="7524611" y="5424804"/>
                  <a:pt x="7518266" y="5396247"/>
                </a:cubicBezTo>
                <a:cubicBezTo>
                  <a:pt x="7510333" y="5360815"/>
                  <a:pt x="7505574" y="5323796"/>
                  <a:pt x="7497112" y="5288893"/>
                </a:cubicBezTo>
                <a:cubicBezTo>
                  <a:pt x="7488651" y="5254519"/>
                  <a:pt x="7509804" y="5202164"/>
                  <a:pt x="7511391" y="5161444"/>
                </a:cubicBezTo>
                <a:cubicBezTo>
                  <a:pt x="7512449" y="5137118"/>
                  <a:pt x="7503987" y="5117550"/>
                  <a:pt x="7496055" y="5098512"/>
                </a:cubicBezTo>
                <a:cubicBezTo>
                  <a:pt x="7492353" y="5088994"/>
                  <a:pt x="7479660" y="5084764"/>
                  <a:pt x="7457978" y="5091108"/>
                </a:cubicBezTo>
                <a:cubicBezTo>
                  <a:pt x="7436296" y="5096926"/>
                  <a:pt x="7419902" y="5097984"/>
                  <a:pt x="7424133" y="5082118"/>
                </a:cubicBezTo>
                <a:cubicBezTo>
                  <a:pt x="7436825" y="5037167"/>
                  <a:pt x="7424133" y="5009668"/>
                  <a:pt x="7382355" y="5002793"/>
                </a:cubicBezTo>
                <a:cubicBezTo>
                  <a:pt x="7371778" y="5001206"/>
                  <a:pt x="7364903" y="5000150"/>
                  <a:pt x="7370720" y="4988515"/>
                </a:cubicBezTo>
                <a:cubicBezTo>
                  <a:pt x="7385528" y="4959958"/>
                  <a:pt x="7384999" y="4938804"/>
                  <a:pt x="7359615" y="4937217"/>
                </a:cubicBezTo>
                <a:cubicBezTo>
                  <a:pt x="7319424" y="4934044"/>
                  <a:pt x="7297741" y="4917122"/>
                  <a:pt x="7283991" y="4893324"/>
                </a:cubicBezTo>
                <a:cubicBezTo>
                  <a:pt x="7277117" y="4881161"/>
                  <a:pt x="7255963" y="4880632"/>
                  <a:pt x="7232166" y="4883805"/>
                </a:cubicBezTo>
                <a:cubicBezTo>
                  <a:pt x="7226877" y="4884335"/>
                  <a:pt x="7218416" y="4888036"/>
                  <a:pt x="7211012" y="4891739"/>
                </a:cubicBezTo>
                <a:cubicBezTo>
                  <a:pt x="7206253" y="4894382"/>
                  <a:pt x="7198849" y="4901257"/>
                  <a:pt x="7196733" y="4904958"/>
                </a:cubicBezTo>
                <a:cubicBezTo>
                  <a:pt x="7180868" y="4929285"/>
                  <a:pt x="7190916" y="4939862"/>
                  <a:pt x="7190916" y="4955727"/>
                </a:cubicBezTo>
                <a:cubicBezTo>
                  <a:pt x="7191445" y="4970534"/>
                  <a:pt x="7217887" y="4971063"/>
                  <a:pt x="7185628" y="5003322"/>
                </a:cubicBezTo>
                <a:cubicBezTo>
                  <a:pt x="7181926" y="5002265"/>
                  <a:pt x="7176638" y="5002793"/>
                  <a:pt x="7175051" y="5000678"/>
                </a:cubicBezTo>
                <a:cubicBezTo>
                  <a:pt x="7158129" y="4970534"/>
                  <a:pt x="7134860" y="4946208"/>
                  <a:pt x="7099428" y="4930344"/>
                </a:cubicBezTo>
                <a:cubicBezTo>
                  <a:pt x="7078803" y="4920825"/>
                  <a:pt x="7063996" y="4906016"/>
                  <a:pt x="7052890" y="4889093"/>
                </a:cubicBezTo>
                <a:cubicBezTo>
                  <a:pt x="7032265" y="4857892"/>
                  <a:pt x="7016929" y="4822989"/>
                  <a:pt x="6996834" y="4791259"/>
                </a:cubicBezTo>
                <a:cubicBezTo>
                  <a:pt x="6971978" y="4750539"/>
                  <a:pt x="6951883" y="4706116"/>
                  <a:pt x="6918566" y="4672271"/>
                </a:cubicBezTo>
                <a:cubicBezTo>
                  <a:pt x="6879961" y="4633137"/>
                  <a:pt x="6854048" y="4585013"/>
                  <a:pt x="6829722" y="4535831"/>
                </a:cubicBezTo>
                <a:cubicBezTo>
                  <a:pt x="6805395" y="4486649"/>
                  <a:pt x="6779482" y="4437996"/>
                  <a:pt x="6753569" y="4389344"/>
                </a:cubicBezTo>
                <a:cubicBezTo>
                  <a:pt x="6730829" y="4347037"/>
                  <a:pt x="6661552" y="4341220"/>
                  <a:pt x="6649388" y="4290452"/>
                </a:cubicBezTo>
                <a:cubicBezTo>
                  <a:pt x="6647802" y="4283576"/>
                  <a:pt x="6639341" y="4280933"/>
                  <a:pt x="6632994" y="4277231"/>
                </a:cubicBezTo>
                <a:cubicBezTo>
                  <a:pt x="6629822" y="4275644"/>
                  <a:pt x="6625062" y="4275115"/>
                  <a:pt x="6620302" y="4275115"/>
                </a:cubicBezTo>
                <a:cubicBezTo>
                  <a:pt x="6567948" y="4275115"/>
                  <a:pt x="6548909" y="4246558"/>
                  <a:pt x="6523526" y="4223289"/>
                </a:cubicBezTo>
                <a:cubicBezTo>
                  <a:pt x="6450017" y="4155598"/>
                  <a:pt x="6375452" y="4089494"/>
                  <a:pt x="6299299" y="4023918"/>
                </a:cubicBezTo>
                <a:cubicBezTo>
                  <a:pt x="6295598" y="4020745"/>
                  <a:pt x="6277617" y="4028678"/>
                  <a:pt x="6265982" y="4031322"/>
                </a:cubicBezTo>
                <a:cubicBezTo>
                  <a:pt x="6263868" y="4036610"/>
                  <a:pt x="6259637" y="4043485"/>
                  <a:pt x="6260165" y="4046658"/>
                </a:cubicBezTo>
                <a:cubicBezTo>
                  <a:pt x="6264925" y="4080503"/>
                  <a:pt x="6271800" y="4113292"/>
                  <a:pt x="6304059" y="4127041"/>
                </a:cubicBezTo>
                <a:cubicBezTo>
                  <a:pt x="6328914" y="4137618"/>
                  <a:pt x="6343193" y="4156127"/>
                  <a:pt x="6356942" y="4175694"/>
                </a:cubicBezTo>
                <a:cubicBezTo>
                  <a:pt x="6376509" y="4203194"/>
                  <a:pt x="6392903" y="4233866"/>
                  <a:pt x="6419345" y="4255548"/>
                </a:cubicBezTo>
                <a:cubicBezTo>
                  <a:pt x="6469584" y="4296797"/>
                  <a:pt x="6485979" y="4367133"/>
                  <a:pt x="6591746" y="4362373"/>
                </a:cubicBezTo>
                <a:cubicBezTo>
                  <a:pt x="6632994" y="4381411"/>
                  <a:pt x="6669484" y="4405209"/>
                  <a:pt x="6683234" y="4445400"/>
                </a:cubicBezTo>
                <a:cubicBezTo>
                  <a:pt x="6699099" y="4491938"/>
                  <a:pt x="6739290" y="4522610"/>
                  <a:pt x="6710204" y="4597705"/>
                </a:cubicBezTo>
                <a:cubicBezTo>
                  <a:pt x="6698042" y="4628906"/>
                  <a:pt x="6711791" y="4644772"/>
                  <a:pt x="6719195" y="4664867"/>
                </a:cubicBezTo>
                <a:cubicBezTo>
                  <a:pt x="6747752" y="4743664"/>
                  <a:pt x="6806453" y="4802364"/>
                  <a:pt x="6817558" y="4893324"/>
                </a:cubicBezTo>
                <a:cubicBezTo>
                  <a:pt x="6819674" y="4911834"/>
                  <a:pt x="6832895" y="4923468"/>
                  <a:pt x="6845587" y="4935631"/>
                </a:cubicBezTo>
                <a:cubicBezTo>
                  <a:pt x="6867798" y="4956785"/>
                  <a:pt x="6896884" y="4973178"/>
                  <a:pt x="6914864" y="4996976"/>
                </a:cubicBezTo>
                <a:cubicBezTo>
                  <a:pt x="6934960" y="5023947"/>
                  <a:pt x="6943950" y="5058850"/>
                  <a:pt x="6962459" y="5087407"/>
                </a:cubicBezTo>
                <a:cubicBezTo>
                  <a:pt x="6971449" y="5101685"/>
                  <a:pt x="6991017" y="5108032"/>
                  <a:pt x="7013756" y="5123897"/>
                </a:cubicBezTo>
                <a:cubicBezTo>
                  <a:pt x="7019045" y="5087936"/>
                  <a:pt x="7024333" y="5062022"/>
                  <a:pt x="7019573" y="5040870"/>
                </a:cubicBezTo>
                <a:cubicBezTo>
                  <a:pt x="7014814" y="5020245"/>
                  <a:pt x="6995247" y="5008610"/>
                  <a:pt x="7012170" y="4975294"/>
                </a:cubicBezTo>
                <a:cubicBezTo>
                  <a:pt x="7036496" y="5014958"/>
                  <a:pt x="7062938" y="5054619"/>
                  <a:pt x="7085678" y="5096397"/>
                </a:cubicBezTo>
                <a:cubicBezTo>
                  <a:pt x="7108418" y="5138704"/>
                  <a:pt x="7127456" y="5183126"/>
                  <a:pt x="7147552" y="5226491"/>
                </a:cubicBezTo>
                <a:cubicBezTo>
                  <a:pt x="7161830" y="5257692"/>
                  <a:pt x="7181398" y="5285193"/>
                  <a:pt x="7209954" y="5306345"/>
                </a:cubicBezTo>
                <a:cubicBezTo>
                  <a:pt x="7226877" y="5319037"/>
                  <a:pt x="7241156" y="5334373"/>
                  <a:pt x="7249617" y="5352882"/>
                </a:cubicBezTo>
                <a:cubicBezTo>
                  <a:pt x="7264953" y="5385670"/>
                  <a:pt x="7283462" y="5415814"/>
                  <a:pt x="7303558" y="5445428"/>
                </a:cubicBezTo>
                <a:cubicBezTo>
                  <a:pt x="7323654" y="5475044"/>
                  <a:pt x="7345337" y="5503072"/>
                  <a:pt x="7366490" y="5531629"/>
                </a:cubicBezTo>
                <a:cubicBezTo>
                  <a:pt x="7384470" y="5555955"/>
                  <a:pt x="7400335" y="5581868"/>
                  <a:pt x="7397162" y="5620474"/>
                </a:cubicBezTo>
                <a:cubicBezTo>
                  <a:pt x="7395047" y="5639512"/>
                  <a:pt x="7405623" y="5653261"/>
                  <a:pt x="7416200" y="5666482"/>
                </a:cubicBezTo>
                <a:cubicBezTo>
                  <a:pt x="7432595" y="5687635"/>
                  <a:pt x="7455334" y="5705087"/>
                  <a:pt x="7472257" y="5726241"/>
                </a:cubicBezTo>
                <a:cubicBezTo>
                  <a:pt x="7506102" y="5768548"/>
                  <a:pt x="7519852" y="5824604"/>
                  <a:pt x="7581726" y="5847344"/>
                </a:cubicBezTo>
                <a:cubicBezTo>
                  <a:pt x="7592831" y="5851575"/>
                  <a:pt x="7593889" y="5863738"/>
                  <a:pt x="7600235" y="5871671"/>
                </a:cubicBezTo>
                <a:cubicBezTo>
                  <a:pt x="7651532" y="5935131"/>
                  <a:pt x="7693310" y="6004937"/>
                  <a:pt x="7708647" y="6091137"/>
                </a:cubicBezTo>
                <a:cubicBezTo>
                  <a:pt x="7712348" y="6110704"/>
                  <a:pt x="7720281" y="6127627"/>
                  <a:pt x="7731387" y="6142963"/>
                </a:cubicBezTo>
                <a:cubicBezTo>
                  <a:pt x="7741963" y="6158299"/>
                  <a:pt x="7755713" y="6171520"/>
                  <a:pt x="7771049" y="6183154"/>
                </a:cubicBezTo>
                <a:cubicBezTo>
                  <a:pt x="7778189" y="6188707"/>
                  <a:pt x="7800797" y="6183419"/>
                  <a:pt x="7824991" y="6173107"/>
                </a:cubicBezTo>
                <a:lnTo>
                  <a:pt x="7834225" y="6168325"/>
                </a:lnTo>
                <a:lnTo>
                  <a:pt x="7834225" y="6858000"/>
                </a:lnTo>
                <a:lnTo>
                  <a:pt x="7223428" y="6858000"/>
                </a:lnTo>
                <a:lnTo>
                  <a:pt x="7239900" y="6818750"/>
                </a:lnTo>
                <a:cubicBezTo>
                  <a:pt x="7239569" y="6808107"/>
                  <a:pt x="7232959" y="6800835"/>
                  <a:pt x="7220002" y="6796604"/>
                </a:cubicBezTo>
                <a:cubicBezTo>
                  <a:pt x="7188272" y="6786556"/>
                  <a:pt x="7182455" y="6758528"/>
                  <a:pt x="7173994" y="6732615"/>
                </a:cubicBezTo>
                <a:cubicBezTo>
                  <a:pt x="7171878" y="6726269"/>
                  <a:pt x="7176109" y="6715692"/>
                  <a:pt x="7174522" y="6709346"/>
                </a:cubicBezTo>
                <a:cubicBezTo>
                  <a:pt x="7167119" y="6682904"/>
                  <a:pt x="7159715" y="6656462"/>
                  <a:pt x="7150196" y="6631078"/>
                </a:cubicBezTo>
                <a:cubicBezTo>
                  <a:pt x="7148081" y="6624732"/>
                  <a:pt x="7142264" y="6618915"/>
                  <a:pt x="7131687" y="6620502"/>
                </a:cubicBezTo>
                <a:cubicBezTo>
                  <a:pt x="7098899" y="6623675"/>
                  <a:pt x="7090966" y="6610454"/>
                  <a:pt x="7096784" y="6587714"/>
                </a:cubicBezTo>
                <a:cubicBezTo>
                  <a:pt x="7099428" y="6577666"/>
                  <a:pt x="7101014" y="6567618"/>
                  <a:pt x="7102072" y="6558628"/>
                </a:cubicBezTo>
                <a:cubicBezTo>
                  <a:pt x="7102601" y="6549638"/>
                  <a:pt x="7102072" y="6541176"/>
                  <a:pt x="7099957" y="6534301"/>
                </a:cubicBezTo>
                <a:cubicBezTo>
                  <a:pt x="7095197" y="6520023"/>
                  <a:pt x="7084092" y="6509975"/>
                  <a:pt x="7060823" y="6507859"/>
                </a:cubicBezTo>
                <a:cubicBezTo>
                  <a:pt x="7052890" y="6506802"/>
                  <a:pt x="7048659" y="6498870"/>
                  <a:pt x="7053419" y="6490408"/>
                </a:cubicBezTo>
                <a:cubicBezTo>
                  <a:pt x="7085149" y="6433822"/>
                  <a:pt x="7050246" y="6415842"/>
                  <a:pt x="7040727" y="6383054"/>
                </a:cubicBezTo>
                <a:cubicBezTo>
                  <a:pt x="7031208" y="6349737"/>
                  <a:pt x="7019573" y="6317479"/>
                  <a:pt x="6970392" y="6311662"/>
                </a:cubicBezTo>
                <a:cubicBezTo>
                  <a:pt x="6961401" y="6310604"/>
                  <a:pt x="6956642" y="6304787"/>
                  <a:pt x="6955584" y="6298441"/>
                </a:cubicBezTo>
                <a:cubicBezTo>
                  <a:pt x="6949767" y="6270412"/>
                  <a:pt x="6937075" y="6247673"/>
                  <a:pt x="6903229" y="6238682"/>
                </a:cubicBezTo>
                <a:cubicBezTo>
                  <a:pt x="6895826" y="6236567"/>
                  <a:pt x="6895297" y="6228105"/>
                  <a:pt x="6897941" y="6219644"/>
                </a:cubicBezTo>
                <a:cubicBezTo>
                  <a:pt x="6907989" y="6185270"/>
                  <a:pt x="6893182" y="6169405"/>
                  <a:pt x="6855106" y="6167819"/>
                </a:cubicBezTo>
                <a:cubicBezTo>
                  <a:pt x="6809097" y="6166232"/>
                  <a:pt x="6784771" y="6147194"/>
                  <a:pt x="6759386" y="6128156"/>
                </a:cubicBezTo>
                <a:cubicBezTo>
                  <a:pt x="6756742" y="6126041"/>
                  <a:pt x="6744579" y="6128685"/>
                  <a:pt x="6743521" y="6129213"/>
                </a:cubicBezTo>
                <a:cubicBezTo>
                  <a:pt x="6732416" y="6139790"/>
                  <a:pt x="6718137" y="6151954"/>
                  <a:pt x="6713378" y="6160415"/>
                </a:cubicBezTo>
                <a:cubicBezTo>
                  <a:pt x="6690109" y="6202193"/>
                  <a:pt x="6703859" y="6227048"/>
                  <a:pt x="6678474" y="6270942"/>
                </a:cubicBezTo>
                <a:cubicBezTo>
                  <a:pt x="6670013" y="6285220"/>
                  <a:pt x="6677417" y="6294210"/>
                  <a:pt x="6681118" y="6303729"/>
                </a:cubicBezTo>
                <a:cubicBezTo>
                  <a:pt x="6687465" y="6319065"/>
                  <a:pt x="6695926" y="6333344"/>
                  <a:pt x="6704387" y="6347623"/>
                </a:cubicBezTo>
                <a:cubicBezTo>
                  <a:pt x="6737176" y="6401035"/>
                  <a:pt x="6780011" y="6448101"/>
                  <a:pt x="6801693" y="6508388"/>
                </a:cubicBezTo>
                <a:cubicBezTo>
                  <a:pt x="6823375" y="6568676"/>
                  <a:pt x="6841885" y="6631607"/>
                  <a:pt x="6869913" y="6687664"/>
                </a:cubicBezTo>
                <a:cubicBezTo>
                  <a:pt x="6879432" y="6705644"/>
                  <a:pt x="6883134" y="6726798"/>
                  <a:pt x="6881547" y="6750067"/>
                </a:cubicBezTo>
                <a:cubicBezTo>
                  <a:pt x="6879961" y="6773864"/>
                  <a:pt x="6872029" y="6800306"/>
                  <a:pt x="6856164" y="6830978"/>
                </a:cubicBezTo>
                <a:lnTo>
                  <a:pt x="6850072" y="6858000"/>
                </a:lnTo>
                <a:lnTo>
                  <a:pt x="4581229" y="6858000"/>
                </a:lnTo>
                <a:lnTo>
                  <a:pt x="4555728" y="6834152"/>
                </a:lnTo>
                <a:cubicBezTo>
                  <a:pt x="4543036" y="6804536"/>
                  <a:pt x="4519767" y="6783383"/>
                  <a:pt x="4493854" y="6763816"/>
                </a:cubicBezTo>
                <a:cubicBezTo>
                  <a:pt x="4470585" y="6746364"/>
                  <a:pt x="4453662" y="6723625"/>
                  <a:pt x="4440442" y="6698769"/>
                </a:cubicBezTo>
                <a:cubicBezTo>
                  <a:pt x="4437269" y="6692952"/>
                  <a:pt x="4434095" y="6687135"/>
                  <a:pt x="4430923" y="6681847"/>
                </a:cubicBezTo>
                <a:cubicBezTo>
                  <a:pt x="4427749" y="6676558"/>
                  <a:pt x="4424048" y="6670741"/>
                  <a:pt x="4420875" y="6665453"/>
                </a:cubicBezTo>
                <a:cubicBezTo>
                  <a:pt x="4414000" y="6654347"/>
                  <a:pt x="4407125" y="6643771"/>
                  <a:pt x="4399721" y="6633194"/>
                </a:cubicBezTo>
                <a:cubicBezTo>
                  <a:pt x="4385442" y="6612041"/>
                  <a:pt x="4370106" y="6591416"/>
                  <a:pt x="4354241" y="6570791"/>
                </a:cubicBezTo>
                <a:cubicBezTo>
                  <a:pt x="4322511" y="6530071"/>
                  <a:pt x="4288666" y="6491466"/>
                  <a:pt x="4254820" y="6452332"/>
                </a:cubicBezTo>
                <a:cubicBezTo>
                  <a:pt x="4246888" y="6442813"/>
                  <a:pt x="4236840" y="6434351"/>
                  <a:pt x="4234196" y="6421130"/>
                </a:cubicBezTo>
                <a:cubicBezTo>
                  <a:pt x="4229965" y="6397333"/>
                  <a:pt x="4218859" y="6378823"/>
                  <a:pt x="4196119" y="6368247"/>
                </a:cubicBezTo>
                <a:cubicBezTo>
                  <a:pt x="4163860" y="6353440"/>
                  <a:pt x="4153284" y="6322238"/>
                  <a:pt x="4147466" y="6288922"/>
                </a:cubicBezTo>
                <a:cubicBezTo>
                  <a:pt x="4142178" y="6261951"/>
                  <a:pt x="4139534" y="6233923"/>
                  <a:pt x="4139534" y="6203250"/>
                </a:cubicBezTo>
                <a:cubicBezTo>
                  <a:pt x="4140063" y="6149838"/>
                  <a:pt x="4121554" y="6109117"/>
                  <a:pt x="4101458" y="6069455"/>
                </a:cubicBezTo>
                <a:cubicBezTo>
                  <a:pt x="4082420" y="6032436"/>
                  <a:pt x="4026892" y="6025033"/>
                  <a:pt x="3994104" y="5999120"/>
                </a:cubicBezTo>
                <a:cubicBezTo>
                  <a:pt x="3965547" y="6004937"/>
                  <a:pt x="3937519" y="6009697"/>
                  <a:pt x="3907375" y="6017629"/>
                </a:cubicBezTo>
                <a:cubicBezTo>
                  <a:pt x="3881992" y="6023975"/>
                  <a:pt x="3863483" y="6024504"/>
                  <a:pt x="3855549" y="6014456"/>
                </a:cubicBezTo>
                <a:cubicBezTo>
                  <a:pt x="3802666" y="5947294"/>
                  <a:pt x="3752426" y="5878016"/>
                  <a:pt x="3706947" y="5805037"/>
                </a:cubicBezTo>
                <a:cubicBezTo>
                  <a:pt x="3684206" y="5768548"/>
                  <a:pt x="3662527" y="5731000"/>
                  <a:pt x="3642959" y="5692395"/>
                </a:cubicBezTo>
                <a:cubicBezTo>
                  <a:pt x="3632909" y="5673358"/>
                  <a:pt x="3623392" y="5653261"/>
                  <a:pt x="3614400" y="5633695"/>
                </a:cubicBezTo>
                <a:cubicBezTo>
                  <a:pt x="3609643" y="5623646"/>
                  <a:pt x="3605411" y="5613598"/>
                  <a:pt x="3600653" y="5603550"/>
                </a:cubicBezTo>
                <a:lnTo>
                  <a:pt x="3587430" y="5573407"/>
                </a:lnTo>
                <a:cubicBezTo>
                  <a:pt x="3571037" y="5534802"/>
                  <a:pt x="3553058" y="5497783"/>
                  <a:pt x="3533490" y="5461823"/>
                </a:cubicBezTo>
                <a:cubicBezTo>
                  <a:pt x="3497530" y="5394660"/>
                  <a:pt x="3463154" y="5326970"/>
                  <a:pt x="3442000" y="5248702"/>
                </a:cubicBezTo>
                <a:cubicBezTo>
                  <a:pt x="3428252" y="5196876"/>
                  <a:pt x="3395464" y="5158271"/>
                  <a:pt x="3370080" y="5114377"/>
                </a:cubicBezTo>
                <a:cubicBezTo>
                  <a:pt x="3347869" y="5075773"/>
                  <a:pt x="3326715" y="5037167"/>
                  <a:pt x="3322482" y="4985342"/>
                </a:cubicBezTo>
                <a:cubicBezTo>
                  <a:pt x="3321428" y="4972650"/>
                  <a:pt x="3318252" y="4961545"/>
                  <a:pt x="3312965" y="4951496"/>
                </a:cubicBezTo>
                <a:cubicBezTo>
                  <a:pt x="3307675" y="4941448"/>
                  <a:pt x="3301330" y="4932987"/>
                  <a:pt x="3293398" y="4925055"/>
                </a:cubicBezTo>
                <a:cubicBezTo>
                  <a:pt x="3275418" y="4906545"/>
                  <a:pt x="3272773" y="4879574"/>
                  <a:pt x="3276476" y="4844671"/>
                </a:cubicBezTo>
                <a:cubicBezTo>
                  <a:pt x="3282294" y="4790730"/>
                  <a:pt x="3272246" y="4746308"/>
                  <a:pt x="3243689" y="4716693"/>
                </a:cubicBezTo>
                <a:cubicBezTo>
                  <a:pt x="3224121" y="4696068"/>
                  <a:pt x="3205613" y="4674915"/>
                  <a:pt x="3182873" y="4656934"/>
                </a:cubicBezTo>
                <a:cubicBezTo>
                  <a:pt x="3132633" y="4617272"/>
                  <a:pt x="3093499" y="4568091"/>
                  <a:pt x="3060182" y="4513620"/>
                </a:cubicBezTo>
                <a:cubicBezTo>
                  <a:pt x="3038500" y="4478717"/>
                  <a:pt x="3013116" y="4446458"/>
                  <a:pt x="2979269" y="4421602"/>
                </a:cubicBezTo>
                <a:cubicBezTo>
                  <a:pt x="2967637" y="4413141"/>
                  <a:pt x="2958116" y="4402564"/>
                  <a:pt x="2948599" y="4391988"/>
                </a:cubicBezTo>
                <a:cubicBezTo>
                  <a:pt x="2939609" y="4380882"/>
                  <a:pt x="2931147" y="4369777"/>
                  <a:pt x="2922156" y="4358671"/>
                </a:cubicBezTo>
                <a:cubicBezTo>
                  <a:pt x="2860282" y="4283576"/>
                  <a:pt x="2798937" y="4207953"/>
                  <a:pt x="2737592" y="4132329"/>
                </a:cubicBezTo>
                <a:cubicBezTo>
                  <a:pt x="2731775" y="4124926"/>
                  <a:pt x="2721728" y="4120695"/>
                  <a:pt x="2720142" y="4110118"/>
                </a:cubicBezTo>
                <a:cubicBezTo>
                  <a:pt x="2711678" y="4055120"/>
                  <a:pt x="2654035" y="4043485"/>
                  <a:pt x="2619131" y="4012283"/>
                </a:cubicBezTo>
                <a:cubicBezTo>
                  <a:pt x="2575240" y="4014399"/>
                  <a:pt x="2577885" y="3974736"/>
                  <a:pt x="2552500" y="3959929"/>
                </a:cubicBezTo>
                <a:cubicBezTo>
                  <a:pt x="2544568" y="3955169"/>
                  <a:pt x="2541923" y="3944064"/>
                  <a:pt x="2545095" y="3930843"/>
                </a:cubicBezTo>
                <a:cubicBezTo>
                  <a:pt x="2550385" y="3907046"/>
                  <a:pt x="2547211" y="3889594"/>
                  <a:pt x="2539278" y="3875315"/>
                </a:cubicBezTo>
                <a:cubicBezTo>
                  <a:pt x="2529761" y="3858921"/>
                  <a:pt x="2521299" y="3840941"/>
                  <a:pt x="2512309" y="3824018"/>
                </a:cubicBezTo>
                <a:cubicBezTo>
                  <a:pt x="2502788" y="3807624"/>
                  <a:pt x="2492211" y="3791759"/>
                  <a:pt x="2478462" y="3778538"/>
                </a:cubicBezTo>
                <a:cubicBezTo>
                  <a:pt x="2420292" y="3724597"/>
                  <a:pt x="2369524" y="3664839"/>
                  <a:pt x="2321397" y="3602965"/>
                </a:cubicBezTo>
                <a:cubicBezTo>
                  <a:pt x="2309233" y="3587100"/>
                  <a:pt x="2302361" y="3590273"/>
                  <a:pt x="2245247" y="3635224"/>
                </a:cubicBezTo>
                <a:cubicBezTo>
                  <a:pt x="2213516" y="3660079"/>
                  <a:pt x="2203467" y="3664839"/>
                  <a:pt x="2195536" y="3655849"/>
                </a:cubicBezTo>
                <a:cubicBezTo>
                  <a:pt x="2142123" y="3590273"/>
                  <a:pt x="2069674" y="3542149"/>
                  <a:pt x="2027367" y="3466525"/>
                </a:cubicBezTo>
                <a:cubicBezTo>
                  <a:pt x="2023664" y="3460179"/>
                  <a:pt x="2030011" y="3448016"/>
                  <a:pt x="2041116" y="3437439"/>
                </a:cubicBezTo>
                <a:cubicBezTo>
                  <a:pt x="2055395" y="3424218"/>
                  <a:pt x="2069145" y="3417872"/>
                  <a:pt x="2079721" y="3416814"/>
                </a:cubicBezTo>
                <a:cubicBezTo>
                  <a:pt x="2084481" y="3416286"/>
                  <a:pt x="2090297" y="3415228"/>
                  <a:pt x="2093471" y="3415757"/>
                </a:cubicBezTo>
                <a:cubicBezTo>
                  <a:pt x="2100343" y="3417872"/>
                  <a:pt x="2109864" y="3417872"/>
                  <a:pt x="2111452" y="3424218"/>
                </a:cubicBezTo>
                <a:cubicBezTo>
                  <a:pt x="2118326" y="3459650"/>
                  <a:pt x="2156931" y="3467054"/>
                  <a:pt x="2184431" y="3510419"/>
                </a:cubicBezTo>
                <a:cubicBezTo>
                  <a:pt x="2171209" y="3468641"/>
                  <a:pt x="2166450" y="3444843"/>
                  <a:pt x="2156931" y="3424747"/>
                </a:cubicBezTo>
                <a:cubicBezTo>
                  <a:pt x="2145824" y="3401478"/>
                  <a:pt x="2129961" y="3381915"/>
                  <a:pt x="2116740" y="3359705"/>
                </a:cubicBezTo>
                <a:cubicBezTo>
                  <a:pt x="2075490" y="3287254"/>
                  <a:pt x="2033712" y="3214803"/>
                  <a:pt x="1963378" y="3168795"/>
                </a:cubicBezTo>
                <a:cubicBezTo>
                  <a:pt x="1954916" y="3163505"/>
                  <a:pt x="1939580" y="3166678"/>
                  <a:pt x="1915253" y="3187303"/>
                </a:cubicBezTo>
                <a:cubicBezTo>
                  <a:pt x="1891455" y="3206871"/>
                  <a:pt x="1874533" y="3214273"/>
                  <a:pt x="1868716" y="3204754"/>
                </a:cubicBezTo>
                <a:cubicBezTo>
                  <a:pt x="1818476" y="3122786"/>
                  <a:pt x="1744440" y="3063027"/>
                  <a:pt x="1678864" y="2995864"/>
                </a:cubicBezTo>
                <a:cubicBezTo>
                  <a:pt x="1659297" y="2975770"/>
                  <a:pt x="1638143" y="2957259"/>
                  <a:pt x="1588962" y="2967837"/>
                </a:cubicBezTo>
                <a:cubicBezTo>
                  <a:pt x="1569924" y="2972067"/>
                  <a:pt x="1559876" y="2962019"/>
                  <a:pt x="1550886" y="2953557"/>
                </a:cubicBezTo>
                <a:cubicBezTo>
                  <a:pt x="1534491" y="2938750"/>
                  <a:pt x="1518096" y="2923943"/>
                  <a:pt x="1500645" y="2910722"/>
                </a:cubicBezTo>
                <a:cubicBezTo>
                  <a:pt x="1483193" y="2897501"/>
                  <a:pt x="1463626" y="2885866"/>
                  <a:pt x="1441946" y="2875818"/>
                </a:cubicBezTo>
                <a:cubicBezTo>
                  <a:pt x="1426609" y="2868944"/>
                  <a:pt x="1414445" y="2858896"/>
                  <a:pt x="1403869" y="2847261"/>
                </a:cubicBezTo>
                <a:cubicBezTo>
                  <a:pt x="1348867" y="2787503"/>
                  <a:pt x="1276419" y="2744138"/>
                  <a:pt x="1212960" y="2692841"/>
                </a:cubicBezTo>
                <a:cubicBezTo>
                  <a:pt x="1181228" y="2666928"/>
                  <a:pt x="1150028" y="2640486"/>
                  <a:pt x="1120942" y="2612458"/>
                </a:cubicBezTo>
                <a:cubicBezTo>
                  <a:pt x="1100843" y="2592891"/>
                  <a:pt x="1085507" y="2568565"/>
                  <a:pt x="1055895" y="2558517"/>
                </a:cubicBezTo>
                <a:cubicBezTo>
                  <a:pt x="1043200" y="2554286"/>
                  <a:pt x="1035798" y="2543710"/>
                  <a:pt x="1027338" y="2534191"/>
                </a:cubicBezTo>
                <a:lnTo>
                  <a:pt x="985557" y="2485009"/>
                </a:lnTo>
                <a:lnTo>
                  <a:pt x="964405" y="2460682"/>
                </a:lnTo>
                <a:cubicBezTo>
                  <a:pt x="957531" y="2452750"/>
                  <a:pt x="950128" y="2444818"/>
                  <a:pt x="943250" y="2436356"/>
                </a:cubicBezTo>
                <a:lnTo>
                  <a:pt x="857581" y="2340108"/>
                </a:lnTo>
                <a:cubicBezTo>
                  <a:pt x="800467" y="2275590"/>
                  <a:pt x="743879" y="2211072"/>
                  <a:pt x="687296" y="2146025"/>
                </a:cubicBezTo>
                <a:cubicBezTo>
                  <a:pt x="667200" y="2122228"/>
                  <a:pt x="657152" y="2088382"/>
                  <a:pt x="641288" y="2059825"/>
                </a:cubicBezTo>
                <a:cubicBezTo>
                  <a:pt x="613260" y="2008528"/>
                  <a:pt x="585232" y="1957230"/>
                  <a:pt x="558260" y="1904347"/>
                </a:cubicBezTo>
                <a:cubicBezTo>
                  <a:pt x="530760" y="1851992"/>
                  <a:pt x="504846" y="1799109"/>
                  <a:pt x="481579" y="1742523"/>
                </a:cubicBezTo>
                <a:cubicBezTo>
                  <a:pt x="476290" y="1730360"/>
                  <a:pt x="468888" y="1719783"/>
                  <a:pt x="458310" y="1712909"/>
                </a:cubicBezTo>
                <a:cubicBezTo>
                  <a:pt x="436100" y="1699159"/>
                  <a:pt x="424993" y="1674832"/>
                  <a:pt x="414945" y="1649448"/>
                </a:cubicBezTo>
                <a:cubicBezTo>
                  <a:pt x="407543" y="1630410"/>
                  <a:pt x="401723" y="1609786"/>
                  <a:pt x="392205" y="1592863"/>
                </a:cubicBezTo>
                <a:cubicBezTo>
                  <a:pt x="378986" y="1570123"/>
                  <a:pt x="357829" y="1555844"/>
                  <a:pt x="314995" y="1567479"/>
                </a:cubicBezTo>
                <a:cubicBezTo>
                  <a:pt x="288025" y="1574882"/>
                  <a:pt x="272160" y="1569594"/>
                  <a:pt x="263698" y="1555315"/>
                </a:cubicBezTo>
                <a:cubicBezTo>
                  <a:pt x="239372" y="1515124"/>
                  <a:pt x="203941" y="1486567"/>
                  <a:pt x="165863" y="1460654"/>
                </a:cubicBezTo>
                <a:cubicBezTo>
                  <a:pt x="146827" y="1447962"/>
                  <a:pt x="126729" y="1435798"/>
                  <a:pt x="107693" y="1423635"/>
                </a:cubicBezTo>
                <a:cubicBezTo>
                  <a:pt x="98174" y="1417289"/>
                  <a:pt x="88125" y="1411472"/>
                  <a:pt x="78606" y="1404597"/>
                </a:cubicBezTo>
                <a:cubicBezTo>
                  <a:pt x="69085" y="1398251"/>
                  <a:pt x="59568" y="1391905"/>
                  <a:pt x="50579" y="1385030"/>
                </a:cubicBezTo>
                <a:cubicBezTo>
                  <a:pt x="40528" y="1377626"/>
                  <a:pt x="26779" y="1373925"/>
                  <a:pt x="17789" y="1365463"/>
                </a:cubicBezTo>
                <a:cubicBezTo>
                  <a:pt x="-6539" y="1343781"/>
                  <a:pt x="-3895" y="1298830"/>
                  <a:pt x="13560" y="1241716"/>
                </a:cubicBezTo>
                <a:cubicBezTo>
                  <a:pt x="18848" y="1225322"/>
                  <a:pt x="28365" y="1204697"/>
                  <a:pt x="40528" y="1184601"/>
                </a:cubicBezTo>
                <a:cubicBezTo>
                  <a:pt x="94999" y="1095757"/>
                  <a:pt x="151057" y="1006913"/>
                  <a:pt x="207113" y="917539"/>
                </a:cubicBezTo>
                <a:cubicBezTo>
                  <a:pt x="226151" y="887396"/>
                  <a:pt x="269517" y="846675"/>
                  <a:pt x="299660" y="829753"/>
                </a:cubicBezTo>
                <a:cubicBezTo>
                  <a:pt x="311822" y="822878"/>
                  <a:pt x="325043" y="814416"/>
                  <a:pt x="336677" y="809128"/>
                </a:cubicBezTo>
                <a:cubicBezTo>
                  <a:pt x="413887" y="771052"/>
                  <a:pt x="491096" y="732975"/>
                  <a:pt x="575711" y="679563"/>
                </a:cubicBezTo>
                <a:cubicBezTo>
                  <a:pt x="593693" y="667929"/>
                  <a:pt x="612200" y="662112"/>
                  <a:pt x="623836" y="662640"/>
                </a:cubicBezTo>
                <a:cubicBezTo>
                  <a:pt x="660855" y="663169"/>
                  <a:pt x="698931" y="662640"/>
                  <a:pt x="713739" y="690669"/>
                </a:cubicBezTo>
                <a:cubicBezTo>
                  <a:pt x="718498" y="699659"/>
                  <a:pt x="725902" y="705476"/>
                  <a:pt x="733833" y="711293"/>
                </a:cubicBezTo>
                <a:cubicBezTo>
                  <a:pt x="741767" y="716582"/>
                  <a:pt x="750757" y="721341"/>
                  <a:pt x="758687" y="727158"/>
                </a:cubicBezTo>
                <a:cubicBezTo>
                  <a:pt x="765034" y="731389"/>
                  <a:pt x="776669" y="725572"/>
                  <a:pt x="789891" y="713938"/>
                </a:cubicBezTo>
                <a:cubicBezTo>
                  <a:pt x="803641" y="702303"/>
                  <a:pt x="816862" y="687496"/>
                  <a:pt x="820562" y="675333"/>
                </a:cubicBezTo>
                <a:cubicBezTo>
                  <a:pt x="826381" y="653650"/>
                  <a:pt x="829553" y="633554"/>
                  <a:pt x="831140" y="615045"/>
                </a:cubicBezTo>
                <a:cubicBezTo>
                  <a:pt x="834310" y="581200"/>
                  <a:pt x="844360" y="543652"/>
                  <a:pt x="871860" y="495000"/>
                </a:cubicBezTo>
                <a:cubicBezTo>
                  <a:pt x="890898" y="461154"/>
                  <a:pt x="905703" y="429424"/>
                  <a:pt x="909407" y="403511"/>
                </a:cubicBezTo>
                <a:cubicBezTo>
                  <a:pt x="919984" y="332647"/>
                  <a:pt x="949596" y="249620"/>
                  <a:pt x="983445" y="163948"/>
                </a:cubicBezTo>
                <a:cubicBezTo>
                  <a:pt x="1001424" y="118468"/>
                  <a:pt x="999308" y="90440"/>
                  <a:pt x="985557" y="70344"/>
                </a:cubicBezTo>
                <a:cubicBezTo>
                  <a:pt x="968638" y="45489"/>
                  <a:pt x="950657" y="21691"/>
                  <a:pt x="923683" y="7413"/>
                </a:cubicBezTo>
                <a:close/>
              </a:path>
            </a:pathLst>
          </a:custGeom>
          <a:solidFill>
            <a:srgbClr val="FFF8EB"/>
          </a:solidFill>
          <a:ln w="5288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37" name="任意多边形: 形状 706"/>
          <p:cNvSpPr/>
          <p:nvPr>
            <p:custDataLst>
              <p:tags r:id="rId11"/>
            </p:custDataLst>
          </p:nvPr>
        </p:nvSpPr>
        <p:spPr>
          <a:xfrm>
            <a:off x="4570095" y="0"/>
            <a:ext cx="7621905" cy="6858000"/>
          </a:xfrm>
          <a:custGeom>
            <a:avLst/>
            <a:gdLst>
              <a:gd name="connsiteX0" fmla="*/ 7239569 w 7834225"/>
              <a:gd name="connsiteY0" fmla="*/ 5077358 h 6858000"/>
              <a:gd name="connsiteX1" fmla="*/ 7245915 w 7834225"/>
              <a:gd name="connsiteY1" fmla="*/ 5084762 h 6858000"/>
              <a:gd name="connsiteX2" fmla="*/ 7235867 w 7834225"/>
              <a:gd name="connsiteY2" fmla="*/ 5105387 h 6858000"/>
              <a:gd name="connsiteX3" fmla="*/ 7225819 w 7834225"/>
              <a:gd name="connsiteY3" fmla="*/ 5102213 h 6858000"/>
              <a:gd name="connsiteX4" fmla="*/ 7221589 w 7834225"/>
              <a:gd name="connsiteY4" fmla="*/ 5093223 h 6858000"/>
              <a:gd name="connsiteX5" fmla="*/ 7225291 w 7834225"/>
              <a:gd name="connsiteY5" fmla="*/ 5081060 h 6858000"/>
              <a:gd name="connsiteX6" fmla="*/ 7239569 w 7834225"/>
              <a:gd name="connsiteY6" fmla="*/ 5077358 h 6858000"/>
              <a:gd name="connsiteX7" fmla="*/ 7199907 w 7834225"/>
              <a:gd name="connsiteY7" fmla="*/ 4354969 h 6858000"/>
              <a:gd name="connsiteX8" fmla="*/ 7178224 w 7834225"/>
              <a:gd name="connsiteY8" fmla="*/ 4405737 h 6858000"/>
              <a:gd name="connsiteX9" fmla="*/ 7234810 w 7834225"/>
              <a:gd name="connsiteY9" fmla="*/ 4459150 h 6858000"/>
              <a:gd name="connsiteX10" fmla="*/ 7250675 w 7834225"/>
              <a:gd name="connsiteY10" fmla="*/ 4458092 h 6858000"/>
              <a:gd name="connsiteX11" fmla="*/ 7264425 w 7834225"/>
              <a:gd name="connsiteY11" fmla="*/ 4430064 h 6858000"/>
              <a:gd name="connsiteX12" fmla="*/ 7224762 w 7834225"/>
              <a:gd name="connsiteY12" fmla="*/ 4359200 h 6858000"/>
              <a:gd name="connsiteX13" fmla="*/ 7199907 w 7834225"/>
              <a:gd name="connsiteY13" fmla="*/ 4354969 h 6858000"/>
              <a:gd name="connsiteX14" fmla="*/ 7161830 w 7834225"/>
              <a:gd name="connsiteY14" fmla="*/ 4276173 h 6858000"/>
              <a:gd name="connsiteX15" fmla="*/ 7158129 w 7834225"/>
              <a:gd name="connsiteY15" fmla="*/ 4288865 h 6858000"/>
              <a:gd name="connsiteX16" fmla="*/ 7172407 w 7834225"/>
              <a:gd name="connsiteY16" fmla="*/ 4279345 h 6858000"/>
              <a:gd name="connsiteX17" fmla="*/ 7640427 w 7834225"/>
              <a:gd name="connsiteY17" fmla="*/ 4256606 h 6858000"/>
              <a:gd name="connsiteX18" fmla="*/ 7627206 w 7834225"/>
              <a:gd name="connsiteY18" fmla="*/ 4264010 h 6858000"/>
              <a:gd name="connsiteX19" fmla="*/ 7635138 w 7834225"/>
              <a:gd name="connsiteY19" fmla="*/ 4268769 h 6858000"/>
              <a:gd name="connsiteX20" fmla="*/ 6954725 w 7834225"/>
              <a:gd name="connsiteY20" fmla="*/ 4035090 h 6858000"/>
              <a:gd name="connsiteX21" fmla="*/ 6939191 w 7834225"/>
              <a:gd name="connsiteY21" fmla="*/ 4046658 h 6858000"/>
              <a:gd name="connsiteX22" fmla="*/ 6937604 w 7834225"/>
              <a:gd name="connsiteY22" fmla="*/ 4057764 h 6858000"/>
              <a:gd name="connsiteX23" fmla="*/ 6965632 w 7834225"/>
              <a:gd name="connsiteY23" fmla="*/ 4047187 h 6858000"/>
              <a:gd name="connsiteX24" fmla="*/ 6966690 w 7834225"/>
              <a:gd name="connsiteY24" fmla="*/ 4036610 h 6858000"/>
              <a:gd name="connsiteX25" fmla="*/ 6954725 w 7834225"/>
              <a:gd name="connsiteY25" fmla="*/ 4035090 h 6858000"/>
              <a:gd name="connsiteX26" fmla="*/ 6922268 w 7834225"/>
              <a:gd name="connsiteY26" fmla="*/ 3982140 h 6858000"/>
              <a:gd name="connsiteX27" fmla="*/ 6911691 w 7834225"/>
              <a:gd name="connsiteY27" fmla="*/ 3985842 h 6858000"/>
              <a:gd name="connsiteX28" fmla="*/ 6912220 w 7834225"/>
              <a:gd name="connsiteY28" fmla="*/ 3991659 h 6858000"/>
              <a:gd name="connsiteX29" fmla="*/ 7834225 w 7834225"/>
              <a:gd name="connsiteY29" fmla="*/ 3662863 h 6858000"/>
              <a:gd name="connsiteX30" fmla="*/ 7834225 w 7834225"/>
              <a:gd name="connsiteY30" fmla="*/ 3848335 h 6858000"/>
              <a:gd name="connsiteX31" fmla="*/ 7814745 w 7834225"/>
              <a:gd name="connsiteY31" fmla="*/ 3808483 h 6858000"/>
              <a:gd name="connsiteX32" fmla="*/ 7781626 w 7834225"/>
              <a:gd name="connsiteY32" fmla="*/ 3748394 h 6858000"/>
              <a:gd name="connsiteX33" fmla="*/ 7812827 w 7834225"/>
              <a:gd name="connsiteY33" fmla="*/ 3687049 h 6858000"/>
              <a:gd name="connsiteX34" fmla="*/ 6456893 w 7834225"/>
              <a:gd name="connsiteY34" fmla="*/ 3263455 h 6858000"/>
              <a:gd name="connsiteX35" fmla="*/ 6439441 w 7834225"/>
              <a:gd name="connsiteY35" fmla="*/ 3268216 h 6858000"/>
              <a:gd name="connsiteX36" fmla="*/ 6414586 w 7834225"/>
              <a:gd name="connsiteY36" fmla="*/ 3297302 h 6858000"/>
              <a:gd name="connsiteX37" fmla="*/ 6467469 w 7834225"/>
              <a:gd name="connsiteY37" fmla="*/ 3385088 h 6858000"/>
              <a:gd name="connsiteX38" fmla="*/ 6520882 w 7834225"/>
              <a:gd name="connsiteY38" fmla="*/ 3472871 h 6858000"/>
              <a:gd name="connsiteX39" fmla="*/ 6538862 w 7834225"/>
              <a:gd name="connsiteY39" fmla="*/ 3497727 h 6858000"/>
              <a:gd name="connsiteX40" fmla="*/ 6560016 w 7834225"/>
              <a:gd name="connsiteY40" fmla="*/ 3520466 h 6858000"/>
              <a:gd name="connsiteX41" fmla="*/ 6642514 w 7834225"/>
              <a:gd name="connsiteY41" fmla="*/ 3623060 h 6858000"/>
              <a:gd name="connsiteX42" fmla="*/ 6696455 w 7834225"/>
              <a:gd name="connsiteY42" fmla="*/ 3710318 h 6858000"/>
              <a:gd name="connsiteX43" fmla="*/ 6727128 w 7834225"/>
              <a:gd name="connsiteY43" fmla="*/ 3701328 h 6858000"/>
              <a:gd name="connsiteX44" fmla="*/ 6745637 w 7834225"/>
              <a:gd name="connsiteY44" fmla="*/ 3671184 h 6858000"/>
              <a:gd name="connsiteX45" fmla="*/ 6731358 w 7834225"/>
              <a:gd name="connsiteY45" fmla="*/ 3618830 h 6858000"/>
              <a:gd name="connsiteX46" fmla="*/ 6685878 w 7834225"/>
              <a:gd name="connsiteY46" fmla="*/ 3554840 h 6858000"/>
              <a:gd name="connsiteX47" fmla="*/ 6538862 w 7834225"/>
              <a:gd name="connsiteY47" fmla="*/ 3353887 h 6858000"/>
              <a:gd name="connsiteX48" fmla="*/ 6511891 w 7834225"/>
              <a:gd name="connsiteY48" fmla="*/ 3323215 h 6858000"/>
              <a:gd name="connsiteX49" fmla="*/ 6486507 w 7834225"/>
              <a:gd name="connsiteY49" fmla="*/ 3291485 h 6858000"/>
              <a:gd name="connsiteX50" fmla="*/ 6467998 w 7834225"/>
              <a:gd name="connsiteY50" fmla="*/ 3267158 h 6858000"/>
              <a:gd name="connsiteX51" fmla="*/ 6456893 w 7834225"/>
              <a:gd name="connsiteY51" fmla="*/ 3263455 h 6858000"/>
              <a:gd name="connsiteX52" fmla="*/ 6404538 w 7834225"/>
              <a:gd name="connsiteY52" fmla="*/ 3196294 h 6858000"/>
              <a:gd name="connsiteX53" fmla="*/ 6365932 w 7834225"/>
              <a:gd name="connsiteY53" fmla="*/ 3211630 h 6858000"/>
              <a:gd name="connsiteX54" fmla="*/ 6355884 w 7834225"/>
              <a:gd name="connsiteY54" fmla="*/ 3238601 h 6858000"/>
              <a:gd name="connsiteX55" fmla="*/ 6385500 w 7834225"/>
              <a:gd name="connsiteY55" fmla="*/ 3250763 h 6858000"/>
              <a:gd name="connsiteX56" fmla="*/ 6406653 w 7834225"/>
              <a:gd name="connsiteY56" fmla="*/ 3236484 h 6858000"/>
              <a:gd name="connsiteX57" fmla="*/ 6404538 w 7834225"/>
              <a:gd name="connsiteY57" fmla="*/ 3196294 h 6858000"/>
              <a:gd name="connsiteX58" fmla="*/ 6331558 w 7834225"/>
              <a:gd name="connsiteY58" fmla="*/ 3149227 h 6858000"/>
              <a:gd name="connsiteX59" fmla="*/ 6319924 w 7834225"/>
              <a:gd name="connsiteY59" fmla="*/ 3156102 h 6858000"/>
              <a:gd name="connsiteX60" fmla="*/ 6326798 w 7834225"/>
              <a:gd name="connsiteY60" fmla="*/ 3160332 h 6858000"/>
              <a:gd name="connsiteX61" fmla="*/ 7580669 w 7834225"/>
              <a:gd name="connsiteY61" fmla="*/ 3006968 h 6858000"/>
              <a:gd name="connsiteX62" fmla="*/ 7611870 w 7834225"/>
              <a:gd name="connsiteY62" fmla="*/ 3035525 h 6858000"/>
              <a:gd name="connsiteX63" fmla="*/ 7689609 w 7834225"/>
              <a:gd name="connsiteY63" fmla="*/ 3174081 h 6858000"/>
              <a:gd name="connsiteX64" fmla="*/ 7714464 w 7834225"/>
              <a:gd name="connsiteY64" fmla="*/ 3233840 h 6858000"/>
              <a:gd name="connsiteX65" fmla="*/ 7768405 w 7834225"/>
              <a:gd name="connsiteY65" fmla="*/ 3305761 h 6858000"/>
              <a:gd name="connsiteX66" fmla="*/ 7777924 w 7834225"/>
              <a:gd name="connsiteY66" fmla="*/ 3326386 h 6858000"/>
              <a:gd name="connsiteX67" fmla="*/ 7786385 w 7834225"/>
              <a:gd name="connsiteY67" fmla="*/ 3348068 h 6858000"/>
              <a:gd name="connsiteX68" fmla="*/ 7801193 w 7834225"/>
              <a:gd name="connsiteY68" fmla="*/ 3392490 h 6858000"/>
              <a:gd name="connsiteX69" fmla="*/ 7827635 w 7834225"/>
              <a:gd name="connsiteY69" fmla="*/ 3410997 h 6858000"/>
              <a:gd name="connsiteX70" fmla="*/ 7834225 w 7834225"/>
              <a:gd name="connsiteY70" fmla="*/ 3410642 h 6858000"/>
              <a:gd name="connsiteX71" fmla="*/ 7834225 w 7834225"/>
              <a:gd name="connsiteY71" fmla="*/ 3602379 h 6858000"/>
              <a:gd name="connsiteX72" fmla="*/ 7819703 w 7834225"/>
              <a:gd name="connsiteY72" fmla="*/ 3545982 h 6858000"/>
              <a:gd name="connsiteX73" fmla="*/ 7767347 w 7834225"/>
              <a:gd name="connsiteY73" fmla="*/ 3473399 h 6858000"/>
              <a:gd name="connsiteX74" fmla="*/ 7727685 w 7834225"/>
              <a:gd name="connsiteY74" fmla="*/ 3424217 h 6858000"/>
              <a:gd name="connsiteX75" fmla="*/ 7713935 w 7834225"/>
              <a:gd name="connsiteY75" fmla="*/ 3395660 h 6858000"/>
              <a:gd name="connsiteX76" fmla="*/ 7619802 w 7834225"/>
              <a:gd name="connsiteY76" fmla="*/ 3256579 h 6858000"/>
              <a:gd name="connsiteX77" fmla="*/ 7528843 w 7834225"/>
              <a:gd name="connsiteY77" fmla="*/ 3113794 h 6858000"/>
              <a:gd name="connsiteX78" fmla="*/ 7548409 w 7834225"/>
              <a:gd name="connsiteY78" fmla="*/ 3029179 h 6858000"/>
              <a:gd name="connsiteX79" fmla="*/ 7565332 w 7834225"/>
              <a:gd name="connsiteY79" fmla="*/ 3010670 h 6858000"/>
              <a:gd name="connsiteX80" fmla="*/ 7580669 w 7834225"/>
              <a:gd name="connsiteY80" fmla="*/ 3006968 h 6858000"/>
              <a:gd name="connsiteX81" fmla="*/ 5618688 w 7834225"/>
              <a:gd name="connsiteY81" fmla="*/ 2984758 h 6858000"/>
              <a:gd name="connsiteX82" fmla="*/ 5672100 w 7834225"/>
              <a:gd name="connsiteY82" fmla="*/ 3010142 h 6858000"/>
              <a:gd name="connsiteX83" fmla="*/ 5685850 w 7834225"/>
              <a:gd name="connsiteY83" fmla="*/ 3033411 h 6858000"/>
              <a:gd name="connsiteX84" fmla="*/ 5694311 w 7834225"/>
              <a:gd name="connsiteY84" fmla="*/ 3061439 h 6858000"/>
              <a:gd name="connsiteX85" fmla="*/ 5687965 w 7834225"/>
              <a:gd name="connsiteY85" fmla="*/ 3076247 h 6858000"/>
              <a:gd name="connsiteX86" fmla="*/ 5665754 w 7834225"/>
              <a:gd name="connsiteY86" fmla="*/ 3081535 h 6858000"/>
              <a:gd name="connsiteX87" fmla="*/ 5645658 w 7834225"/>
              <a:gd name="connsiteY87" fmla="*/ 3063554 h 6858000"/>
              <a:gd name="connsiteX88" fmla="*/ 5631380 w 7834225"/>
              <a:gd name="connsiteY88" fmla="*/ 3041343 h 6858000"/>
              <a:gd name="connsiteX89" fmla="*/ 5618688 w 7834225"/>
              <a:gd name="connsiteY89" fmla="*/ 2984758 h 6858000"/>
              <a:gd name="connsiteX90" fmla="*/ 7714464 w 7834225"/>
              <a:gd name="connsiteY90" fmla="*/ 2888311 h 6858000"/>
              <a:gd name="connsiteX91" fmla="*/ 7721339 w 7834225"/>
              <a:gd name="connsiteY91" fmla="*/ 2896970 h 6858000"/>
              <a:gd name="connsiteX92" fmla="*/ 7763117 w 7834225"/>
              <a:gd name="connsiteY92" fmla="*/ 2971537 h 6858000"/>
              <a:gd name="connsiteX93" fmla="*/ 7793657 w 7834225"/>
              <a:gd name="connsiteY93" fmla="*/ 2986940 h 6858000"/>
              <a:gd name="connsiteX94" fmla="*/ 7834225 w 7834225"/>
              <a:gd name="connsiteY94" fmla="*/ 2980879 h 6858000"/>
              <a:gd name="connsiteX95" fmla="*/ 7834225 w 7834225"/>
              <a:gd name="connsiteY95" fmla="*/ 3239546 h 6858000"/>
              <a:gd name="connsiteX96" fmla="*/ 7818645 w 7834225"/>
              <a:gd name="connsiteY96" fmla="*/ 3211629 h 6858000"/>
              <a:gd name="connsiteX97" fmla="*/ 7791674 w 7834225"/>
              <a:gd name="connsiteY97" fmla="*/ 3140235 h 6858000"/>
              <a:gd name="connsiteX98" fmla="*/ 7694897 w 7834225"/>
              <a:gd name="connsiteY98" fmla="*/ 2921825 h 6858000"/>
              <a:gd name="connsiteX99" fmla="*/ 7693310 w 7834225"/>
              <a:gd name="connsiteY99" fmla="*/ 2910192 h 6858000"/>
              <a:gd name="connsiteX100" fmla="*/ 7714464 w 7834225"/>
              <a:gd name="connsiteY100" fmla="*/ 2888311 h 6858000"/>
              <a:gd name="connsiteX101" fmla="*/ 6945735 w 7834225"/>
              <a:gd name="connsiteY101" fmla="*/ 2847724 h 6858000"/>
              <a:gd name="connsiteX102" fmla="*/ 6923854 w 7834225"/>
              <a:gd name="connsiteY102" fmla="*/ 2861540 h 6858000"/>
              <a:gd name="connsiteX103" fmla="*/ 6907989 w 7834225"/>
              <a:gd name="connsiteY103" fmla="*/ 2879520 h 6858000"/>
              <a:gd name="connsiteX104" fmla="*/ 6941835 w 7834225"/>
              <a:gd name="connsiteY104" fmla="*/ 2984230 h 6858000"/>
              <a:gd name="connsiteX105" fmla="*/ 7033852 w 7834225"/>
              <a:gd name="connsiteY105" fmla="*/ 3162977 h 6858000"/>
              <a:gd name="connsiteX106" fmla="*/ 7032794 w 7834225"/>
              <a:gd name="connsiteY106" fmla="*/ 3163505 h 6858000"/>
              <a:gd name="connsiteX107" fmla="*/ 7135388 w 7834225"/>
              <a:gd name="connsiteY107" fmla="*/ 3372925 h 6858000"/>
              <a:gd name="connsiteX108" fmla="*/ 7175580 w 7834225"/>
              <a:gd name="connsiteY108" fmla="*/ 3433738 h 6858000"/>
              <a:gd name="connsiteX109" fmla="*/ 7198320 w 7834225"/>
              <a:gd name="connsiteY109" fmla="*/ 3441141 h 6858000"/>
              <a:gd name="connsiteX110" fmla="*/ 7238511 w 7834225"/>
              <a:gd name="connsiteY110" fmla="*/ 3422631 h 6858000"/>
              <a:gd name="connsiteX111" fmla="*/ 7250146 w 7834225"/>
              <a:gd name="connsiteY111" fmla="*/ 3407296 h 6858000"/>
              <a:gd name="connsiteX112" fmla="*/ 7231637 w 7834225"/>
              <a:gd name="connsiteY112" fmla="*/ 3307350 h 6858000"/>
              <a:gd name="connsiteX113" fmla="*/ 7144379 w 7834225"/>
              <a:gd name="connsiteY113" fmla="*/ 3177256 h 6858000"/>
              <a:gd name="connsiteX114" fmla="*/ 7063996 w 7834225"/>
              <a:gd name="connsiteY114" fmla="*/ 3002740 h 6858000"/>
              <a:gd name="connsiteX115" fmla="*/ 7015872 w 7834225"/>
              <a:gd name="connsiteY115" fmla="*/ 2934519 h 6858000"/>
              <a:gd name="connsiteX116" fmla="*/ 6976738 w 7834225"/>
              <a:gd name="connsiteY116" fmla="*/ 2899087 h 6858000"/>
              <a:gd name="connsiteX117" fmla="*/ 6959287 w 7834225"/>
              <a:gd name="connsiteY117" fmla="*/ 2847790 h 6858000"/>
              <a:gd name="connsiteX118" fmla="*/ 6945735 w 7834225"/>
              <a:gd name="connsiteY118" fmla="*/ 2847724 h 6858000"/>
              <a:gd name="connsiteX119" fmla="*/ 5466383 w 7834225"/>
              <a:gd name="connsiteY119" fmla="*/ 2819761 h 6858000"/>
              <a:gd name="connsiteX120" fmla="*/ 5506046 w 7834225"/>
              <a:gd name="connsiteY120" fmla="*/ 2832453 h 6858000"/>
              <a:gd name="connsiteX121" fmla="*/ 5579025 w 7834225"/>
              <a:gd name="connsiteY121" fmla="*/ 2937691 h 6858000"/>
              <a:gd name="connsiteX122" fmla="*/ 5611813 w 7834225"/>
              <a:gd name="connsiteY122" fmla="*/ 2979470 h 6858000"/>
              <a:gd name="connsiteX123" fmla="*/ 5573208 w 7834225"/>
              <a:gd name="connsiteY123" fmla="*/ 2982114 h 6858000"/>
              <a:gd name="connsiteX124" fmla="*/ 5466383 w 7834225"/>
              <a:gd name="connsiteY124" fmla="*/ 2819761 h 6858000"/>
              <a:gd name="connsiteX125" fmla="*/ 7664754 w 7834225"/>
              <a:gd name="connsiteY125" fmla="*/ 2804431 h 6858000"/>
              <a:gd name="connsiteX126" fmla="*/ 7668456 w 7834225"/>
              <a:gd name="connsiteY126" fmla="*/ 2812892 h 6858000"/>
              <a:gd name="connsiteX127" fmla="*/ 7651004 w 7834225"/>
              <a:gd name="connsiteY127" fmla="*/ 2815008 h 6858000"/>
              <a:gd name="connsiteX128" fmla="*/ 7664754 w 7834225"/>
              <a:gd name="connsiteY128" fmla="*/ 2804431 h 6858000"/>
              <a:gd name="connsiteX129" fmla="*/ 3883049 w 7834225"/>
              <a:gd name="connsiteY129" fmla="*/ 2556930 h 6858000"/>
              <a:gd name="connsiteX130" fmla="*/ 3863483 w 7834225"/>
              <a:gd name="connsiteY130" fmla="*/ 2572267 h 6858000"/>
              <a:gd name="connsiteX131" fmla="*/ 3876704 w 7834225"/>
              <a:gd name="connsiteY131" fmla="*/ 2571738 h 6858000"/>
              <a:gd name="connsiteX132" fmla="*/ 3883049 w 7834225"/>
              <a:gd name="connsiteY132" fmla="*/ 2556930 h 6858000"/>
              <a:gd name="connsiteX133" fmla="*/ 7281347 w 7834225"/>
              <a:gd name="connsiteY133" fmla="*/ 2525732 h 6858000"/>
              <a:gd name="connsiteX134" fmla="*/ 7288751 w 7834225"/>
              <a:gd name="connsiteY134" fmla="*/ 2532608 h 6858000"/>
              <a:gd name="connsiteX135" fmla="*/ 7277117 w 7834225"/>
              <a:gd name="connsiteY135" fmla="*/ 2539484 h 6858000"/>
              <a:gd name="connsiteX136" fmla="*/ 7470274 w 7834225"/>
              <a:gd name="connsiteY136" fmla="*/ 2518725 h 6858000"/>
              <a:gd name="connsiteX137" fmla="*/ 7481776 w 7834225"/>
              <a:gd name="connsiteY137" fmla="*/ 2521503 h 6858000"/>
              <a:gd name="connsiteX138" fmla="*/ 7472786 w 7834225"/>
              <a:gd name="connsiteY138" fmla="*/ 2545300 h 6858000"/>
              <a:gd name="connsiteX139" fmla="*/ 7452161 w 7834225"/>
              <a:gd name="connsiteY139" fmla="*/ 2540541 h 6858000"/>
              <a:gd name="connsiteX140" fmla="*/ 7456392 w 7834225"/>
              <a:gd name="connsiteY140" fmla="*/ 2527849 h 6858000"/>
              <a:gd name="connsiteX141" fmla="*/ 7470274 w 7834225"/>
              <a:gd name="connsiteY141" fmla="*/ 2518725 h 6858000"/>
              <a:gd name="connsiteX142" fmla="*/ 5107832 w 7834225"/>
              <a:gd name="connsiteY142" fmla="*/ 2296214 h 6858000"/>
              <a:gd name="connsiteX143" fmla="*/ 5075044 w 7834225"/>
              <a:gd name="connsiteY143" fmla="*/ 2311550 h 6858000"/>
              <a:gd name="connsiteX144" fmla="*/ 5068698 w 7834225"/>
              <a:gd name="connsiteY144" fmla="*/ 2327945 h 6858000"/>
              <a:gd name="connsiteX145" fmla="*/ 5119995 w 7834225"/>
              <a:gd name="connsiteY145" fmla="*/ 2429481 h 6858000"/>
              <a:gd name="connsiteX146" fmla="*/ 5299800 w 7834225"/>
              <a:gd name="connsiteY146" fmla="*/ 2624093 h 6858000"/>
              <a:gd name="connsiteX147" fmla="*/ 5315136 w 7834225"/>
              <a:gd name="connsiteY147" fmla="*/ 2637842 h 6858000"/>
              <a:gd name="connsiteX148" fmla="*/ 5454749 w 7834225"/>
              <a:gd name="connsiteY148" fmla="*/ 2786445 h 6858000"/>
              <a:gd name="connsiteX149" fmla="*/ 5461623 w 7834225"/>
              <a:gd name="connsiteY149" fmla="*/ 2817118 h 6858000"/>
              <a:gd name="connsiteX150" fmla="*/ 5409269 w 7834225"/>
              <a:gd name="connsiteY150" fmla="*/ 2838271 h 6858000"/>
              <a:gd name="connsiteX151" fmla="*/ 5373308 w 7834225"/>
              <a:gd name="connsiteY151" fmla="*/ 2802839 h 6858000"/>
              <a:gd name="connsiteX152" fmla="*/ 5324655 w 7834225"/>
              <a:gd name="connsiteY152" fmla="*/ 2752071 h 6858000"/>
              <a:gd name="connsiteX153" fmla="*/ 5287107 w 7834225"/>
              <a:gd name="connsiteY153" fmla="*/ 2731446 h 6858000"/>
              <a:gd name="connsiteX154" fmla="*/ 5154370 w 7834225"/>
              <a:gd name="connsiteY154" fmla="*/ 2604526 h 6858000"/>
              <a:gd name="connsiteX155" fmla="*/ 5121582 w 7834225"/>
              <a:gd name="connsiteY155" fmla="*/ 2565921 h 6858000"/>
              <a:gd name="connsiteX156" fmla="*/ 5103602 w 7834225"/>
              <a:gd name="connsiteY156" fmla="*/ 2547940 h 6858000"/>
              <a:gd name="connsiteX157" fmla="*/ 5084563 w 7834225"/>
              <a:gd name="connsiteY157" fmla="*/ 2531017 h 6858000"/>
              <a:gd name="connsiteX158" fmla="*/ 5013700 w 7834225"/>
              <a:gd name="connsiteY158" fmla="*/ 2458567 h 6858000"/>
              <a:gd name="connsiteX159" fmla="*/ 4953412 w 7834225"/>
              <a:gd name="connsiteY159" fmla="*/ 2446404 h 6858000"/>
              <a:gd name="connsiteX160" fmla="*/ 4933845 w 7834225"/>
              <a:gd name="connsiteY160" fmla="*/ 2454865 h 6858000"/>
              <a:gd name="connsiteX161" fmla="*/ 4913750 w 7834225"/>
              <a:gd name="connsiteY161" fmla="*/ 2481307 h 6858000"/>
              <a:gd name="connsiteX162" fmla="*/ 4980383 w 7834225"/>
              <a:gd name="connsiteY162" fmla="*/ 2570151 h 6858000"/>
              <a:gd name="connsiteX163" fmla="*/ 5024805 w 7834225"/>
              <a:gd name="connsiteY163" fmla="*/ 2618804 h 6858000"/>
              <a:gd name="connsiteX164" fmla="*/ 5060766 w 7834225"/>
              <a:gd name="connsiteY164" fmla="*/ 2674332 h 6858000"/>
              <a:gd name="connsiteX165" fmla="*/ 5165475 w 7834225"/>
              <a:gd name="connsiteY165" fmla="*/ 2757359 h 6858000"/>
              <a:gd name="connsiteX166" fmla="*/ 5238984 w 7834225"/>
              <a:gd name="connsiteY166" fmla="*/ 2827694 h 6858000"/>
              <a:gd name="connsiteX167" fmla="*/ 5277588 w 7834225"/>
              <a:gd name="connsiteY167" fmla="*/ 2899087 h 6858000"/>
              <a:gd name="connsiteX168" fmla="*/ 5326241 w 7834225"/>
              <a:gd name="connsiteY168" fmla="*/ 3001681 h 6858000"/>
              <a:gd name="connsiteX169" fmla="*/ 5424076 w 7834225"/>
              <a:gd name="connsiteY169" fmla="*/ 3104277 h 6858000"/>
              <a:gd name="connsiteX170" fmla="*/ 5467970 w 7834225"/>
              <a:gd name="connsiteY170" fmla="*/ 3153458 h 6858000"/>
              <a:gd name="connsiteX171" fmla="*/ 5511863 w 7834225"/>
              <a:gd name="connsiteY171" fmla="*/ 3202640 h 6858000"/>
              <a:gd name="connsiteX172" fmla="*/ 5738205 w 7834225"/>
              <a:gd name="connsiteY172" fmla="*/ 3462294 h 6858000"/>
              <a:gd name="connsiteX173" fmla="*/ 5923826 w 7834225"/>
              <a:gd name="connsiteY173" fmla="*/ 3637339 h 6858000"/>
              <a:gd name="connsiteX174" fmla="*/ 5950268 w 7834225"/>
              <a:gd name="connsiteY174" fmla="*/ 3680175 h 6858000"/>
              <a:gd name="connsiteX175" fmla="*/ 5969834 w 7834225"/>
              <a:gd name="connsiteY175" fmla="*/ 3723010 h 6858000"/>
              <a:gd name="connsiteX176" fmla="*/ 5986229 w 7834225"/>
              <a:gd name="connsiteY176" fmla="*/ 3738876 h 6858000"/>
              <a:gd name="connsiteX177" fmla="*/ 6010555 w 7834225"/>
              <a:gd name="connsiteY177" fmla="*/ 3747865 h 6858000"/>
              <a:gd name="connsiteX178" fmla="*/ 6085121 w 7834225"/>
              <a:gd name="connsiteY178" fmla="*/ 3803393 h 6858000"/>
              <a:gd name="connsiteX179" fmla="*/ 6194590 w 7834225"/>
              <a:gd name="connsiteY179" fmla="*/ 3896469 h 6858000"/>
              <a:gd name="connsiteX180" fmla="*/ 6212570 w 7834225"/>
              <a:gd name="connsiteY180" fmla="*/ 3886421 h 6858000"/>
              <a:gd name="connsiteX181" fmla="*/ 6232137 w 7834225"/>
              <a:gd name="connsiteY181" fmla="*/ 3869498 h 6858000"/>
              <a:gd name="connsiteX182" fmla="*/ 6255935 w 7834225"/>
              <a:gd name="connsiteY182" fmla="*/ 3808682 h 6858000"/>
              <a:gd name="connsiteX183" fmla="*/ 6245887 w 7834225"/>
              <a:gd name="connsiteY183" fmla="*/ 3790702 h 6858000"/>
              <a:gd name="connsiteX184" fmla="*/ 6156514 w 7834225"/>
              <a:gd name="connsiteY184" fmla="*/ 3706088 h 6858000"/>
              <a:gd name="connsiteX185" fmla="*/ 6094640 w 7834225"/>
              <a:gd name="connsiteY185" fmla="*/ 3599791 h 6858000"/>
              <a:gd name="connsiteX186" fmla="*/ 6103101 w 7834225"/>
              <a:gd name="connsiteY186" fmla="*/ 3571764 h 6858000"/>
              <a:gd name="connsiteX187" fmla="*/ 6132716 w 7834225"/>
              <a:gd name="connsiteY187" fmla="*/ 3570705 h 6858000"/>
              <a:gd name="connsiteX188" fmla="*/ 6163917 w 7834225"/>
              <a:gd name="connsiteY188" fmla="*/ 3610368 h 6858000"/>
              <a:gd name="connsiteX189" fmla="*/ 6205696 w 7834225"/>
              <a:gd name="connsiteY189" fmla="*/ 3642098 h 6858000"/>
              <a:gd name="connsiteX190" fmla="*/ 6269156 w 7834225"/>
              <a:gd name="connsiteY190" fmla="*/ 3721424 h 6858000"/>
              <a:gd name="connsiteX191" fmla="*/ 6309347 w 7834225"/>
              <a:gd name="connsiteY191" fmla="*/ 3793346 h 6858000"/>
              <a:gd name="connsiteX192" fmla="*/ 6381798 w 7834225"/>
              <a:gd name="connsiteY192" fmla="*/ 3810797 h 6858000"/>
              <a:gd name="connsiteX193" fmla="*/ 6401365 w 7834225"/>
              <a:gd name="connsiteY193" fmla="*/ 3802336 h 6858000"/>
              <a:gd name="connsiteX194" fmla="*/ 6409297 w 7834225"/>
              <a:gd name="connsiteY194" fmla="*/ 3789644 h 6858000"/>
              <a:gd name="connsiteX195" fmla="*/ 6369105 w 7834225"/>
              <a:gd name="connsiteY195" fmla="*/ 3693396 h 6858000"/>
              <a:gd name="connsiteX196" fmla="*/ 6397663 w 7834225"/>
              <a:gd name="connsiteY196" fmla="*/ 3660608 h 6858000"/>
              <a:gd name="connsiteX197" fmla="*/ 6439441 w 7834225"/>
              <a:gd name="connsiteY197" fmla="*/ 3639983 h 6858000"/>
              <a:gd name="connsiteX198" fmla="*/ 6494440 w 7834225"/>
              <a:gd name="connsiteY198" fmla="*/ 3575465 h 6858000"/>
              <a:gd name="connsiteX199" fmla="*/ 6453190 w 7834225"/>
              <a:gd name="connsiteY199" fmla="*/ 3478689 h 6858000"/>
              <a:gd name="connsiteX200" fmla="*/ 6398191 w 7834225"/>
              <a:gd name="connsiteY200" fmla="*/ 3404652 h 6858000"/>
              <a:gd name="connsiteX201" fmla="*/ 6290309 w 7834225"/>
              <a:gd name="connsiteY201" fmla="*/ 3280379 h 6858000"/>
              <a:gd name="connsiteX202" fmla="*/ 6223147 w 7834225"/>
              <a:gd name="connsiteY202" fmla="*/ 3189419 h 6858000"/>
              <a:gd name="connsiteX203" fmla="*/ 6163389 w 7834225"/>
              <a:gd name="connsiteY203" fmla="*/ 3119083 h 6858000"/>
              <a:gd name="connsiteX204" fmla="*/ 6111034 w 7834225"/>
              <a:gd name="connsiteY204" fmla="*/ 3069374 h 6858000"/>
              <a:gd name="connsiteX205" fmla="*/ 6061323 w 7834225"/>
              <a:gd name="connsiteY205" fmla="*/ 3030767 h 6858000"/>
              <a:gd name="connsiteX206" fmla="*/ 5954499 w 7834225"/>
              <a:gd name="connsiteY206" fmla="*/ 2932934 h 6858000"/>
              <a:gd name="connsiteX207" fmla="*/ 5906903 w 7834225"/>
              <a:gd name="connsiteY207" fmla="*/ 2921827 h 6858000"/>
              <a:gd name="connsiteX208" fmla="*/ 5849260 w 7834225"/>
              <a:gd name="connsiteY208" fmla="*/ 2891155 h 6858000"/>
              <a:gd name="connsiteX209" fmla="*/ 5802194 w 7834225"/>
              <a:gd name="connsiteY209" fmla="*/ 2810772 h 6858000"/>
              <a:gd name="connsiteX210" fmla="*/ 5748253 w 7834225"/>
              <a:gd name="connsiteY210" fmla="*/ 2776397 h 6858000"/>
              <a:gd name="connsiteX211" fmla="*/ 5645658 w 7834225"/>
              <a:gd name="connsiteY211" fmla="*/ 2704476 h 6858000"/>
              <a:gd name="connsiteX212" fmla="*/ 5611284 w 7834225"/>
              <a:gd name="connsiteY212" fmla="*/ 2653179 h 6858000"/>
              <a:gd name="connsiteX213" fmla="*/ 5524026 w 7834225"/>
              <a:gd name="connsiteY213" fmla="*/ 2593949 h 6858000"/>
              <a:gd name="connsiteX214" fmla="*/ 5466383 w 7834225"/>
              <a:gd name="connsiteY214" fmla="*/ 2563277 h 6858000"/>
              <a:gd name="connsiteX215" fmla="*/ 5406096 w 7834225"/>
              <a:gd name="connsiteY215" fmla="*/ 2493999 h 6858000"/>
              <a:gd name="connsiteX216" fmla="*/ 5309319 w 7834225"/>
              <a:gd name="connsiteY216" fmla="*/ 2443759 h 6858000"/>
              <a:gd name="connsiteX217" fmla="*/ 5266483 w 7834225"/>
              <a:gd name="connsiteY217" fmla="*/ 2399866 h 6858000"/>
              <a:gd name="connsiteX218" fmla="*/ 5221532 w 7834225"/>
              <a:gd name="connsiteY218" fmla="*/ 2358088 h 6858000"/>
              <a:gd name="connsiteX219" fmla="*/ 5107832 w 7834225"/>
              <a:gd name="connsiteY219" fmla="*/ 2296214 h 6858000"/>
              <a:gd name="connsiteX220" fmla="*/ 7097710 w 7834225"/>
              <a:gd name="connsiteY220" fmla="*/ 2275395 h 6858000"/>
              <a:gd name="connsiteX221" fmla="*/ 7106303 w 7834225"/>
              <a:gd name="connsiteY221" fmla="*/ 2277709 h 6858000"/>
              <a:gd name="connsiteX222" fmla="*/ 7129043 w 7834225"/>
              <a:gd name="connsiteY222" fmla="*/ 2306266 h 6858000"/>
              <a:gd name="connsiteX223" fmla="*/ 7147024 w 7834225"/>
              <a:gd name="connsiteY223" fmla="*/ 2363908 h 6858000"/>
              <a:gd name="connsiteX224" fmla="*/ 7134332 w 7834225"/>
              <a:gd name="connsiteY224" fmla="*/ 2375015 h 6858000"/>
              <a:gd name="connsiteX225" fmla="*/ 7043901 w 7834225"/>
              <a:gd name="connsiteY225" fmla="*/ 2318958 h 6858000"/>
              <a:gd name="connsiteX226" fmla="*/ 7056064 w 7834225"/>
              <a:gd name="connsiteY226" fmla="*/ 2300978 h 6858000"/>
              <a:gd name="connsiteX227" fmla="*/ 7097710 w 7834225"/>
              <a:gd name="connsiteY227" fmla="*/ 2275395 h 6858000"/>
              <a:gd name="connsiteX228" fmla="*/ 7322110 w 7834225"/>
              <a:gd name="connsiteY228" fmla="*/ 1878662 h 6858000"/>
              <a:gd name="connsiteX229" fmla="*/ 7322597 w 7834225"/>
              <a:gd name="connsiteY229" fmla="*/ 1878960 h 6858000"/>
              <a:gd name="connsiteX230" fmla="*/ 7322529 w 7834225"/>
              <a:gd name="connsiteY230" fmla="*/ 1878662 h 6858000"/>
              <a:gd name="connsiteX231" fmla="*/ 7325241 w 7834225"/>
              <a:gd name="connsiteY231" fmla="*/ 1880018 h 6858000"/>
              <a:gd name="connsiteX232" fmla="*/ 7327885 w 7834225"/>
              <a:gd name="connsiteY232" fmla="*/ 1883720 h 6858000"/>
              <a:gd name="connsiteX233" fmla="*/ 7323125 w 7834225"/>
              <a:gd name="connsiteY233" fmla="*/ 1884249 h 6858000"/>
              <a:gd name="connsiteX234" fmla="*/ 7360045 w 7834225"/>
              <a:gd name="connsiteY234" fmla="*/ 1876945 h 6858000"/>
              <a:gd name="connsiteX235" fmla="*/ 7410912 w 7834225"/>
              <a:gd name="connsiteY235" fmla="*/ 1902230 h 6858000"/>
              <a:gd name="connsiteX236" fmla="*/ 7484949 w 7834225"/>
              <a:gd name="connsiteY236" fmla="*/ 1992661 h 6858000"/>
              <a:gd name="connsiteX237" fmla="*/ 7545236 w 7834225"/>
              <a:gd name="connsiteY237" fmla="*/ 2106890 h 6858000"/>
              <a:gd name="connsiteX238" fmla="*/ 7581197 w 7834225"/>
              <a:gd name="connsiteY238" fmla="*/ 2212657 h 6858000"/>
              <a:gd name="connsiteX239" fmla="*/ 7606581 w 7834225"/>
              <a:gd name="connsiteY239" fmla="*/ 2247031 h 6858000"/>
              <a:gd name="connsiteX240" fmla="*/ 7647831 w 7834225"/>
              <a:gd name="connsiteY240" fmla="*/ 2251262 h 6858000"/>
              <a:gd name="connsiteX241" fmla="*/ 7722925 w 7834225"/>
              <a:gd name="connsiteY241" fmla="*/ 2267655 h 6858000"/>
              <a:gd name="connsiteX242" fmla="*/ 7775280 w 7834225"/>
              <a:gd name="connsiteY242" fmla="*/ 2335875 h 6858000"/>
              <a:gd name="connsiteX243" fmla="*/ 7829222 w 7834225"/>
              <a:gd name="connsiteY243" fmla="*/ 2402509 h 6858000"/>
              <a:gd name="connsiteX244" fmla="*/ 7834225 w 7834225"/>
              <a:gd name="connsiteY244" fmla="*/ 2409747 h 6858000"/>
              <a:gd name="connsiteX245" fmla="*/ 7834225 w 7834225"/>
              <a:gd name="connsiteY245" fmla="*/ 2861367 h 6858000"/>
              <a:gd name="connsiteX246" fmla="*/ 7802250 w 7834225"/>
              <a:gd name="connsiteY246" fmla="*/ 2848318 h 6858000"/>
              <a:gd name="connsiteX247" fmla="*/ 7791674 w 7834225"/>
              <a:gd name="connsiteY247" fmla="*/ 2817645 h 6858000"/>
              <a:gd name="connsiteX248" fmla="*/ 7746194 w 7834225"/>
              <a:gd name="connsiteY248" fmla="*/ 2719810 h 6858000"/>
              <a:gd name="connsiteX249" fmla="*/ 7698599 w 7834225"/>
              <a:gd name="connsiteY249" fmla="*/ 2663225 h 6858000"/>
              <a:gd name="connsiteX250" fmla="*/ 7643600 w 7834225"/>
              <a:gd name="connsiteY250" fmla="*/ 2519382 h 6858000"/>
              <a:gd name="connsiteX251" fmla="*/ 7627735 w 7834225"/>
              <a:gd name="connsiteY251" fmla="*/ 2505103 h 6858000"/>
              <a:gd name="connsiteX252" fmla="*/ 7567448 w 7834225"/>
              <a:gd name="connsiteY252" fmla="*/ 2444288 h 6858000"/>
              <a:gd name="connsiteX253" fmla="*/ 7486536 w 7834225"/>
              <a:gd name="connsiteY253" fmla="*/ 2345394 h 6858000"/>
              <a:gd name="connsiteX254" fmla="*/ 7416200 w 7834225"/>
              <a:gd name="connsiteY254" fmla="*/ 2253377 h 6858000"/>
              <a:gd name="connsiteX255" fmla="*/ 7429421 w 7834225"/>
              <a:gd name="connsiteY255" fmla="*/ 2183571 h 6858000"/>
              <a:gd name="connsiteX256" fmla="*/ 7450575 w 7834225"/>
              <a:gd name="connsiteY256" fmla="*/ 2109005 h 6858000"/>
              <a:gd name="connsiteX257" fmla="*/ 7394518 w 7834225"/>
              <a:gd name="connsiteY257" fmla="*/ 1988959 h 6858000"/>
              <a:gd name="connsiteX258" fmla="*/ 7327885 w 7834225"/>
              <a:gd name="connsiteY258" fmla="*/ 1883721 h 6858000"/>
              <a:gd name="connsiteX259" fmla="*/ 7360045 w 7834225"/>
              <a:gd name="connsiteY259" fmla="*/ 1876945 h 6858000"/>
              <a:gd name="connsiteX260" fmla="*/ 7495525 w 7834225"/>
              <a:gd name="connsiteY260" fmla="*/ 1748337 h 6858000"/>
              <a:gd name="connsiteX261" fmla="*/ 7505045 w 7834225"/>
              <a:gd name="connsiteY261" fmla="*/ 1752039 h 6858000"/>
              <a:gd name="connsiteX262" fmla="*/ 7503987 w 7834225"/>
              <a:gd name="connsiteY262" fmla="*/ 1763673 h 6858000"/>
              <a:gd name="connsiteX263" fmla="*/ 7498170 w 7834225"/>
              <a:gd name="connsiteY263" fmla="*/ 1768433 h 6858000"/>
              <a:gd name="connsiteX264" fmla="*/ 7492881 w 7834225"/>
              <a:gd name="connsiteY264" fmla="*/ 1772135 h 6858000"/>
              <a:gd name="connsiteX265" fmla="*/ 7484420 w 7834225"/>
              <a:gd name="connsiteY265" fmla="*/ 1756799 h 6858000"/>
              <a:gd name="connsiteX266" fmla="*/ 7495525 w 7834225"/>
              <a:gd name="connsiteY266" fmla="*/ 1748337 h 6858000"/>
              <a:gd name="connsiteX267" fmla="*/ 6691630 w 7834225"/>
              <a:gd name="connsiteY267" fmla="*/ 1731752 h 6858000"/>
              <a:gd name="connsiteX268" fmla="*/ 6702802 w 7834225"/>
              <a:gd name="connsiteY268" fmla="*/ 1735651 h 6858000"/>
              <a:gd name="connsiteX269" fmla="*/ 6743522 w 7834225"/>
              <a:gd name="connsiteY269" fmla="*/ 1810217 h 6858000"/>
              <a:gd name="connsiteX270" fmla="*/ 6737705 w 7834225"/>
              <a:gd name="connsiteY270" fmla="*/ 1825554 h 6858000"/>
              <a:gd name="connsiteX271" fmla="*/ 6714965 w 7834225"/>
              <a:gd name="connsiteY271" fmla="*/ 1828199 h 6858000"/>
              <a:gd name="connsiteX272" fmla="*/ 6685879 w 7834225"/>
              <a:gd name="connsiteY272" fmla="*/ 1793294 h 6858000"/>
              <a:gd name="connsiteX273" fmla="*/ 6672658 w 7834225"/>
              <a:gd name="connsiteY273" fmla="*/ 1754689 h 6858000"/>
              <a:gd name="connsiteX274" fmla="*/ 6678475 w 7834225"/>
              <a:gd name="connsiteY274" fmla="*/ 1739352 h 6858000"/>
              <a:gd name="connsiteX275" fmla="*/ 6691630 w 7834225"/>
              <a:gd name="connsiteY275" fmla="*/ 1731752 h 6858000"/>
              <a:gd name="connsiteX276" fmla="*/ 6571650 w 7834225"/>
              <a:gd name="connsiteY276" fmla="*/ 1640987 h 6858000"/>
              <a:gd name="connsiteX277" fmla="*/ 6581698 w 7834225"/>
              <a:gd name="connsiteY277" fmla="*/ 1644689 h 6858000"/>
              <a:gd name="connsiteX278" fmla="*/ 6580640 w 7834225"/>
              <a:gd name="connsiteY278" fmla="*/ 1656852 h 6858000"/>
              <a:gd name="connsiteX279" fmla="*/ 6570593 w 7834225"/>
              <a:gd name="connsiteY279" fmla="*/ 1653150 h 6858000"/>
              <a:gd name="connsiteX280" fmla="*/ 6571650 w 7834225"/>
              <a:gd name="connsiteY280" fmla="*/ 1640987 h 6858000"/>
              <a:gd name="connsiteX281" fmla="*/ 7107361 w 7834225"/>
              <a:gd name="connsiteY281" fmla="*/ 1573293 h 6858000"/>
              <a:gd name="connsiteX282" fmla="*/ 7186686 w 7834225"/>
              <a:gd name="connsiteY282" fmla="*/ 1615600 h 6858000"/>
              <a:gd name="connsiteX283" fmla="*/ 7192503 w 7834225"/>
              <a:gd name="connsiteY283" fmla="*/ 1624591 h 6858000"/>
              <a:gd name="connsiteX284" fmla="*/ 7254377 w 7834225"/>
              <a:gd name="connsiteY284" fmla="*/ 1731415 h 6858000"/>
              <a:gd name="connsiteX285" fmla="*/ 7284521 w 7834225"/>
              <a:gd name="connsiteY285" fmla="*/ 1785356 h 6858000"/>
              <a:gd name="connsiteX286" fmla="*/ 7313607 w 7834225"/>
              <a:gd name="connsiteY286" fmla="*/ 1839827 h 6858000"/>
              <a:gd name="connsiteX287" fmla="*/ 7322529 w 7834225"/>
              <a:gd name="connsiteY287" fmla="*/ 1878662 h 6858000"/>
              <a:gd name="connsiteX288" fmla="*/ 7322068 w 7834225"/>
              <a:gd name="connsiteY288" fmla="*/ 1878432 h 6858000"/>
              <a:gd name="connsiteX289" fmla="*/ 7322110 w 7834225"/>
              <a:gd name="connsiteY289" fmla="*/ 1878662 h 6858000"/>
              <a:gd name="connsiteX290" fmla="*/ 7290602 w 7834225"/>
              <a:gd name="connsiteY290" fmla="*/ 1859393 h 6858000"/>
              <a:gd name="connsiteX291" fmla="*/ 7268127 w 7834225"/>
              <a:gd name="connsiteY291" fmla="*/ 1831894 h 6858000"/>
              <a:gd name="connsiteX292" fmla="*/ 7233224 w 7834225"/>
              <a:gd name="connsiteY292" fmla="*/ 1778482 h 6858000"/>
              <a:gd name="connsiteX293" fmla="*/ 7176110 w 7834225"/>
              <a:gd name="connsiteY293" fmla="*/ 1674830 h 6858000"/>
              <a:gd name="connsiteX294" fmla="*/ 7085678 w 7834225"/>
              <a:gd name="connsiteY294" fmla="*/ 1600264 h 6858000"/>
              <a:gd name="connsiteX295" fmla="*/ 7090967 w 7834225"/>
              <a:gd name="connsiteY295" fmla="*/ 1574880 h 6858000"/>
              <a:gd name="connsiteX296" fmla="*/ 7107361 w 7834225"/>
              <a:gd name="connsiteY296" fmla="*/ 1573293 h 6858000"/>
              <a:gd name="connsiteX297" fmla="*/ 6951883 w 7834225"/>
              <a:gd name="connsiteY297" fmla="*/ 1535222 h 6858000"/>
              <a:gd name="connsiteX298" fmla="*/ 7038612 w 7834225"/>
              <a:gd name="connsiteY298" fmla="*/ 1668489 h 6858000"/>
              <a:gd name="connsiteX299" fmla="*/ 7030151 w 7834225"/>
              <a:gd name="connsiteY299" fmla="*/ 1693344 h 6858000"/>
              <a:gd name="connsiteX300" fmla="*/ 7016930 w 7834225"/>
              <a:gd name="connsiteY300" fmla="*/ 1691229 h 6858000"/>
              <a:gd name="connsiteX301" fmla="*/ 6958229 w 7834225"/>
              <a:gd name="connsiteY301" fmla="*/ 1623538 h 6858000"/>
              <a:gd name="connsiteX302" fmla="*/ 6931787 w 7834225"/>
              <a:gd name="connsiteY302" fmla="*/ 1555846 h 6858000"/>
              <a:gd name="connsiteX303" fmla="*/ 6938134 w 7834225"/>
              <a:gd name="connsiteY303" fmla="*/ 1539452 h 6858000"/>
              <a:gd name="connsiteX304" fmla="*/ 6951883 w 7834225"/>
              <a:gd name="connsiteY304" fmla="*/ 1535222 h 6858000"/>
              <a:gd name="connsiteX305" fmla="*/ 6444729 w 7834225"/>
              <a:gd name="connsiteY305" fmla="*/ 1488153 h 6858000"/>
              <a:gd name="connsiteX306" fmla="*/ 6450546 w 7834225"/>
              <a:gd name="connsiteY306" fmla="*/ 1521471 h 6858000"/>
              <a:gd name="connsiteX307" fmla="*/ 6431508 w 7834225"/>
              <a:gd name="connsiteY307" fmla="*/ 1531518 h 6858000"/>
              <a:gd name="connsiteX308" fmla="*/ 6391317 w 7834225"/>
              <a:gd name="connsiteY308" fmla="*/ 1527816 h 6858000"/>
              <a:gd name="connsiteX309" fmla="*/ 6408239 w 7834225"/>
              <a:gd name="connsiteY309" fmla="*/ 1506134 h 6858000"/>
              <a:gd name="connsiteX310" fmla="*/ 6444729 w 7834225"/>
              <a:gd name="connsiteY310" fmla="*/ 1488153 h 6858000"/>
              <a:gd name="connsiteX311" fmla="*/ 6898999 w 7834225"/>
              <a:gd name="connsiteY311" fmla="*/ 1462769 h 6858000"/>
              <a:gd name="connsiteX312" fmla="*/ 6906403 w 7834225"/>
              <a:gd name="connsiteY312" fmla="*/ 1465942 h 6858000"/>
              <a:gd name="connsiteX313" fmla="*/ 6893711 w 7834225"/>
              <a:gd name="connsiteY313" fmla="*/ 1474403 h 6858000"/>
              <a:gd name="connsiteX314" fmla="*/ 6416700 w 7834225"/>
              <a:gd name="connsiteY314" fmla="*/ 1451136 h 6858000"/>
              <a:gd name="connsiteX315" fmla="*/ 6418287 w 7834225"/>
              <a:gd name="connsiteY315" fmla="*/ 1457481 h 6858000"/>
              <a:gd name="connsiteX316" fmla="*/ 6405595 w 7834225"/>
              <a:gd name="connsiteY316" fmla="*/ 1462769 h 6858000"/>
              <a:gd name="connsiteX317" fmla="*/ 6577845 w 7834225"/>
              <a:gd name="connsiteY317" fmla="*/ 1444793 h 6858000"/>
              <a:gd name="connsiteX318" fmla="*/ 6591415 w 7834225"/>
              <a:gd name="connsiteY318" fmla="*/ 1445050 h 6858000"/>
              <a:gd name="connsiteX319" fmla="*/ 6601794 w 7834225"/>
              <a:gd name="connsiteY319" fmla="*/ 1448488 h 6858000"/>
              <a:gd name="connsiteX320" fmla="*/ 6628765 w 7834225"/>
              <a:gd name="connsiteY320" fmla="*/ 1493439 h 6858000"/>
              <a:gd name="connsiteX321" fmla="*/ 6594390 w 7834225"/>
              <a:gd name="connsiteY321" fmla="*/ 1532573 h 6858000"/>
              <a:gd name="connsiteX322" fmla="*/ 6552612 w 7834225"/>
              <a:gd name="connsiteY322" fmla="*/ 1561659 h 6858000"/>
              <a:gd name="connsiteX323" fmla="*/ 6516651 w 7834225"/>
              <a:gd name="connsiteY323" fmla="*/ 1576466 h 6858000"/>
              <a:gd name="connsiteX324" fmla="*/ 6508719 w 7834225"/>
              <a:gd name="connsiteY324" fmla="*/ 1532573 h 6858000"/>
              <a:gd name="connsiteX325" fmla="*/ 6577170 w 7834225"/>
              <a:gd name="connsiteY325" fmla="*/ 1445165 h 6858000"/>
              <a:gd name="connsiteX326" fmla="*/ 6577467 w 7834225"/>
              <a:gd name="connsiteY326" fmla="*/ 1445313 h 6858000"/>
              <a:gd name="connsiteX327" fmla="*/ 6581698 w 7834225"/>
              <a:gd name="connsiteY327" fmla="*/ 1439497 h 6858000"/>
              <a:gd name="connsiteX328" fmla="*/ 6577845 w 7834225"/>
              <a:gd name="connsiteY328" fmla="*/ 1444793 h 6858000"/>
              <a:gd name="connsiteX329" fmla="*/ 6577467 w 7834225"/>
              <a:gd name="connsiteY329" fmla="*/ 1444786 h 6858000"/>
              <a:gd name="connsiteX330" fmla="*/ 6577170 w 7834225"/>
              <a:gd name="connsiteY330" fmla="*/ 1445165 h 6858000"/>
              <a:gd name="connsiteX331" fmla="*/ 6576410 w 7834225"/>
              <a:gd name="connsiteY331" fmla="*/ 1444785 h 6858000"/>
              <a:gd name="connsiteX332" fmla="*/ 6572179 w 7834225"/>
              <a:gd name="connsiteY332" fmla="*/ 1443199 h 6858000"/>
              <a:gd name="connsiteX333" fmla="*/ 6581698 w 7834225"/>
              <a:gd name="connsiteY333" fmla="*/ 1439497 h 6858000"/>
              <a:gd name="connsiteX334" fmla="*/ 6305580 w 7834225"/>
              <a:gd name="connsiteY334" fmla="*/ 1246674 h 6858000"/>
              <a:gd name="connsiteX335" fmla="*/ 6290309 w 7834225"/>
              <a:gd name="connsiteY335" fmla="*/ 1258110 h 6858000"/>
              <a:gd name="connsiteX336" fmla="*/ 6288723 w 7834225"/>
              <a:gd name="connsiteY336" fmla="*/ 1270802 h 6858000"/>
              <a:gd name="connsiteX337" fmla="*/ 6313578 w 7834225"/>
              <a:gd name="connsiteY337" fmla="*/ 1264455 h 6858000"/>
              <a:gd name="connsiteX338" fmla="*/ 6315693 w 7834225"/>
              <a:gd name="connsiteY338" fmla="*/ 1250706 h 6858000"/>
              <a:gd name="connsiteX339" fmla="*/ 6305580 w 7834225"/>
              <a:gd name="connsiteY339" fmla="*/ 1246674 h 6858000"/>
              <a:gd name="connsiteX340" fmla="*/ 6707792 w 7834225"/>
              <a:gd name="connsiteY340" fmla="*/ 1188460 h 6858000"/>
              <a:gd name="connsiteX341" fmla="*/ 6717608 w 7834225"/>
              <a:gd name="connsiteY341" fmla="*/ 1222149 h 6858000"/>
              <a:gd name="connsiteX342" fmla="*/ 6702801 w 7834225"/>
              <a:gd name="connsiteY342" fmla="*/ 1232726 h 6858000"/>
              <a:gd name="connsiteX343" fmla="*/ 6683234 w 7834225"/>
              <a:gd name="connsiteY343" fmla="*/ 1209985 h 6858000"/>
              <a:gd name="connsiteX344" fmla="*/ 6694340 w 7834225"/>
              <a:gd name="connsiteY344" fmla="*/ 1192535 h 6858000"/>
              <a:gd name="connsiteX345" fmla="*/ 6707792 w 7834225"/>
              <a:gd name="connsiteY345" fmla="*/ 1188460 h 6858000"/>
              <a:gd name="connsiteX346" fmla="*/ 6243771 w 7834225"/>
              <a:gd name="connsiteY346" fmla="*/ 1154987 h 6858000"/>
              <a:gd name="connsiteX347" fmla="*/ 6241127 w 7834225"/>
              <a:gd name="connsiteY347" fmla="*/ 1168208 h 6858000"/>
              <a:gd name="connsiteX348" fmla="*/ 6244829 w 7834225"/>
              <a:gd name="connsiteY348" fmla="*/ 1178255 h 6858000"/>
              <a:gd name="connsiteX349" fmla="*/ 6251175 w 7834225"/>
              <a:gd name="connsiteY349" fmla="*/ 1162390 h 6858000"/>
              <a:gd name="connsiteX350" fmla="*/ 6243771 w 7834225"/>
              <a:gd name="connsiteY350" fmla="*/ 1154987 h 6858000"/>
              <a:gd name="connsiteX351" fmla="*/ 6044822 w 7834225"/>
              <a:gd name="connsiteY351" fmla="*/ 1120116 h 6858000"/>
              <a:gd name="connsiteX352" fmla="*/ 6016901 w 7834225"/>
              <a:gd name="connsiteY352" fmla="*/ 1123257 h 6858000"/>
              <a:gd name="connsiteX353" fmla="*/ 5997863 w 7834225"/>
              <a:gd name="connsiteY353" fmla="*/ 1132776 h 6858000"/>
              <a:gd name="connsiteX354" fmla="*/ 5980940 w 7834225"/>
              <a:gd name="connsiteY354" fmla="*/ 1162390 h 6858000"/>
              <a:gd name="connsiteX355" fmla="*/ 6046515 w 7834225"/>
              <a:gd name="connsiteY355" fmla="*/ 1183015 h 6858000"/>
              <a:gd name="connsiteX356" fmla="*/ 6065554 w 7834225"/>
              <a:gd name="connsiteY356" fmla="*/ 1175082 h 6858000"/>
              <a:gd name="connsiteX357" fmla="*/ 6076131 w 7834225"/>
              <a:gd name="connsiteY357" fmla="*/ 1160275 h 6858000"/>
              <a:gd name="connsiteX358" fmla="*/ 6044822 w 7834225"/>
              <a:gd name="connsiteY358" fmla="*/ 1120116 h 6858000"/>
              <a:gd name="connsiteX359" fmla="*/ 6568477 w 7834225"/>
              <a:gd name="connsiteY359" fmla="*/ 1064026 h 6858000"/>
              <a:gd name="connsiteX360" fmla="*/ 6603909 w 7834225"/>
              <a:gd name="connsiteY360" fmla="*/ 1116381 h 6858000"/>
              <a:gd name="connsiteX361" fmla="*/ 6601265 w 7834225"/>
              <a:gd name="connsiteY361" fmla="*/ 1142822 h 6858000"/>
              <a:gd name="connsiteX362" fmla="*/ 6591746 w 7834225"/>
              <a:gd name="connsiteY362" fmla="*/ 1138063 h 6858000"/>
              <a:gd name="connsiteX363" fmla="*/ 6563718 w 7834225"/>
              <a:gd name="connsiteY363" fmla="*/ 1089410 h 6858000"/>
              <a:gd name="connsiteX364" fmla="*/ 6558958 w 7834225"/>
              <a:gd name="connsiteY364" fmla="*/ 1071430 h 6858000"/>
              <a:gd name="connsiteX365" fmla="*/ 6563718 w 7834225"/>
              <a:gd name="connsiteY365" fmla="*/ 1067728 h 6858000"/>
              <a:gd name="connsiteX366" fmla="*/ 6566891 w 7834225"/>
              <a:gd name="connsiteY366" fmla="*/ 1065084 h 6858000"/>
              <a:gd name="connsiteX367" fmla="*/ 6568477 w 7834225"/>
              <a:gd name="connsiteY367" fmla="*/ 1064026 h 6858000"/>
              <a:gd name="connsiteX368" fmla="*/ 6344779 w 7834225"/>
              <a:gd name="connsiteY368" fmla="*/ 848261 h 6858000"/>
              <a:gd name="connsiteX369" fmla="*/ 6432566 w 7834225"/>
              <a:gd name="connsiteY369" fmla="*/ 904847 h 6858000"/>
              <a:gd name="connsiteX370" fmla="*/ 6423047 w 7834225"/>
              <a:gd name="connsiteY370" fmla="*/ 931818 h 6858000"/>
              <a:gd name="connsiteX371" fmla="*/ 6405595 w 7834225"/>
              <a:gd name="connsiteY371" fmla="*/ 936577 h 6858000"/>
              <a:gd name="connsiteX372" fmla="*/ 6315693 w 7834225"/>
              <a:gd name="connsiteY372" fmla="*/ 879464 h 6858000"/>
              <a:gd name="connsiteX373" fmla="*/ 6327328 w 7834225"/>
              <a:gd name="connsiteY373" fmla="*/ 852492 h 6858000"/>
              <a:gd name="connsiteX374" fmla="*/ 6344779 w 7834225"/>
              <a:gd name="connsiteY374" fmla="*/ 848261 h 6858000"/>
              <a:gd name="connsiteX375" fmla="*/ 2320342 w 7834225"/>
              <a:gd name="connsiteY375" fmla="*/ 595478 h 6858000"/>
              <a:gd name="connsiteX376" fmla="*/ 2306592 w 7834225"/>
              <a:gd name="connsiteY376" fmla="*/ 602353 h 6858000"/>
              <a:gd name="connsiteX377" fmla="*/ 2301304 w 7834225"/>
              <a:gd name="connsiteY377" fmla="*/ 617689 h 6858000"/>
              <a:gd name="connsiteX378" fmla="*/ 2313995 w 7834225"/>
              <a:gd name="connsiteY378" fmla="*/ 642545 h 6858000"/>
              <a:gd name="connsiteX379" fmla="*/ 2327745 w 7834225"/>
              <a:gd name="connsiteY379" fmla="*/ 638843 h 6858000"/>
              <a:gd name="connsiteX380" fmla="*/ 2340438 w 7834225"/>
              <a:gd name="connsiteY380" fmla="*/ 612930 h 6858000"/>
              <a:gd name="connsiteX381" fmla="*/ 2320342 w 7834225"/>
              <a:gd name="connsiteY381" fmla="*/ 595478 h 6858000"/>
              <a:gd name="connsiteX382" fmla="*/ 5678975 w 7834225"/>
              <a:gd name="connsiteY382" fmla="*/ 83037 h 6858000"/>
              <a:gd name="connsiteX383" fmla="*/ 5690609 w 7834225"/>
              <a:gd name="connsiteY383" fmla="*/ 85152 h 6858000"/>
              <a:gd name="connsiteX384" fmla="*/ 5688494 w 7834225"/>
              <a:gd name="connsiteY384" fmla="*/ 98902 h 6858000"/>
              <a:gd name="connsiteX385" fmla="*/ 5676860 w 7834225"/>
              <a:gd name="connsiteY385" fmla="*/ 96787 h 6858000"/>
              <a:gd name="connsiteX386" fmla="*/ 5678975 w 7834225"/>
              <a:gd name="connsiteY386" fmla="*/ 83037 h 6858000"/>
              <a:gd name="connsiteX387" fmla="*/ 5548554 w 7834225"/>
              <a:gd name="connsiteY387" fmla="*/ 0 h 6858000"/>
              <a:gd name="connsiteX388" fmla="*/ 5577265 w 7834225"/>
              <a:gd name="connsiteY388" fmla="*/ 0 h 6858000"/>
              <a:gd name="connsiteX389" fmla="*/ 5585900 w 7834225"/>
              <a:gd name="connsiteY389" fmla="*/ 17990 h 6858000"/>
              <a:gd name="connsiteX390" fmla="*/ 5550733 w 7834225"/>
              <a:gd name="connsiteY390" fmla="*/ 274 h 6858000"/>
              <a:gd name="connsiteX391" fmla="*/ 5428791 w 7834225"/>
              <a:gd name="connsiteY391" fmla="*/ 0 h 6858000"/>
              <a:gd name="connsiteX392" fmla="*/ 5519874 w 7834225"/>
              <a:gd name="connsiteY392" fmla="*/ 0 h 6858000"/>
              <a:gd name="connsiteX393" fmla="*/ 5504459 w 7834225"/>
              <a:gd name="connsiteY393" fmla="*/ 3182 h 6858000"/>
              <a:gd name="connsiteX394" fmla="*/ 5448402 w 7834225"/>
              <a:gd name="connsiteY394" fmla="*/ 10917 h 6858000"/>
              <a:gd name="connsiteX395" fmla="*/ 921423 w 7834225"/>
              <a:gd name="connsiteY395" fmla="*/ 0 h 6858000"/>
              <a:gd name="connsiteX396" fmla="*/ 5300645 w 7834225"/>
              <a:gd name="connsiteY396" fmla="*/ 0 h 6858000"/>
              <a:gd name="connsiteX397" fmla="*/ 5317144 w 7834225"/>
              <a:gd name="connsiteY397" fmla="*/ 16734 h 6858000"/>
              <a:gd name="connsiteX398" fmla="*/ 5350568 w 7834225"/>
              <a:gd name="connsiteY398" fmla="*/ 36499 h 6858000"/>
              <a:gd name="connsiteX399" fmla="*/ 5364318 w 7834225"/>
              <a:gd name="connsiteY399" fmla="*/ 52893 h 6858000"/>
              <a:gd name="connsiteX400" fmla="*/ 5469556 w 7834225"/>
              <a:gd name="connsiteY400" fmla="*/ 140680 h 6858000"/>
              <a:gd name="connsiteX401" fmla="*/ 5469027 w 7834225"/>
              <a:gd name="connsiteY401" fmla="*/ 166592 h 6858000"/>
              <a:gd name="connsiteX402" fmla="*/ 5454219 w 7834225"/>
              <a:gd name="connsiteY402" fmla="*/ 239572 h 6858000"/>
              <a:gd name="connsiteX403" fmla="*/ 5562631 w 7834225"/>
              <a:gd name="connsiteY403" fmla="*/ 312551 h 6858000"/>
              <a:gd name="connsiteX404" fmla="*/ 5582198 w 7834225"/>
              <a:gd name="connsiteY404" fmla="*/ 337406 h 6858000"/>
              <a:gd name="connsiteX405" fmla="*/ 5622389 w 7834225"/>
              <a:gd name="connsiteY405" fmla="*/ 371781 h 6858000"/>
              <a:gd name="connsiteX406" fmla="*/ 5660465 w 7834225"/>
              <a:gd name="connsiteY406" fmla="*/ 407742 h 6858000"/>
              <a:gd name="connsiteX407" fmla="*/ 5712820 w 7834225"/>
              <a:gd name="connsiteY407" fmla="*/ 473846 h 6858000"/>
              <a:gd name="connsiteX408" fmla="*/ 5889452 w 7834225"/>
              <a:gd name="connsiteY408" fmla="*/ 613988 h 6858000"/>
              <a:gd name="connsiteX409" fmla="*/ 6019545 w 7834225"/>
              <a:gd name="connsiteY409" fmla="*/ 754658 h 6858000"/>
              <a:gd name="connsiteX410" fmla="*/ 6111563 w 7834225"/>
              <a:gd name="connsiteY410" fmla="*/ 871531 h 6858000"/>
              <a:gd name="connsiteX411" fmla="*/ 6167090 w 7834225"/>
              <a:gd name="connsiteY411" fmla="*/ 936049 h 6858000"/>
              <a:gd name="connsiteX412" fmla="*/ 6249589 w 7834225"/>
              <a:gd name="connsiteY412" fmla="*/ 1005326 h 6858000"/>
              <a:gd name="connsiteX413" fmla="*/ 6310933 w 7834225"/>
              <a:gd name="connsiteY413" fmla="*/ 1078834 h 6858000"/>
              <a:gd name="connsiteX414" fmla="*/ 6362231 w 7834225"/>
              <a:gd name="connsiteY414" fmla="*/ 1173496 h 6858000"/>
              <a:gd name="connsiteX415" fmla="*/ 6409826 w 7834225"/>
              <a:gd name="connsiteY415" fmla="*/ 1229552 h 6858000"/>
              <a:gd name="connsiteX416" fmla="*/ 6484920 w 7834225"/>
              <a:gd name="connsiteY416" fmla="*/ 1305176 h 6858000"/>
              <a:gd name="connsiteX417" fmla="*/ 6512420 w 7834225"/>
              <a:gd name="connsiteY417" fmla="*/ 1351713 h 6858000"/>
              <a:gd name="connsiteX418" fmla="*/ 6535160 w 7834225"/>
              <a:gd name="connsiteY418" fmla="*/ 1401953 h 6858000"/>
              <a:gd name="connsiteX419" fmla="*/ 6574823 w 7834225"/>
              <a:gd name="connsiteY419" fmla="*/ 1445846 h 6858000"/>
              <a:gd name="connsiteX420" fmla="*/ 6506074 w 7834225"/>
              <a:gd name="connsiteY420" fmla="*/ 1451135 h 6858000"/>
              <a:gd name="connsiteX421" fmla="*/ 6447373 w 7834225"/>
              <a:gd name="connsiteY421" fmla="*/ 1389790 h 6858000"/>
              <a:gd name="connsiteX422" fmla="*/ 6408239 w 7834225"/>
              <a:gd name="connsiteY422" fmla="*/ 1385559 h 6858000"/>
              <a:gd name="connsiteX423" fmla="*/ 6333674 w 7834225"/>
              <a:gd name="connsiteY423" fmla="*/ 1390319 h 6858000"/>
              <a:gd name="connsiteX424" fmla="*/ 6193532 w 7834225"/>
              <a:gd name="connsiteY424" fmla="*/ 1259696 h 6858000"/>
              <a:gd name="connsiteX425" fmla="*/ 6165504 w 7834225"/>
              <a:gd name="connsiteY425" fmla="*/ 1258638 h 6858000"/>
              <a:gd name="connsiteX426" fmla="*/ 6125841 w 7834225"/>
              <a:gd name="connsiteY426" fmla="*/ 1279263 h 6858000"/>
              <a:gd name="connsiteX427" fmla="*/ 6106803 w 7834225"/>
              <a:gd name="connsiteY427" fmla="*/ 1310993 h 6858000"/>
              <a:gd name="connsiteX428" fmla="*/ 6114207 w 7834225"/>
              <a:gd name="connsiteY428" fmla="*/ 1344839 h 6858000"/>
              <a:gd name="connsiteX429" fmla="*/ 6190888 w 7834225"/>
              <a:gd name="connsiteY429" fmla="*/ 1418347 h 6858000"/>
              <a:gd name="connsiteX430" fmla="*/ 6276030 w 7834225"/>
              <a:gd name="connsiteY430" fmla="*/ 1467529 h 6858000"/>
              <a:gd name="connsiteX431" fmla="*/ 6310405 w 7834225"/>
              <a:gd name="connsiteY431" fmla="*/ 1518826 h 6858000"/>
              <a:gd name="connsiteX432" fmla="*/ 6306174 w 7834225"/>
              <a:gd name="connsiteY432" fmla="*/ 1560604 h 6858000"/>
              <a:gd name="connsiteX433" fmla="*/ 6349539 w 7834225"/>
              <a:gd name="connsiteY433" fmla="*/ 1627766 h 6858000"/>
              <a:gd name="connsiteX434" fmla="*/ 6381798 w 7834225"/>
              <a:gd name="connsiteY434" fmla="*/ 1654208 h 6858000"/>
              <a:gd name="connsiteX435" fmla="*/ 6414586 w 7834225"/>
              <a:gd name="connsiteY435" fmla="*/ 1840887 h 6858000"/>
              <a:gd name="connsiteX436" fmla="*/ 6488093 w 7834225"/>
              <a:gd name="connsiteY436" fmla="*/ 1957230 h 6858000"/>
              <a:gd name="connsiteX437" fmla="*/ 6609197 w 7834225"/>
              <a:gd name="connsiteY437" fmla="*/ 2075690 h 6858000"/>
              <a:gd name="connsiteX438" fmla="*/ 6673715 w 7834225"/>
              <a:gd name="connsiteY438" fmla="*/ 2145495 h 6858000"/>
              <a:gd name="connsiteX439" fmla="*/ 6701214 w 7834225"/>
              <a:gd name="connsiteY439" fmla="*/ 2184101 h 6858000"/>
              <a:gd name="connsiteX440" fmla="*/ 6713378 w 7834225"/>
              <a:gd name="connsiteY440" fmla="*/ 2204726 h 6858000"/>
              <a:gd name="connsiteX441" fmla="*/ 6724483 w 7834225"/>
              <a:gd name="connsiteY441" fmla="*/ 2225879 h 6858000"/>
              <a:gd name="connsiteX442" fmla="*/ 6794818 w 7834225"/>
              <a:gd name="connsiteY442" fmla="*/ 2276119 h 6858000"/>
              <a:gd name="connsiteX443" fmla="*/ 6856692 w 7834225"/>
              <a:gd name="connsiteY443" fmla="*/ 2345925 h 6858000"/>
              <a:gd name="connsiteX444" fmla="*/ 6867269 w 7834225"/>
              <a:gd name="connsiteY444" fmla="*/ 2377655 h 6858000"/>
              <a:gd name="connsiteX445" fmla="*/ 6934960 w 7834225"/>
              <a:gd name="connsiteY445" fmla="*/ 2511451 h 6858000"/>
              <a:gd name="connsiteX446" fmla="*/ 6962988 w 7834225"/>
              <a:gd name="connsiteY446" fmla="*/ 2542652 h 6858000"/>
              <a:gd name="connsiteX447" fmla="*/ 6979911 w 7834225"/>
              <a:gd name="connsiteY447" fmla="*/ 2568565 h 6858000"/>
              <a:gd name="connsiteX448" fmla="*/ 6982555 w 7834225"/>
              <a:gd name="connsiteY448" fmla="*/ 2605583 h 6858000"/>
              <a:gd name="connsiteX449" fmla="*/ 7120581 w 7834225"/>
              <a:gd name="connsiteY449" fmla="*/ 2883751 h 6858000"/>
              <a:gd name="connsiteX450" fmla="*/ 7212070 w 7834225"/>
              <a:gd name="connsiteY450" fmla="*/ 3051392 h 6858000"/>
              <a:gd name="connsiteX451" fmla="*/ 7220531 w 7834225"/>
              <a:gd name="connsiteY451" fmla="*/ 3096872 h 6858000"/>
              <a:gd name="connsiteX452" fmla="*/ 7239570 w 7834225"/>
              <a:gd name="connsiteY452" fmla="*/ 3171967 h 6858000"/>
              <a:gd name="connsiteX453" fmla="*/ 7272886 w 7834225"/>
              <a:gd name="connsiteY453" fmla="*/ 3212687 h 6858000"/>
              <a:gd name="connsiteX454" fmla="*/ 7337404 w 7834225"/>
              <a:gd name="connsiteY454" fmla="*/ 3334320 h 6858000"/>
              <a:gd name="connsiteX455" fmla="*/ 7329472 w 7834225"/>
              <a:gd name="connsiteY455" fmla="*/ 3400949 h 6858000"/>
              <a:gd name="connsiteX456" fmla="*/ 7313607 w 7834225"/>
              <a:gd name="connsiteY456" fmla="*/ 3496140 h 6858000"/>
              <a:gd name="connsiteX457" fmla="*/ 7326827 w 7834225"/>
              <a:gd name="connsiteY457" fmla="*/ 3550610 h 6858000"/>
              <a:gd name="connsiteX458" fmla="*/ 7350096 w 7834225"/>
              <a:gd name="connsiteY458" fmla="*/ 3570705 h 6858000"/>
              <a:gd name="connsiteX459" fmla="*/ 7398220 w 7834225"/>
              <a:gd name="connsiteY459" fmla="*/ 3598205 h 6858000"/>
              <a:gd name="connsiteX460" fmla="*/ 7486536 w 7834225"/>
              <a:gd name="connsiteY460" fmla="*/ 3804980 h 6858000"/>
              <a:gd name="connsiteX461" fmla="*/ 7372307 w 7834225"/>
              <a:gd name="connsiteY461" fmla="*/ 3629935 h 6858000"/>
              <a:gd name="connsiteX462" fmla="*/ 7322596 w 7834225"/>
              <a:gd name="connsiteY462" fmla="*/ 3642628 h 6858000"/>
              <a:gd name="connsiteX463" fmla="*/ 7297212 w 7834225"/>
              <a:gd name="connsiteY463" fmla="*/ 3676473 h 6858000"/>
              <a:gd name="connsiteX464" fmla="*/ 7296683 w 7834225"/>
              <a:gd name="connsiteY464" fmla="*/ 3837768 h 6858000"/>
              <a:gd name="connsiteX465" fmla="*/ 7384999 w 7834225"/>
              <a:gd name="connsiteY465" fmla="*/ 4042956 h 6858000"/>
              <a:gd name="connsiteX466" fmla="*/ 7472257 w 7834225"/>
              <a:gd name="connsiteY466" fmla="*/ 4076273 h 6858000"/>
              <a:gd name="connsiteX467" fmla="*/ 7514564 w 7834225"/>
              <a:gd name="connsiteY467" fmla="*/ 4094253 h 6858000"/>
              <a:gd name="connsiteX468" fmla="*/ 7564803 w 7834225"/>
              <a:gd name="connsiteY468" fmla="*/ 4186270 h 6858000"/>
              <a:gd name="connsiteX469" fmla="*/ 7585428 w 7834225"/>
              <a:gd name="connsiteY469" fmla="*/ 4209539 h 6858000"/>
              <a:gd name="connsiteX470" fmla="*/ 7598648 w 7834225"/>
              <a:gd name="connsiteY470" fmla="*/ 4210068 h 6858000"/>
              <a:gd name="connsiteX471" fmla="*/ 7626148 w 7834225"/>
              <a:gd name="connsiteY471" fmla="*/ 4178867 h 6858000"/>
              <a:gd name="connsiteX472" fmla="*/ 7623504 w 7834225"/>
              <a:gd name="connsiteY472" fmla="*/ 4130743 h 6858000"/>
              <a:gd name="connsiteX473" fmla="*/ 7656292 w 7834225"/>
              <a:gd name="connsiteY473" fmla="*/ 4100599 h 6858000"/>
              <a:gd name="connsiteX474" fmla="*/ 7705474 w 7834225"/>
              <a:gd name="connsiteY474" fmla="*/ 4095311 h 6858000"/>
              <a:gd name="connsiteX475" fmla="*/ 7775808 w 7834225"/>
              <a:gd name="connsiteY475" fmla="*/ 4159300 h 6858000"/>
              <a:gd name="connsiteX476" fmla="*/ 7825519 w 7834225"/>
              <a:gd name="connsiteY476" fmla="*/ 4206367 h 6858000"/>
              <a:gd name="connsiteX477" fmla="*/ 7834225 w 7834225"/>
              <a:gd name="connsiteY477" fmla="*/ 4227610 h 6858000"/>
              <a:gd name="connsiteX478" fmla="*/ 7834225 w 7834225"/>
              <a:gd name="connsiteY478" fmla="*/ 4294492 h 6858000"/>
              <a:gd name="connsiteX479" fmla="*/ 7828163 w 7834225"/>
              <a:gd name="connsiteY479" fmla="*/ 4298384 h 6858000"/>
              <a:gd name="connsiteX480" fmla="*/ 7813885 w 7834225"/>
              <a:gd name="connsiteY480" fmla="*/ 4297855 h 6858000"/>
              <a:gd name="connsiteX481" fmla="*/ 7794318 w 7834225"/>
              <a:gd name="connsiteY481" fmla="*/ 4260836 h 6858000"/>
              <a:gd name="connsiteX482" fmla="*/ 7766819 w 7834225"/>
              <a:gd name="connsiteY482" fmla="*/ 4229635 h 6858000"/>
              <a:gd name="connsiteX483" fmla="*/ 7748309 w 7834225"/>
              <a:gd name="connsiteY483" fmla="*/ 4233337 h 6858000"/>
              <a:gd name="connsiteX484" fmla="*/ 7722925 w 7834225"/>
              <a:gd name="connsiteY484" fmla="*/ 4261366 h 6858000"/>
              <a:gd name="connsiteX485" fmla="*/ 7728213 w 7834225"/>
              <a:gd name="connsiteY485" fmla="*/ 4329585 h 6858000"/>
              <a:gd name="connsiteX486" fmla="*/ 7737733 w 7834225"/>
              <a:gd name="connsiteY486" fmla="*/ 4395161 h 6858000"/>
              <a:gd name="connsiteX487" fmla="*/ 7768934 w 7834225"/>
              <a:gd name="connsiteY487" fmla="*/ 4518380 h 6858000"/>
              <a:gd name="connsiteX488" fmla="*/ 7728743 w 7834225"/>
              <a:gd name="connsiteY488" fmla="*/ 4563859 h 6858000"/>
              <a:gd name="connsiteX489" fmla="*/ 7706002 w 7834225"/>
              <a:gd name="connsiteY489" fmla="*/ 4595590 h 6858000"/>
              <a:gd name="connsiteX490" fmla="*/ 7811241 w 7834225"/>
              <a:gd name="connsiteY490" fmla="*/ 4824576 h 6858000"/>
              <a:gd name="connsiteX491" fmla="*/ 7828164 w 7834225"/>
              <a:gd name="connsiteY491" fmla="*/ 4844540 h 6858000"/>
              <a:gd name="connsiteX492" fmla="*/ 7834225 w 7834225"/>
              <a:gd name="connsiteY492" fmla="*/ 4848294 h 6858000"/>
              <a:gd name="connsiteX493" fmla="*/ 7834225 w 7834225"/>
              <a:gd name="connsiteY493" fmla="*/ 5819758 h 6858000"/>
              <a:gd name="connsiteX494" fmla="*/ 7821818 w 7834225"/>
              <a:gd name="connsiteY494" fmla="*/ 5799748 h 6858000"/>
              <a:gd name="connsiteX495" fmla="*/ 7744078 w 7834225"/>
              <a:gd name="connsiteY495" fmla="*/ 5679703 h 6858000"/>
              <a:gd name="connsiteX496" fmla="*/ 7703887 w 7834225"/>
              <a:gd name="connsiteY496" fmla="*/ 5612012 h 6858000"/>
              <a:gd name="connsiteX497" fmla="*/ 7667397 w 7834225"/>
              <a:gd name="connsiteY497" fmla="*/ 5575523 h 6858000"/>
              <a:gd name="connsiteX498" fmla="*/ 7619802 w 7834225"/>
              <a:gd name="connsiteY498" fmla="*/ 5484034 h 6858000"/>
              <a:gd name="connsiteX499" fmla="*/ 7578024 w 7834225"/>
              <a:gd name="connsiteY499" fmla="*/ 5451775 h 6858000"/>
              <a:gd name="connsiteX500" fmla="*/ 7518266 w 7834225"/>
              <a:gd name="connsiteY500" fmla="*/ 5396247 h 6858000"/>
              <a:gd name="connsiteX501" fmla="*/ 7497112 w 7834225"/>
              <a:gd name="connsiteY501" fmla="*/ 5288893 h 6858000"/>
              <a:gd name="connsiteX502" fmla="*/ 7511391 w 7834225"/>
              <a:gd name="connsiteY502" fmla="*/ 5161444 h 6858000"/>
              <a:gd name="connsiteX503" fmla="*/ 7496055 w 7834225"/>
              <a:gd name="connsiteY503" fmla="*/ 5098512 h 6858000"/>
              <a:gd name="connsiteX504" fmla="*/ 7457978 w 7834225"/>
              <a:gd name="connsiteY504" fmla="*/ 5091108 h 6858000"/>
              <a:gd name="connsiteX505" fmla="*/ 7424133 w 7834225"/>
              <a:gd name="connsiteY505" fmla="*/ 5082118 h 6858000"/>
              <a:gd name="connsiteX506" fmla="*/ 7382355 w 7834225"/>
              <a:gd name="connsiteY506" fmla="*/ 5002793 h 6858000"/>
              <a:gd name="connsiteX507" fmla="*/ 7370720 w 7834225"/>
              <a:gd name="connsiteY507" fmla="*/ 4988515 h 6858000"/>
              <a:gd name="connsiteX508" fmla="*/ 7359615 w 7834225"/>
              <a:gd name="connsiteY508" fmla="*/ 4937217 h 6858000"/>
              <a:gd name="connsiteX509" fmla="*/ 7283991 w 7834225"/>
              <a:gd name="connsiteY509" fmla="*/ 4893324 h 6858000"/>
              <a:gd name="connsiteX510" fmla="*/ 7232166 w 7834225"/>
              <a:gd name="connsiteY510" fmla="*/ 4883805 h 6858000"/>
              <a:gd name="connsiteX511" fmla="*/ 7211012 w 7834225"/>
              <a:gd name="connsiteY511" fmla="*/ 4891739 h 6858000"/>
              <a:gd name="connsiteX512" fmla="*/ 7196733 w 7834225"/>
              <a:gd name="connsiteY512" fmla="*/ 4904958 h 6858000"/>
              <a:gd name="connsiteX513" fmla="*/ 7190916 w 7834225"/>
              <a:gd name="connsiteY513" fmla="*/ 4955727 h 6858000"/>
              <a:gd name="connsiteX514" fmla="*/ 7185628 w 7834225"/>
              <a:gd name="connsiteY514" fmla="*/ 5003322 h 6858000"/>
              <a:gd name="connsiteX515" fmla="*/ 7175051 w 7834225"/>
              <a:gd name="connsiteY515" fmla="*/ 5000678 h 6858000"/>
              <a:gd name="connsiteX516" fmla="*/ 7099428 w 7834225"/>
              <a:gd name="connsiteY516" fmla="*/ 4930344 h 6858000"/>
              <a:gd name="connsiteX517" fmla="*/ 7052890 w 7834225"/>
              <a:gd name="connsiteY517" fmla="*/ 4889093 h 6858000"/>
              <a:gd name="connsiteX518" fmla="*/ 6996834 w 7834225"/>
              <a:gd name="connsiteY518" fmla="*/ 4791259 h 6858000"/>
              <a:gd name="connsiteX519" fmla="*/ 6918566 w 7834225"/>
              <a:gd name="connsiteY519" fmla="*/ 4672271 h 6858000"/>
              <a:gd name="connsiteX520" fmla="*/ 6829722 w 7834225"/>
              <a:gd name="connsiteY520" fmla="*/ 4535831 h 6858000"/>
              <a:gd name="connsiteX521" fmla="*/ 6753569 w 7834225"/>
              <a:gd name="connsiteY521" fmla="*/ 4389344 h 6858000"/>
              <a:gd name="connsiteX522" fmla="*/ 6649388 w 7834225"/>
              <a:gd name="connsiteY522" fmla="*/ 4290452 h 6858000"/>
              <a:gd name="connsiteX523" fmla="*/ 6632994 w 7834225"/>
              <a:gd name="connsiteY523" fmla="*/ 4277231 h 6858000"/>
              <a:gd name="connsiteX524" fmla="*/ 6620302 w 7834225"/>
              <a:gd name="connsiteY524" fmla="*/ 4275115 h 6858000"/>
              <a:gd name="connsiteX525" fmla="*/ 6523526 w 7834225"/>
              <a:gd name="connsiteY525" fmla="*/ 4223289 h 6858000"/>
              <a:gd name="connsiteX526" fmla="*/ 6299299 w 7834225"/>
              <a:gd name="connsiteY526" fmla="*/ 4023918 h 6858000"/>
              <a:gd name="connsiteX527" fmla="*/ 6265982 w 7834225"/>
              <a:gd name="connsiteY527" fmla="*/ 4031322 h 6858000"/>
              <a:gd name="connsiteX528" fmla="*/ 6260165 w 7834225"/>
              <a:gd name="connsiteY528" fmla="*/ 4046658 h 6858000"/>
              <a:gd name="connsiteX529" fmla="*/ 6304059 w 7834225"/>
              <a:gd name="connsiteY529" fmla="*/ 4127041 h 6858000"/>
              <a:gd name="connsiteX530" fmla="*/ 6356942 w 7834225"/>
              <a:gd name="connsiteY530" fmla="*/ 4175694 h 6858000"/>
              <a:gd name="connsiteX531" fmla="*/ 6419345 w 7834225"/>
              <a:gd name="connsiteY531" fmla="*/ 4255548 h 6858000"/>
              <a:gd name="connsiteX532" fmla="*/ 6591746 w 7834225"/>
              <a:gd name="connsiteY532" fmla="*/ 4362373 h 6858000"/>
              <a:gd name="connsiteX533" fmla="*/ 6683234 w 7834225"/>
              <a:gd name="connsiteY533" fmla="*/ 4445400 h 6858000"/>
              <a:gd name="connsiteX534" fmla="*/ 6710204 w 7834225"/>
              <a:gd name="connsiteY534" fmla="*/ 4597705 h 6858000"/>
              <a:gd name="connsiteX535" fmla="*/ 6719195 w 7834225"/>
              <a:gd name="connsiteY535" fmla="*/ 4664867 h 6858000"/>
              <a:gd name="connsiteX536" fmla="*/ 6817558 w 7834225"/>
              <a:gd name="connsiteY536" fmla="*/ 4893324 h 6858000"/>
              <a:gd name="connsiteX537" fmla="*/ 6845587 w 7834225"/>
              <a:gd name="connsiteY537" fmla="*/ 4935631 h 6858000"/>
              <a:gd name="connsiteX538" fmla="*/ 6914864 w 7834225"/>
              <a:gd name="connsiteY538" fmla="*/ 4996976 h 6858000"/>
              <a:gd name="connsiteX539" fmla="*/ 6962459 w 7834225"/>
              <a:gd name="connsiteY539" fmla="*/ 5087407 h 6858000"/>
              <a:gd name="connsiteX540" fmla="*/ 7013756 w 7834225"/>
              <a:gd name="connsiteY540" fmla="*/ 5123897 h 6858000"/>
              <a:gd name="connsiteX541" fmla="*/ 7019573 w 7834225"/>
              <a:gd name="connsiteY541" fmla="*/ 5040870 h 6858000"/>
              <a:gd name="connsiteX542" fmla="*/ 7012170 w 7834225"/>
              <a:gd name="connsiteY542" fmla="*/ 4975294 h 6858000"/>
              <a:gd name="connsiteX543" fmla="*/ 7085678 w 7834225"/>
              <a:gd name="connsiteY543" fmla="*/ 5096397 h 6858000"/>
              <a:gd name="connsiteX544" fmla="*/ 7147552 w 7834225"/>
              <a:gd name="connsiteY544" fmla="*/ 5226491 h 6858000"/>
              <a:gd name="connsiteX545" fmla="*/ 7209954 w 7834225"/>
              <a:gd name="connsiteY545" fmla="*/ 5306345 h 6858000"/>
              <a:gd name="connsiteX546" fmla="*/ 7249617 w 7834225"/>
              <a:gd name="connsiteY546" fmla="*/ 5352882 h 6858000"/>
              <a:gd name="connsiteX547" fmla="*/ 7303558 w 7834225"/>
              <a:gd name="connsiteY547" fmla="*/ 5445428 h 6858000"/>
              <a:gd name="connsiteX548" fmla="*/ 7366490 w 7834225"/>
              <a:gd name="connsiteY548" fmla="*/ 5531629 h 6858000"/>
              <a:gd name="connsiteX549" fmla="*/ 7397162 w 7834225"/>
              <a:gd name="connsiteY549" fmla="*/ 5620474 h 6858000"/>
              <a:gd name="connsiteX550" fmla="*/ 7416200 w 7834225"/>
              <a:gd name="connsiteY550" fmla="*/ 5666482 h 6858000"/>
              <a:gd name="connsiteX551" fmla="*/ 7472257 w 7834225"/>
              <a:gd name="connsiteY551" fmla="*/ 5726241 h 6858000"/>
              <a:gd name="connsiteX552" fmla="*/ 7581726 w 7834225"/>
              <a:gd name="connsiteY552" fmla="*/ 5847344 h 6858000"/>
              <a:gd name="connsiteX553" fmla="*/ 7600235 w 7834225"/>
              <a:gd name="connsiteY553" fmla="*/ 5871671 h 6858000"/>
              <a:gd name="connsiteX554" fmla="*/ 7708647 w 7834225"/>
              <a:gd name="connsiteY554" fmla="*/ 6091137 h 6858000"/>
              <a:gd name="connsiteX555" fmla="*/ 7731387 w 7834225"/>
              <a:gd name="connsiteY555" fmla="*/ 6142963 h 6858000"/>
              <a:gd name="connsiteX556" fmla="*/ 7771049 w 7834225"/>
              <a:gd name="connsiteY556" fmla="*/ 6183154 h 6858000"/>
              <a:gd name="connsiteX557" fmla="*/ 7824991 w 7834225"/>
              <a:gd name="connsiteY557" fmla="*/ 6173107 h 6858000"/>
              <a:gd name="connsiteX558" fmla="*/ 7834225 w 7834225"/>
              <a:gd name="connsiteY558" fmla="*/ 6168325 h 6858000"/>
              <a:gd name="connsiteX559" fmla="*/ 7834225 w 7834225"/>
              <a:gd name="connsiteY559" fmla="*/ 6858000 h 6858000"/>
              <a:gd name="connsiteX560" fmla="*/ 7223428 w 7834225"/>
              <a:gd name="connsiteY560" fmla="*/ 6858000 h 6858000"/>
              <a:gd name="connsiteX561" fmla="*/ 7239900 w 7834225"/>
              <a:gd name="connsiteY561" fmla="*/ 6818750 h 6858000"/>
              <a:gd name="connsiteX562" fmla="*/ 7220002 w 7834225"/>
              <a:gd name="connsiteY562" fmla="*/ 6796604 h 6858000"/>
              <a:gd name="connsiteX563" fmla="*/ 7173994 w 7834225"/>
              <a:gd name="connsiteY563" fmla="*/ 6732615 h 6858000"/>
              <a:gd name="connsiteX564" fmla="*/ 7174522 w 7834225"/>
              <a:gd name="connsiteY564" fmla="*/ 6709346 h 6858000"/>
              <a:gd name="connsiteX565" fmla="*/ 7150196 w 7834225"/>
              <a:gd name="connsiteY565" fmla="*/ 6631078 h 6858000"/>
              <a:gd name="connsiteX566" fmla="*/ 7131687 w 7834225"/>
              <a:gd name="connsiteY566" fmla="*/ 6620502 h 6858000"/>
              <a:gd name="connsiteX567" fmla="*/ 7096784 w 7834225"/>
              <a:gd name="connsiteY567" fmla="*/ 6587714 h 6858000"/>
              <a:gd name="connsiteX568" fmla="*/ 7102072 w 7834225"/>
              <a:gd name="connsiteY568" fmla="*/ 6558628 h 6858000"/>
              <a:gd name="connsiteX569" fmla="*/ 7099957 w 7834225"/>
              <a:gd name="connsiteY569" fmla="*/ 6534301 h 6858000"/>
              <a:gd name="connsiteX570" fmla="*/ 7060823 w 7834225"/>
              <a:gd name="connsiteY570" fmla="*/ 6507859 h 6858000"/>
              <a:gd name="connsiteX571" fmla="*/ 7053419 w 7834225"/>
              <a:gd name="connsiteY571" fmla="*/ 6490408 h 6858000"/>
              <a:gd name="connsiteX572" fmla="*/ 7040727 w 7834225"/>
              <a:gd name="connsiteY572" fmla="*/ 6383054 h 6858000"/>
              <a:gd name="connsiteX573" fmla="*/ 6970392 w 7834225"/>
              <a:gd name="connsiteY573" fmla="*/ 6311662 h 6858000"/>
              <a:gd name="connsiteX574" fmla="*/ 6955584 w 7834225"/>
              <a:gd name="connsiteY574" fmla="*/ 6298441 h 6858000"/>
              <a:gd name="connsiteX575" fmla="*/ 6903229 w 7834225"/>
              <a:gd name="connsiteY575" fmla="*/ 6238682 h 6858000"/>
              <a:gd name="connsiteX576" fmla="*/ 6897941 w 7834225"/>
              <a:gd name="connsiteY576" fmla="*/ 6219644 h 6858000"/>
              <a:gd name="connsiteX577" fmla="*/ 6855106 w 7834225"/>
              <a:gd name="connsiteY577" fmla="*/ 6167819 h 6858000"/>
              <a:gd name="connsiteX578" fmla="*/ 6759386 w 7834225"/>
              <a:gd name="connsiteY578" fmla="*/ 6128156 h 6858000"/>
              <a:gd name="connsiteX579" fmla="*/ 6743521 w 7834225"/>
              <a:gd name="connsiteY579" fmla="*/ 6129213 h 6858000"/>
              <a:gd name="connsiteX580" fmla="*/ 6713378 w 7834225"/>
              <a:gd name="connsiteY580" fmla="*/ 6160415 h 6858000"/>
              <a:gd name="connsiteX581" fmla="*/ 6678474 w 7834225"/>
              <a:gd name="connsiteY581" fmla="*/ 6270942 h 6858000"/>
              <a:gd name="connsiteX582" fmla="*/ 6681118 w 7834225"/>
              <a:gd name="connsiteY582" fmla="*/ 6303729 h 6858000"/>
              <a:gd name="connsiteX583" fmla="*/ 6704387 w 7834225"/>
              <a:gd name="connsiteY583" fmla="*/ 6347623 h 6858000"/>
              <a:gd name="connsiteX584" fmla="*/ 6801693 w 7834225"/>
              <a:gd name="connsiteY584" fmla="*/ 6508388 h 6858000"/>
              <a:gd name="connsiteX585" fmla="*/ 6869913 w 7834225"/>
              <a:gd name="connsiteY585" fmla="*/ 6687664 h 6858000"/>
              <a:gd name="connsiteX586" fmla="*/ 6881547 w 7834225"/>
              <a:gd name="connsiteY586" fmla="*/ 6750067 h 6858000"/>
              <a:gd name="connsiteX587" fmla="*/ 6856164 w 7834225"/>
              <a:gd name="connsiteY587" fmla="*/ 6830978 h 6858000"/>
              <a:gd name="connsiteX588" fmla="*/ 6850072 w 7834225"/>
              <a:gd name="connsiteY588" fmla="*/ 6858000 h 6858000"/>
              <a:gd name="connsiteX589" fmla="*/ 4581229 w 7834225"/>
              <a:gd name="connsiteY589" fmla="*/ 6858000 h 6858000"/>
              <a:gd name="connsiteX590" fmla="*/ 4555728 w 7834225"/>
              <a:gd name="connsiteY590" fmla="*/ 6834152 h 6858000"/>
              <a:gd name="connsiteX591" fmla="*/ 4493854 w 7834225"/>
              <a:gd name="connsiteY591" fmla="*/ 6763816 h 6858000"/>
              <a:gd name="connsiteX592" fmla="*/ 4440442 w 7834225"/>
              <a:gd name="connsiteY592" fmla="*/ 6698769 h 6858000"/>
              <a:gd name="connsiteX593" fmla="*/ 4430923 w 7834225"/>
              <a:gd name="connsiteY593" fmla="*/ 6681847 h 6858000"/>
              <a:gd name="connsiteX594" fmla="*/ 4420875 w 7834225"/>
              <a:gd name="connsiteY594" fmla="*/ 6665453 h 6858000"/>
              <a:gd name="connsiteX595" fmla="*/ 4399721 w 7834225"/>
              <a:gd name="connsiteY595" fmla="*/ 6633194 h 6858000"/>
              <a:gd name="connsiteX596" fmla="*/ 4354241 w 7834225"/>
              <a:gd name="connsiteY596" fmla="*/ 6570791 h 6858000"/>
              <a:gd name="connsiteX597" fmla="*/ 4254820 w 7834225"/>
              <a:gd name="connsiteY597" fmla="*/ 6452332 h 6858000"/>
              <a:gd name="connsiteX598" fmla="*/ 4234196 w 7834225"/>
              <a:gd name="connsiteY598" fmla="*/ 6421130 h 6858000"/>
              <a:gd name="connsiteX599" fmla="*/ 4196119 w 7834225"/>
              <a:gd name="connsiteY599" fmla="*/ 6368247 h 6858000"/>
              <a:gd name="connsiteX600" fmla="*/ 4147466 w 7834225"/>
              <a:gd name="connsiteY600" fmla="*/ 6288922 h 6858000"/>
              <a:gd name="connsiteX601" fmla="*/ 4139534 w 7834225"/>
              <a:gd name="connsiteY601" fmla="*/ 6203250 h 6858000"/>
              <a:gd name="connsiteX602" fmla="*/ 4101458 w 7834225"/>
              <a:gd name="connsiteY602" fmla="*/ 6069455 h 6858000"/>
              <a:gd name="connsiteX603" fmla="*/ 3994104 w 7834225"/>
              <a:gd name="connsiteY603" fmla="*/ 5999120 h 6858000"/>
              <a:gd name="connsiteX604" fmla="*/ 3907375 w 7834225"/>
              <a:gd name="connsiteY604" fmla="*/ 6017629 h 6858000"/>
              <a:gd name="connsiteX605" fmla="*/ 3855549 w 7834225"/>
              <a:gd name="connsiteY605" fmla="*/ 6014456 h 6858000"/>
              <a:gd name="connsiteX606" fmla="*/ 3706947 w 7834225"/>
              <a:gd name="connsiteY606" fmla="*/ 5805037 h 6858000"/>
              <a:gd name="connsiteX607" fmla="*/ 3642959 w 7834225"/>
              <a:gd name="connsiteY607" fmla="*/ 5692395 h 6858000"/>
              <a:gd name="connsiteX608" fmla="*/ 3614400 w 7834225"/>
              <a:gd name="connsiteY608" fmla="*/ 5633695 h 6858000"/>
              <a:gd name="connsiteX609" fmla="*/ 3600653 w 7834225"/>
              <a:gd name="connsiteY609" fmla="*/ 5603550 h 6858000"/>
              <a:gd name="connsiteX610" fmla="*/ 3587430 w 7834225"/>
              <a:gd name="connsiteY610" fmla="*/ 5573407 h 6858000"/>
              <a:gd name="connsiteX611" fmla="*/ 3533490 w 7834225"/>
              <a:gd name="connsiteY611" fmla="*/ 5461823 h 6858000"/>
              <a:gd name="connsiteX612" fmla="*/ 3442000 w 7834225"/>
              <a:gd name="connsiteY612" fmla="*/ 5248702 h 6858000"/>
              <a:gd name="connsiteX613" fmla="*/ 3370080 w 7834225"/>
              <a:gd name="connsiteY613" fmla="*/ 5114377 h 6858000"/>
              <a:gd name="connsiteX614" fmla="*/ 3322482 w 7834225"/>
              <a:gd name="connsiteY614" fmla="*/ 4985342 h 6858000"/>
              <a:gd name="connsiteX615" fmla="*/ 3312965 w 7834225"/>
              <a:gd name="connsiteY615" fmla="*/ 4951496 h 6858000"/>
              <a:gd name="connsiteX616" fmla="*/ 3293398 w 7834225"/>
              <a:gd name="connsiteY616" fmla="*/ 4925055 h 6858000"/>
              <a:gd name="connsiteX617" fmla="*/ 3276476 w 7834225"/>
              <a:gd name="connsiteY617" fmla="*/ 4844671 h 6858000"/>
              <a:gd name="connsiteX618" fmla="*/ 3243689 w 7834225"/>
              <a:gd name="connsiteY618" fmla="*/ 4716693 h 6858000"/>
              <a:gd name="connsiteX619" fmla="*/ 3182873 w 7834225"/>
              <a:gd name="connsiteY619" fmla="*/ 4656934 h 6858000"/>
              <a:gd name="connsiteX620" fmla="*/ 3060182 w 7834225"/>
              <a:gd name="connsiteY620" fmla="*/ 4513620 h 6858000"/>
              <a:gd name="connsiteX621" fmla="*/ 2979269 w 7834225"/>
              <a:gd name="connsiteY621" fmla="*/ 4421602 h 6858000"/>
              <a:gd name="connsiteX622" fmla="*/ 2948599 w 7834225"/>
              <a:gd name="connsiteY622" fmla="*/ 4391988 h 6858000"/>
              <a:gd name="connsiteX623" fmla="*/ 2922156 w 7834225"/>
              <a:gd name="connsiteY623" fmla="*/ 4358671 h 6858000"/>
              <a:gd name="connsiteX624" fmla="*/ 2737592 w 7834225"/>
              <a:gd name="connsiteY624" fmla="*/ 4132329 h 6858000"/>
              <a:gd name="connsiteX625" fmla="*/ 2720142 w 7834225"/>
              <a:gd name="connsiteY625" fmla="*/ 4110118 h 6858000"/>
              <a:gd name="connsiteX626" fmla="*/ 2619131 w 7834225"/>
              <a:gd name="connsiteY626" fmla="*/ 4012283 h 6858000"/>
              <a:gd name="connsiteX627" fmla="*/ 2552500 w 7834225"/>
              <a:gd name="connsiteY627" fmla="*/ 3959929 h 6858000"/>
              <a:gd name="connsiteX628" fmla="*/ 2545095 w 7834225"/>
              <a:gd name="connsiteY628" fmla="*/ 3930843 h 6858000"/>
              <a:gd name="connsiteX629" fmla="*/ 2539278 w 7834225"/>
              <a:gd name="connsiteY629" fmla="*/ 3875315 h 6858000"/>
              <a:gd name="connsiteX630" fmla="*/ 2512309 w 7834225"/>
              <a:gd name="connsiteY630" fmla="*/ 3824018 h 6858000"/>
              <a:gd name="connsiteX631" fmla="*/ 2478462 w 7834225"/>
              <a:gd name="connsiteY631" fmla="*/ 3778538 h 6858000"/>
              <a:gd name="connsiteX632" fmla="*/ 2321397 w 7834225"/>
              <a:gd name="connsiteY632" fmla="*/ 3602965 h 6858000"/>
              <a:gd name="connsiteX633" fmla="*/ 2245247 w 7834225"/>
              <a:gd name="connsiteY633" fmla="*/ 3635224 h 6858000"/>
              <a:gd name="connsiteX634" fmla="*/ 2195536 w 7834225"/>
              <a:gd name="connsiteY634" fmla="*/ 3655849 h 6858000"/>
              <a:gd name="connsiteX635" fmla="*/ 2027367 w 7834225"/>
              <a:gd name="connsiteY635" fmla="*/ 3466525 h 6858000"/>
              <a:gd name="connsiteX636" fmla="*/ 2041116 w 7834225"/>
              <a:gd name="connsiteY636" fmla="*/ 3437439 h 6858000"/>
              <a:gd name="connsiteX637" fmla="*/ 2079721 w 7834225"/>
              <a:gd name="connsiteY637" fmla="*/ 3416814 h 6858000"/>
              <a:gd name="connsiteX638" fmla="*/ 2093471 w 7834225"/>
              <a:gd name="connsiteY638" fmla="*/ 3415757 h 6858000"/>
              <a:gd name="connsiteX639" fmla="*/ 2111452 w 7834225"/>
              <a:gd name="connsiteY639" fmla="*/ 3424218 h 6858000"/>
              <a:gd name="connsiteX640" fmla="*/ 2184431 w 7834225"/>
              <a:gd name="connsiteY640" fmla="*/ 3510419 h 6858000"/>
              <a:gd name="connsiteX641" fmla="*/ 2156931 w 7834225"/>
              <a:gd name="connsiteY641" fmla="*/ 3424747 h 6858000"/>
              <a:gd name="connsiteX642" fmla="*/ 2116740 w 7834225"/>
              <a:gd name="connsiteY642" fmla="*/ 3359705 h 6858000"/>
              <a:gd name="connsiteX643" fmla="*/ 1963378 w 7834225"/>
              <a:gd name="connsiteY643" fmla="*/ 3168795 h 6858000"/>
              <a:gd name="connsiteX644" fmla="*/ 1915253 w 7834225"/>
              <a:gd name="connsiteY644" fmla="*/ 3187303 h 6858000"/>
              <a:gd name="connsiteX645" fmla="*/ 1868716 w 7834225"/>
              <a:gd name="connsiteY645" fmla="*/ 3204754 h 6858000"/>
              <a:gd name="connsiteX646" fmla="*/ 1678864 w 7834225"/>
              <a:gd name="connsiteY646" fmla="*/ 2995864 h 6858000"/>
              <a:gd name="connsiteX647" fmla="*/ 1588962 w 7834225"/>
              <a:gd name="connsiteY647" fmla="*/ 2967837 h 6858000"/>
              <a:gd name="connsiteX648" fmla="*/ 1550886 w 7834225"/>
              <a:gd name="connsiteY648" fmla="*/ 2953557 h 6858000"/>
              <a:gd name="connsiteX649" fmla="*/ 1500645 w 7834225"/>
              <a:gd name="connsiteY649" fmla="*/ 2910722 h 6858000"/>
              <a:gd name="connsiteX650" fmla="*/ 1441946 w 7834225"/>
              <a:gd name="connsiteY650" fmla="*/ 2875818 h 6858000"/>
              <a:gd name="connsiteX651" fmla="*/ 1403869 w 7834225"/>
              <a:gd name="connsiteY651" fmla="*/ 2847261 h 6858000"/>
              <a:gd name="connsiteX652" fmla="*/ 1212960 w 7834225"/>
              <a:gd name="connsiteY652" fmla="*/ 2692841 h 6858000"/>
              <a:gd name="connsiteX653" fmla="*/ 1120942 w 7834225"/>
              <a:gd name="connsiteY653" fmla="*/ 2612458 h 6858000"/>
              <a:gd name="connsiteX654" fmla="*/ 1055895 w 7834225"/>
              <a:gd name="connsiteY654" fmla="*/ 2558517 h 6858000"/>
              <a:gd name="connsiteX655" fmla="*/ 1027338 w 7834225"/>
              <a:gd name="connsiteY655" fmla="*/ 2534191 h 6858000"/>
              <a:gd name="connsiteX656" fmla="*/ 985557 w 7834225"/>
              <a:gd name="connsiteY656" fmla="*/ 2485009 h 6858000"/>
              <a:gd name="connsiteX657" fmla="*/ 964405 w 7834225"/>
              <a:gd name="connsiteY657" fmla="*/ 2460682 h 6858000"/>
              <a:gd name="connsiteX658" fmla="*/ 943250 w 7834225"/>
              <a:gd name="connsiteY658" fmla="*/ 2436356 h 6858000"/>
              <a:gd name="connsiteX659" fmla="*/ 857581 w 7834225"/>
              <a:gd name="connsiteY659" fmla="*/ 2340108 h 6858000"/>
              <a:gd name="connsiteX660" fmla="*/ 687296 w 7834225"/>
              <a:gd name="connsiteY660" fmla="*/ 2146025 h 6858000"/>
              <a:gd name="connsiteX661" fmla="*/ 641288 w 7834225"/>
              <a:gd name="connsiteY661" fmla="*/ 2059825 h 6858000"/>
              <a:gd name="connsiteX662" fmla="*/ 558260 w 7834225"/>
              <a:gd name="connsiteY662" fmla="*/ 1904347 h 6858000"/>
              <a:gd name="connsiteX663" fmla="*/ 481579 w 7834225"/>
              <a:gd name="connsiteY663" fmla="*/ 1742523 h 6858000"/>
              <a:gd name="connsiteX664" fmla="*/ 458310 w 7834225"/>
              <a:gd name="connsiteY664" fmla="*/ 1712909 h 6858000"/>
              <a:gd name="connsiteX665" fmla="*/ 414945 w 7834225"/>
              <a:gd name="connsiteY665" fmla="*/ 1649448 h 6858000"/>
              <a:gd name="connsiteX666" fmla="*/ 392205 w 7834225"/>
              <a:gd name="connsiteY666" fmla="*/ 1592863 h 6858000"/>
              <a:gd name="connsiteX667" fmla="*/ 314995 w 7834225"/>
              <a:gd name="connsiteY667" fmla="*/ 1567479 h 6858000"/>
              <a:gd name="connsiteX668" fmla="*/ 263698 w 7834225"/>
              <a:gd name="connsiteY668" fmla="*/ 1555315 h 6858000"/>
              <a:gd name="connsiteX669" fmla="*/ 165863 w 7834225"/>
              <a:gd name="connsiteY669" fmla="*/ 1460654 h 6858000"/>
              <a:gd name="connsiteX670" fmla="*/ 107693 w 7834225"/>
              <a:gd name="connsiteY670" fmla="*/ 1423635 h 6858000"/>
              <a:gd name="connsiteX671" fmla="*/ 78606 w 7834225"/>
              <a:gd name="connsiteY671" fmla="*/ 1404597 h 6858000"/>
              <a:gd name="connsiteX672" fmla="*/ 50579 w 7834225"/>
              <a:gd name="connsiteY672" fmla="*/ 1385030 h 6858000"/>
              <a:gd name="connsiteX673" fmla="*/ 17789 w 7834225"/>
              <a:gd name="connsiteY673" fmla="*/ 1365463 h 6858000"/>
              <a:gd name="connsiteX674" fmla="*/ 13560 w 7834225"/>
              <a:gd name="connsiteY674" fmla="*/ 1241716 h 6858000"/>
              <a:gd name="connsiteX675" fmla="*/ 40528 w 7834225"/>
              <a:gd name="connsiteY675" fmla="*/ 1184601 h 6858000"/>
              <a:gd name="connsiteX676" fmla="*/ 207113 w 7834225"/>
              <a:gd name="connsiteY676" fmla="*/ 917539 h 6858000"/>
              <a:gd name="connsiteX677" fmla="*/ 299660 w 7834225"/>
              <a:gd name="connsiteY677" fmla="*/ 829753 h 6858000"/>
              <a:gd name="connsiteX678" fmla="*/ 336677 w 7834225"/>
              <a:gd name="connsiteY678" fmla="*/ 809128 h 6858000"/>
              <a:gd name="connsiteX679" fmla="*/ 575711 w 7834225"/>
              <a:gd name="connsiteY679" fmla="*/ 679563 h 6858000"/>
              <a:gd name="connsiteX680" fmla="*/ 623836 w 7834225"/>
              <a:gd name="connsiteY680" fmla="*/ 662640 h 6858000"/>
              <a:gd name="connsiteX681" fmla="*/ 713739 w 7834225"/>
              <a:gd name="connsiteY681" fmla="*/ 690669 h 6858000"/>
              <a:gd name="connsiteX682" fmla="*/ 733833 w 7834225"/>
              <a:gd name="connsiteY682" fmla="*/ 711293 h 6858000"/>
              <a:gd name="connsiteX683" fmla="*/ 758687 w 7834225"/>
              <a:gd name="connsiteY683" fmla="*/ 727158 h 6858000"/>
              <a:gd name="connsiteX684" fmla="*/ 789891 w 7834225"/>
              <a:gd name="connsiteY684" fmla="*/ 713938 h 6858000"/>
              <a:gd name="connsiteX685" fmla="*/ 820562 w 7834225"/>
              <a:gd name="connsiteY685" fmla="*/ 675333 h 6858000"/>
              <a:gd name="connsiteX686" fmla="*/ 831140 w 7834225"/>
              <a:gd name="connsiteY686" fmla="*/ 615045 h 6858000"/>
              <a:gd name="connsiteX687" fmla="*/ 871860 w 7834225"/>
              <a:gd name="connsiteY687" fmla="*/ 495000 h 6858000"/>
              <a:gd name="connsiteX688" fmla="*/ 909407 w 7834225"/>
              <a:gd name="connsiteY688" fmla="*/ 403511 h 6858000"/>
              <a:gd name="connsiteX689" fmla="*/ 983445 w 7834225"/>
              <a:gd name="connsiteY689" fmla="*/ 163948 h 6858000"/>
              <a:gd name="connsiteX690" fmla="*/ 985557 w 7834225"/>
              <a:gd name="connsiteY690" fmla="*/ 70344 h 6858000"/>
              <a:gd name="connsiteX691" fmla="*/ 923683 w 7834225"/>
              <a:gd name="connsiteY691" fmla="*/ 741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</a:cxnLst>
            <a:rect l="l" t="t" r="r" b="b"/>
            <a:pathLst>
              <a:path w="7834225" h="6858000">
                <a:moveTo>
                  <a:pt x="7239569" y="5077358"/>
                </a:moveTo>
                <a:cubicBezTo>
                  <a:pt x="7242742" y="5078151"/>
                  <a:pt x="7244593" y="5080796"/>
                  <a:pt x="7245915" y="5084762"/>
                </a:cubicBezTo>
                <a:cubicBezTo>
                  <a:pt x="7248559" y="5092694"/>
                  <a:pt x="7246973" y="5100098"/>
                  <a:pt x="7235867" y="5105387"/>
                </a:cubicBezTo>
                <a:cubicBezTo>
                  <a:pt x="7232166" y="5107502"/>
                  <a:pt x="7227935" y="5104328"/>
                  <a:pt x="7225819" y="5102213"/>
                </a:cubicBezTo>
                <a:cubicBezTo>
                  <a:pt x="7223704" y="5100098"/>
                  <a:pt x="7223175" y="5096396"/>
                  <a:pt x="7221589" y="5093223"/>
                </a:cubicBezTo>
                <a:cubicBezTo>
                  <a:pt x="7222646" y="5088993"/>
                  <a:pt x="7224233" y="5081589"/>
                  <a:pt x="7225291" y="5081060"/>
                </a:cubicBezTo>
                <a:cubicBezTo>
                  <a:pt x="7231901" y="5077623"/>
                  <a:pt x="7236396" y="5076565"/>
                  <a:pt x="7239569" y="5077358"/>
                </a:cubicBezTo>
                <a:close/>
                <a:moveTo>
                  <a:pt x="7199907" y="4354969"/>
                </a:moveTo>
                <a:cubicBezTo>
                  <a:pt x="7193560" y="4369777"/>
                  <a:pt x="7187215" y="4384584"/>
                  <a:pt x="7178224" y="4405737"/>
                </a:cubicBezTo>
                <a:cubicBezTo>
                  <a:pt x="7195147" y="4422131"/>
                  <a:pt x="7214714" y="4441170"/>
                  <a:pt x="7234810" y="4459150"/>
                </a:cubicBezTo>
                <a:cubicBezTo>
                  <a:pt x="7236925" y="4461265"/>
                  <a:pt x="7245387" y="4458621"/>
                  <a:pt x="7250675" y="4458092"/>
                </a:cubicBezTo>
                <a:cubicBezTo>
                  <a:pt x="7255435" y="4448573"/>
                  <a:pt x="7265482" y="4435353"/>
                  <a:pt x="7264425" y="4430064"/>
                </a:cubicBezTo>
                <a:cubicBezTo>
                  <a:pt x="7258079" y="4401507"/>
                  <a:pt x="7249088" y="4375065"/>
                  <a:pt x="7224762" y="4359200"/>
                </a:cubicBezTo>
                <a:cubicBezTo>
                  <a:pt x="7220002" y="4355498"/>
                  <a:pt x="7208897" y="4356556"/>
                  <a:pt x="7199907" y="4354969"/>
                </a:cubicBezTo>
                <a:close/>
                <a:moveTo>
                  <a:pt x="7161830" y="4276173"/>
                </a:moveTo>
                <a:lnTo>
                  <a:pt x="7158129" y="4288865"/>
                </a:lnTo>
                <a:lnTo>
                  <a:pt x="7172407" y="4279345"/>
                </a:lnTo>
                <a:close/>
                <a:moveTo>
                  <a:pt x="7640427" y="4256606"/>
                </a:moveTo>
                <a:lnTo>
                  <a:pt x="7627206" y="4264010"/>
                </a:lnTo>
                <a:lnTo>
                  <a:pt x="7635138" y="4268769"/>
                </a:lnTo>
                <a:close/>
                <a:moveTo>
                  <a:pt x="6954725" y="4035090"/>
                </a:moveTo>
                <a:cubicBezTo>
                  <a:pt x="6949900" y="4036875"/>
                  <a:pt x="6944479" y="4040841"/>
                  <a:pt x="6939191" y="4046658"/>
                </a:cubicBezTo>
                <a:cubicBezTo>
                  <a:pt x="6936018" y="4050360"/>
                  <a:pt x="6938133" y="4054062"/>
                  <a:pt x="6937604" y="4057764"/>
                </a:cubicBezTo>
                <a:cubicBezTo>
                  <a:pt x="6942363" y="4065167"/>
                  <a:pt x="6952940" y="4061465"/>
                  <a:pt x="6965632" y="4047187"/>
                </a:cubicBezTo>
                <a:cubicBezTo>
                  <a:pt x="6968805" y="4043485"/>
                  <a:pt x="6968805" y="4038196"/>
                  <a:pt x="6966690" y="4036610"/>
                </a:cubicBezTo>
                <a:cubicBezTo>
                  <a:pt x="6963782" y="4033702"/>
                  <a:pt x="6959551" y="4033305"/>
                  <a:pt x="6954725" y="4035090"/>
                </a:cubicBezTo>
                <a:close/>
                <a:moveTo>
                  <a:pt x="6922268" y="3982140"/>
                </a:moveTo>
                <a:lnTo>
                  <a:pt x="6911691" y="3985842"/>
                </a:lnTo>
                <a:lnTo>
                  <a:pt x="6912220" y="3991659"/>
                </a:lnTo>
                <a:close/>
                <a:moveTo>
                  <a:pt x="7834225" y="3662863"/>
                </a:moveTo>
                <a:lnTo>
                  <a:pt x="7834225" y="3848335"/>
                </a:lnTo>
                <a:lnTo>
                  <a:pt x="7814745" y="3808483"/>
                </a:lnTo>
                <a:cubicBezTo>
                  <a:pt x="7803573" y="3788453"/>
                  <a:pt x="7791938" y="3768754"/>
                  <a:pt x="7781626" y="3748394"/>
                </a:cubicBezTo>
                <a:cubicBezTo>
                  <a:pt x="7774751" y="3734644"/>
                  <a:pt x="7784271" y="3712962"/>
                  <a:pt x="7812827" y="3687049"/>
                </a:cubicBezTo>
                <a:close/>
                <a:moveTo>
                  <a:pt x="6456893" y="3263455"/>
                </a:moveTo>
                <a:cubicBezTo>
                  <a:pt x="6452133" y="3263455"/>
                  <a:pt x="6445786" y="3265043"/>
                  <a:pt x="6439441" y="3268216"/>
                </a:cubicBezTo>
                <a:cubicBezTo>
                  <a:pt x="6425691" y="3275090"/>
                  <a:pt x="6410883" y="3290427"/>
                  <a:pt x="6414586" y="3297302"/>
                </a:cubicBezTo>
                <a:cubicBezTo>
                  <a:pt x="6431508" y="3326916"/>
                  <a:pt x="6450017" y="3356002"/>
                  <a:pt x="6467469" y="3385088"/>
                </a:cubicBezTo>
                <a:lnTo>
                  <a:pt x="6520882" y="3472871"/>
                </a:lnTo>
                <a:cubicBezTo>
                  <a:pt x="6526170" y="3481861"/>
                  <a:pt x="6532516" y="3489794"/>
                  <a:pt x="6538862" y="3497727"/>
                </a:cubicBezTo>
                <a:cubicBezTo>
                  <a:pt x="6545208" y="3505659"/>
                  <a:pt x="6551025" y="3514649"/>
                  <a:pt x="6560016" y="3520466"/>
                </a:cubicBezTo>
                <a:cubicBezTo>
                  <a:pt x="6598620" y="3544793"/>
                  <a:pt x="6617129" y="3586571"/>
                  <a:pt x="6642514" y="3623060"/>
                </a:cubicBezTo>
                <a:cubicBezTo>
                  <a:pt x="6662080" y="3651089"/>
                  <a:pt x="6679004" y="3680704"/>
                  <a:pt x="6696455" y="3710318"/>
                </a:cubicBezTo>
                <a:cubicBezTo>
                  <a:pt x="6701214" y="3718251"/>
                  <a:pt x="6712320" y="3716135"/>
                  <a:pt x="6727128" y="3701328"/>
                </a:cubicBezTo>
                <a:cubicBezTo>
                  <a:pt x="6736646" y="3691280"/>
                  <a:pt x="6746165" y="3677002"/>
                  <a:pt x="6745637" y="3671184"/>
                </a:cubicBezTo>
                <a:cubicBezTo>
                  <a:pt x="6743521" y="3652146"/>
                  <a:pt x="6739820" y="3633637"/>
                  <a:pt x="6731358" y="3618830"/>
                </a:cubicBezTo>
                <a:cubicBezTo>
                  <a:pt x="6717608" y="3595032"/>
                  <a:pt x="6700157" y="3573879"/>
                  <a:pt x="6685878" y="3554840"/>
                </a:cubicBezTo>
                <a:cubicBezTo>
                  <a:pt x="6656792" y="3469698"/>
                  <a:pt x="6597034" y="3412584"/>
                  <a:pt x="6538862" y="3353887"/>
                </a:cubicBezTo>
                <a:cubicBezTo>
                  <a:pt x="6529343" y="3344368"/>
                  <a:pt x="6520353" y="3333791"/>
                  <a:pt x="6511891" y="3323215"/>
                </a:cubicBezTo>
                <a:cubicBezTo>
                  <a:pt x="6503430" y="3312638"/>
                  <a:pt x="6494968" y="3302061"/>
                  <a:pt x="6486507" y="3291485"/>
                </a:cubicBezTo>
                <a:cubicBezTo>
                  <a:pt x="6480161" y="3283552"/>
                  <a:pt x="6474344" y="3274562"/>
                  <a:pt x="6467998" y="3267158"/>
                </a:cubicBezTo>
                <a:cubicBezTo>
                  <a:pt x="6465883" y="3264514"/>
                  <a:pt x="6461652" y="3262927"/>
                  <a:pt x="6456893" y="3263455"/>
                </a:cubicBezTo>
                <a:close/>
                <a:moveTo>
                  <a:pt x="6404538" y="3196294"/>
                </a:moveTo>
                <a:cubicBezTo>
                  <a:pt x="6396076" y="3195765"/>
                  <a:pt x="6379153" y="3205813"/>
                  <a:pt x="6365932" y="3211630"/>
                </a:cubicBezTo>
                <a:cubicBezTo>
                  <a:pt x="6362231" y="3220619"/>
                  <a:pt x="6355356" y="3231725"/>
                  <a:pt x="6355884" y="3238601"/>
                </a:cubicBezTo>
                <a:cubicBezTo>
                  <a:pt x="6356942" y="3250235"/>
                  <a:pt x="6365932" y="3256052"/>
                  <a:pt x="6385500" y="3250763"/>
                </a:cubicBezTo>
                <a:cubicBezTo>
                  <a:pt x="6390259" y="3249706"/>
                  <a:pt x="6399249" y="3241244"/>
                  <a:pt x="6406653" y="3236484"/>
                </a:cubicBezTo>
                <a:cubicBezTo>
                  <a:pt x="6427807" y="3212159"/>
                  <a:pt x="6428864" y="3196294"/>
                  <a:pt x="6404538" y="3196294"/>
                </a:cubicBezTo>
                <a:close/>
                <a:moveTo>
                  <a:pt x="6331558" y="3149227"/>
                </a:moveTo>
                <a:lnTo>
                  <a:pt x="6319924" y="3156102"/>
                </a:lnTo>
                <a:lnTo>
                  <a:pt x="6326798" y="3160332"/>
                </a:lnTo>
                <a:close/>
                <a:moveTo>
                  <a:pt x="7580669" y="3006968"/>
                </a:moveTo>
                <a:cubicBezTo>
                  <a:pt x="7591774" y="3015959"/>
                  <a:pt x="7600764" y="3027065"/>
                  <a:pt x="7611870" y="3035525"/>
                </a:cubicBezTo>
                <a:cubicBezTo>
                  <a:pt x="7655234" y="3068842"/>
                  <a:pt x="7691195" y="3107448"/>
                  <a:pt x="7689609" y="3174081"/>
                </a:cubicBezTo>
                <a:cubicBezTo>
                  <a:pt x="7689080" y="3199465"/>
                  <a:pt x="7698599" y="3220090"/>
                  <a:pt x="7714464" y="3233840"/>
                </a:cubicBezTo>
                <a:cubicBezTo>
                  <a:pt x="7737733" y="3253935"/>
                  <a:pt x="7754655" y="3278791"/>
                  <a:pt x="7768405" y="3305761"/>
                </a:cubicBezTo>
                <a:cubicBezTo>
                  <a:pt x="7771578" y="3312636"/>
                  <a:pt x="7774751" y="3319511"/>
                  <a:pt x="7777924" y="3326386"/>
                </a:cubicBezTo>
                <a:cubicBezTo>
                  <a:pt x="7781097" y="3333261"/>
                  <a:pt x="7783741" y="3340664"/>
                  <a:pt x="7786385" y="3348068"/>
                </a:cubicBezTo>
                <a:cubicBezTo>
                  <a:pt x="7791674" y="3362876"/>
                  <a:pt x="7796433" y="3377683"/>
                  <a:pt x="7801193" y="3392490"/>
                </a:cubicBezTo>
                <a:cubicBezTo>
                  <a:pt x="7804366" y="3402535"/>
                  <a:pt x="7817587" y="3405708"/>
                  <a:pt x="7827635" y="3410997"/>
                </a:cubicBezTo>
                <a:lnTo>
                  <a:pt x="7834225" y="3410642"/>
                </a:lnTo>
                <a:lnTo>
                  <a:pt x="7834225" y="3602379"/>
                </a:lnTo>
                <a:lnTo>
                  <a:pt x="7819703" y="3545982"/>
                </a:lnTo>
                <a:cubicBezTo>
                  <a:pt x="7809258" y="3516896"/>
                  <a:pt x="7794054" y="3491115"/>
                  <a:pt x="7767347" y="3473399"/>
                </a:cubicBezTo>
                <a:cubicBezTo>
                  <a:pt x="7748838" y="3461236"/>
                  <a:pt x="7739848" y="3441669"/>
                  <a:pt x="7727685" y="3424217"/>
                </a:cubicBezTo>
                <a:cubicBezTo>
                  <a:pt x="7721868" y="3415756"/>
                  <a:pt x="7724512" y="3399362"/>
                  <a:pt x="7713935" y="3395660"/>
                </a:cubicBezTo>
                <a:cubicBezTo>
                  <a:pt x="7649946" y="3372924"/>
                  <a:pt x="7652062" y="3302588"/>
                  <a:pt x="7619802" y="3256579"/>
                </a:cubicBezTo>
                <a:cubicBezTo>
                  <a:pt x="7587543" y="3210571"/>
                  <a:pt x="7558457" y="3161918"/>
                  <a:pt x="7528843" y="3113794"/>
                </a:cubicBezTo>
                <a:cubicBezTo>
                  <a:pt x="7517208" y="3095285"/>
                  <a:pt x="7520381" y="3068314"/>
                  <a:pt x="7548409" y="3029179"/>
                </a:cubicBezTo>
                <a:cubicBezTo>
                  <a:pt x="7552640" y="3023362"/>
                  <a:pt x="7558986" y="3015959"/>
                  <a:pt x="7565332" y="3010670"/>
                </a:cubicBezTo>
                <a:cubicBezTo>
                  <a:pt x="7569034" y="3007497"/>
                  <a:pt x="7578553" y="3005382"/>
                  <a:pt x="7580669" y="3006968"/>
                </a:cubicBezTo>
                <a:close/>
                <a:moveTo>
                  <a:pt x="5618688" y="2984758"/>
                </a:moveTo>
                <a:cubicBezTo>
                  <a:pt x="5644072" y="2986873"/>
                  <a:pt x="5660466" y="2996392"/>
                  <a:pt x="5672100" y="3010142"/>
                </a:cubicBezTo>
                <a:cubicBezTo>
                  <a:pt x="5677917" y="3017017"/>
                  <a:pt x="5682148" y="3024949"/>
                  <a:pt x="5685850" y="3033411"/>
                </a:cubicBezTo>
                <a:cubicBezTo>
                  <a:pt x="5689551" y="3042401"/>
                  <a:pt x="5692196" y="3051920"/>
                  <a:pt x="5694311" y="3061439"/>
                </a:cubicBezTo>
                <a:cubicBezTo>
                  <a:pt x="5695369" y="3064612"/>
                  <a:pt x="5692196" y="3070958"/>
                  <a:pt x="5687965" y="3076247"/>
                </a:cubicBezTo>
                <a:cubicBezTo>
                  <a:pt x="5681090" y="3086294"/>
                  <a:pt x="5674216" y="3087352"/>
                  <a:pt x="5665754" y="3081535"/>
                </a:cubicBezTo>
                <a:cubicBezTo>
                  <a:pt x="5657821" y="3076247"/>
                  <a:pt x="5651476" y="3070429"/>
                  <a:pt x="5645658" y="3063554"/>
                </a:cubicBezTo>
                <a:cubicBezTo>
                  <a:pt x="5639841" y="3056680"/>
                  <a:pt x="5635082" y="3049276"/>
                  <a:pt x="5631380" y="3041343"/>
                </a:cubicBezTo>
                <a:cubicBezTo>
                  <a:pt x="5623447" y="3025478"/>
                  <a:pt x="5619745" y="3006440"/>
                  <a:pt x="5618688" y="2984758"/>
                </a:cubicBezTo>
                <a:close/>
                <a:moveTo>
                  <a:pt x="7714464" y="2888311"/>
                </a:moveTo>
                <a:cubicBezTo>
                  <a:pt x="7718959" y="2889700"/>
                  <a:pt x="7721075" y="2896178"/>
                  <a:pt x="7721339" y="2896970"/>
                </a:cubicBezTo>
                <a:cubicBezTo>
                  <a:pt x="7736146" y="2921298"/>
                  <a:pt x="7747252" y="2948268"/>
                  <a:pt x="7763117" y="2971537"/>
                </a:cubicBezTo>
                <a:cubicBezTo>
                  <a:pt x="7769199" y="2980527"/>
                  <a:pt x="7779511" y="2985684"/>
                  <a:pt x="7793657" y="2986940"/>
                </a:cubicBezTo>
                <a:lnTo>
                  <a:pt x="7834225" y="2980879"/>
                </a:lnTo>
                <a:lnTo>
                  <a:pt x="7834225" y="3239546"/>
                </a:lnTo>
                <a:lnTo>
                  <a:pt x="7818645" y="3211629"/>
                </a:lnTo>
                <a:cubicBezTo>
                  <a:pt x="7808201" y="3188889"/>
                  <a:pt x="7800400" y="3164298"/>
                  <a:pt x="7791674" y="3140235"/>
                </a:cubicBezTo>
                <a:cubicBezTo>
                  <a:pt x="7763646" y="3064611"/>
                  <a:pt x="7727685" y="2994805"/>
                  <a:pt x="7694897" y="2921825"/>
                </a:cubicBezTo>
                <a:cubicBezTo>
                  <a:pt x="7693310" y="2918653"/>
                  <a:pt x="7690666" y="2915479"/>
                  <a:pt x="7693310" y="2910192"/>
                </a:cubicBezTo>
                <a:cubicBezTo>
                  <a:pt x="7703094" y="2890625"/>
                  <a:pt x="7709969" y="2886923"/>
                  <a:pt x="7714464" y="2888311"/>
                </a:cubicBezTo>
                <a:close/>
                <a:moveTo>
                  <a:pt x="6945735" y="2847724"/>
                </a:moveTo>
                <a:cubicBezTo>
                  <a:pt x="6939191" y="2850434"/>
                  <a:pt x="6931258" y="2855459"/>
                  <a:pt x="6923854" y="2861540"/>
                </a:cubicBezTo>
                <a:cubicBezTo>
                  <a:pt x="6917508" y="2866828"/>
                  <a:pt x="6907460" y="2877405"/>
                  <a:pt x="6907989" y="2879520"/>
                </a:cubicBezTo>
                <a:cubicBezTo>
                  <a:pt x="6918037" y="2914952"/>
                  <a:pt x="6925970" y="2952500"/>
                  <a:pt x="6941835" y="2984230"/>
                </a:cubicBezTo>
                <a:cubicBezTo>
                  <a:pt x="6970392" y="3045576"/>
                  <a:pt x="7003180" y="3103748"/>
                  <a:pt x="7033852" y="3162977"/>
                </a:cubicBezTo>
                <a:cubicBezTo>
                  <a:pt x="7033324" y="3162977"/>
                  <a:pt x="7033324" y="3163505"/>
                  <a:pt x="7032794" y="3163505"/>
                </a:cubicBezTo>
                <a:cubicBezTo>
                  <a:pt x="7066640" y="3233312"/>
                  <a:pt x="7100485" y="3303648"/>
                  <a:pt x="7135388" y="3372925"/>
                </a:cubicBezTo>
                <a:cubicBezTo>
                  <a:pt x="7146494" y="3395132"/>
                  <a:pt x="7160773" y="3414699"/>
                  <a:pt x="7175580" y="3433738"/>
                </a:cubicBezTo>
                <a:cubicBezTo>
                  <a:pt x="7179282" y="3439026"/>
                  <a:pt x="7189330" y="3440083"/>
                  <a:pt x="7198320" y="3441141"/>
                </a:cubicBezTo>
                <a:cubicBezTo>
                  <a:pt x="7207310" y="3442199"/>
                  <a:pt x="7222118" y="3435324"/>
                  <a:pt x="7238511" y="3422631"/>
                </a:cubicBezTo>
                <a:cubicBezTo>
                  <a:pt x="7243800" y="3418401"/>
                  <a:pt x="7249088" y="3410997"/>
                  <a:pt x="7250146" y="3407296"/>
                </a:cubicBezTo>
                <a:cubicBezTo>
                  <a:pt x="7262309" y="3362349"/>
                  <a:pt x="7251732" y="3332205"/>
                  <a:pt x="7231637" y="3307350"/>
                </a:cubicBezTo>
                <a:cubicBezTo>
                  <a:pt x="7198849" y="3266628"/>
                  <a:pt x="7169234" y="3223792"/>
                  <a:pt x="7144379" y="3177256"/>
                </a:cubicBezTo>
                <a:cubicBezTo>
                  <a:pt x="7114235" y="3121728"/>
                  <a:pt x="7089909" y="3061441"/>
                  <a:pt x="7063996" y="3002740"/>
                </a:cubicBezTo>
                <a:cubicBezTo>
                  <a:pt x="7052362" y="2976826"/>
                  <a:pt x="7039669" y="2950913"/>
                  <a:pt x="7015872" y="2934519"/>
                </a:cubicBezTo>
                <a:cubicBezTo>
                  <a:pt x="7001064" y="2924471"/>
                  <a:pt x="6986257" y="2913895"/>
                  <a:pt x="6976738" y="2899087"/>
                </a:cubicBezTo>
                <a:cubicBezTo>
                  <a:pt x="6967748" y="2884280"/>
                  <a:pt x="6967219" y="2863127"/>
                  <a:pt x="6959287" y="2847790"/>
                </a:cubicBezTo>
                <a:cubicBezTo>
                  <a:pt x="6957436" y="2844617"/>
                  <a:pt x="6952279" y="2845014"/>
                  <a:pt x="6945735" y="2847724"/>
                </a:cubicBezTo>
                <a:close/>
                <a:moveTo>
                  <a:pt x="5466383" y="2819761"/>
                </a:moveTo>
                <a:cubicBezTo>
                  <a:pt x="5485421" y="2817645"/>
                  <a:pt x="5498642" y="2822404"/>
                  <a:pt x="5506046" y="2832453"/>
                </a:cubicBezTo>
                <a:lnTo>
                  <a:pt x="5579025" y="2937691"/>
                </a:lnTo>
                <a:cubicBezTo>
                  <a:pt x="5589602" y="2951970"/>
                  <a:pt x="5600707" y="2965720"/>
                  <a:pt x="5611813" y="2979470"/>
                </a:cubicBezTo>
                <a:cubicBezTo>
                  <a:pt x="5597005" y="2982114"/>
                  <a:pt x="5579025" y="2987402"/>
                  <a:pt x="5573208" y="2982114"/>
                </a:cubicBezTo>
                <a:cubicBezTo>
                  <a:pt x="5523498" y="2939278"/>
                  <a:pt x="5473258" y="2896442"/>
                  <a:pt x="5466383" y="2819761"/>
                </a:cubicBezTo>
                <a:close/>
                <a:moveTo>
                  <a:pt x="7664754" y="2804431"/>
                </a:moveTo>
                <a:cubicBezTo>
                  <a:pt x="7665812" y="2807603"/>
                  <a:pt x="7670571" y="2809718"/>
                  <a:pt x="7668456" y="2812892"/>
                </a:cubicBezTo>
                <a:cubicBezTo>
                  <a:pt x="7658937" y="2825055"/>
                  <a:pt x="7651533" y="2826112"/>
                  <a:pt x="7651004" y="2815008"/>
                </a:cubicBezTo>
                <a:cubicBezTo>
                  <a:pt x="7651004" y="2814478"/>
                  <a:pt x="7659465" y="2808133"/>
                  <a:pt x="7664754" y="2804431"/>
                </a:cubicBezTo>
                <a:close/>
                <a:moveTo>
                  <a:pt x="3883049" y="2556930"/>
                </a:moveTo>
                <a:cubicBezTo>
                  <a:pt x="3873530" y="2552171"/>
                  <a:pt x="3865068" y="2559046"/>
                  <a:pt x="3863483" y="2572267"/>
                </a:cubicBezTo>
                <a:cubicBezTo>
                  <a:pt x="3863483" y="2575440"/>
                  <a:pt x="3872473" y="2572267"/>
                  <a:pt x="3876704" y="2571738"/>
                </a:cubicBezTo>
                <a:cubicBezTo>
                  <a:pt x="3879347" y="2566449"/>
                  <a:pt x="3885164" y="2557988"/>
                  <a:pt x="3883049" y="2556930"/>
                </a:cubicBezTo>
                <a:close/>
                <a:moveTo>
                  <a:pt x="7281347" y="2525732"/>
                </a:moveTo>
                <a:cubicBezTo>
                  <a:pt x="7283991" y="2527848"/>
                  <a:pt x="7289280" y="2528377"/>
                  <a:pt x="7288751" y="2532608"/>
                </a:cubicBezTo>
                <a:cubicBezTo>
                  <a:pt x="7287694" y="2548473"/>
                  <a:pt x="7282934" y="2551118"/>
                  <a:pt x="7277117" y="2539484"/>
                </a:cubicBezTo>
                <a:close/>
                <a:moveTo>
                  <a:pt x="7470274" y="2518725"/>
                </a:moveTo>
                <a:cubicBezTo>
                  <a:pt x="7474637" y="2517669"/>
                  <a:pt x="7478603" y="2518593"/>
                  <a:pt x="7481776" y="2521503"/>
                </a:cubicBezTo>
                <a:cubicBezTo>
                  <a:pt x="7487593" y="2526791"/>
                  <a:pt x="7484949" y="2537368"/>
                  <a:pt x="7472786" y="2545300"/>
                </a:cubicBezTo>
                <a:cubicBezTo>
                  <a:pt x="7466440" y="2549531"/>
                  <a:pt x="7457450" y="2543714"/>
                  <a:pt x="7452161" y="2540541"/>
                </a:cubicBezTo>
                <a:cubicBezTo>
                  <a:pt x="7450046" y="2539484"/>
                  <a:pt x="7452690" y="2532079"/>
                  <a:pt x="7456392" y="2527849"/>
                </a:cubicBezTo>
                <a:cubicBezTo>
                  <a:pt x="7461152" y="2522824"/>
                  <a:pt x="7465911" y="2519784"/>
                  <a:pt x="7470274" y="2518725"/>
                </a:cubicBezTo>
                <a:close/>
                <a:moveTo>
                  <a:pt x="5107832" y="2296214"/>
                </a:moveTo>
                <a:cubicBezTo>
                  <a:pt x="5099371" y="2293570"/>
                  <a:pt x="5086150" y="2299916"/>
                  <a:pt x="5075044" y="2311550"/>
                </a:cubicBezTo>
                <a:cubicBezTo>
                  <a:pt x="5070285" y="2316839"/>
                  <a:pt x="5068698" y="2323714"/>
                  <a:pt x="5068698" y="2327945"/>
                </a:cubicBezTo>
                <a:cubicBezTo>
                  <a:pt x="5069227" y="2375011"/>
                  <a:pt x="5095140" y="2401982"/>
                  <a:pt x="5119995" y="2429481"/>
                </a:cubicBezTo>
                <a:lnTo>
                  <a:pt x="5299800" y="2624093"/>
                </a:lnTo>
                <a:cubicBezTo>
                  <a:pt x="5304559" y="2628852"/>
                  <a:pt x="5308790" y="2634140"/>
                  <a:pt x="5315136" y="2637842"/>
                </a:cubicBezTo>
                <a:cubicBezTo>
                  <a:pt x="5376481" y="2674861"/>
                  <a:pt x="5410855" y="2734619"/>
                  <a:pt x="5454749" y="2786445"/>
                </a:cubicBezTo>
                <a:cubicBezTo>
                  <a:pt x="5460566" y="2793320"/>
                  <a:pt x="5460037" y="2806541"/>
                  <a:pt x="5461623" y="2817118"/>
                </a:cubicBezTo>
                <a:cubicBezTo>
                  <a:pt x="5440470" y="2831925"/>
                  <a:pt x="5418788" y="2845146"/>
                  <a:pt x="5409269" y="2838271"/>
                </a:cubicBezTo>
                <a:cubicBezTo>
                  <a:pt x="5394990" y="2828223"/>
                  <a:pt x="5380183" y="2818175"/>
                  <a:pt x="5373308" y="2802839"/>
                </a:cubicBezTo>
                <a:cubicBezTo>
                  <a:pt x="5363789" y="2780099"/>
                  <a:pt x="5355327" y="2756830"/>
                  <a:pt x="5324655" y="2752071"/>
                </a:cubicBezTo>
                <a:cubicBezTo>
                  <a:pt x="5308261" y="2749427"/>
                  <a:pt x="5296098" y="2741494"/>
                  <a:pt x="5287107" y="2731446"/>
                </a:cubicBezTo>
                <a:cubicBezTo>
                  <a:pt x="5245858" y="2686495"/>
                  <a:pt x="5189273" y="2654765"/>
                  <a:pt x="5154370" y="2604526"/>
                </a:cubicBezTo>
                <a:cubicBezTo>
                  <a:pt x="5144851" y="2590776"/>
                  <a:pt x="5133745" y="2578084"/>
                  <a:pt x="5121582" y="2565921"/>
                </a:cubicBezTo>
                <a:cubicBezTo>
                  <a:pt x="5115765" y="2559575"/>
                  <a:pt x="5109419" y="2553758"/>
                  <a:pt x="5103602" y="2547940"/>
                </a:cubicBezTo>
                <a:lnTo>
                  <a:pt x="5084563" y="2531017"/>
                </a:lnTo>
                <a:cubicBezTo>
                  <a:pt x="5059179" y="2508278"/>
                  <a:pt x="5033795" y="2485538"/>
                  <a:pt x="5013700" y="2458567"/>
                </a:cubicBezTo>
                <a:cubicBezTo>
                  <a:pt x="5003652" y="2444818"/>
                  <a:pt x="4980912" y="2442702"/>
                  <a:pt x="4953412" y="2446404"/>
                </a:cubicBezTo>
                <a:cubicBezTo>
                  <a:pt x="4948653" y="2446934"/>
                  <a:pt x="4940191" y="2452221"/>
                  <a:pt x="4933845" y="2454865"/>
                </a:cubicBezTo>
                <a:cubicBezTo>
                  <a:pt x="4917980" y="2461740"/>
                  <a:pt x="4911105" y="2471259"/>
                  <a:pt x="4913750" y="2481307"/>
                </a:cubicBezTo>
                <a:cubicBezTo>
                  <a:pt x="4924855" y="2519912"/>
                  <a:pt x="4947066" y="2550056"/>
                  <a:pt x="4980383" y="2570151"/>
                </a:cubicBezTo>
                <a:cubicBezTo>
                  <a:pt x="4999950" y="2582316"/>
                  <a:pt x="5013171" y="2600295"/>
                  <a:pt x="5024805" y="2618804"/>
                </a:cubicBezTo>
                <a:cubicBezTo>
                  <a:pt x="5035910" y="2637842"/>
                  <a:pt x="5045958" y="2657938"/>
                  <a:pt x="5060766" y="2674332"/>
                </a:cubicBezTo>
                <a:cubicBezTo>
                  <a:pt x="5089323" y="2707120"/>
                  <a:pt x="5137447" y="2723514"/>
                  <a:pt x="5165475" y="2757359"/>
                </a:cubicBezTo>
                <a:cubicBezTo>
                  <a:pt x="5187158" y="2783272"/>
                  <a:pt x="5207782" y="2809714"/>
                  <a:pt x="5238984" y="2827694"/>
                </a:cubicBezTo>
                <a:cubicBezTo>
                  <a:pt x="5263839" y="2841973"/>
                  <a:pt x="5279175" y="2863655"/>
                  <a:pt x="5277588" y="2899087"/>
                </a:cubicBezTo>
                <a:cubicBezTo>
                  <a:pt x="5275473" y="2946683"/>
                  <a:pt x="5292396" y="2981057"/>
                  <a:pt x="5326241" y="3001681"/>
                </a:cubicBezTo>
                <a:cubicBezTo>
                  <a:pt x="5369077" y="3027594"/>
                  <a:pt x="5393404" y="3068843"/>
                  <a:pt x="5424076" y="3104277"/>
                </a:cubicBezTo>
                <a:cubicBezTo>
                  <a:pt x="5438354" y="3120669"/>
                  <a:pt x="5453162" y="3137064"/>
                  <a:pt x="5467970" y="3153458"/>
                </a:cubicBezTo>
                <a:cubicBezTo>
                  <a:pt x="5482777" y="3169323"/>
                  <a:pt x="5498113" y="3185716"/>
                  <a:pt x="5511863" y="3202640"/>
                </a:cubicBezTo>
                <a:cubicBezTo>
                  <a:pt x="5585900" y="3289898"/>
                  <a:pt x="5670513" y="3369223"/>
                  <a:pt x="5738205" y="3462294"/>
                </a:cubicBezTo>
                <a:cubicBezTo>
                  <a:pt x="5787386" y="3530514"/>
                  <a:pt x="5835511" y="3600850"/>
                  <a:pt x="5923826" y="3637339"/>
                </a:cubicBezTo>
                <a:cubicBezTo>
                  <a:pt x="5941806" y="3644742"/>
                  <a:pt x="5944451" y="3663781"/>
                  <a:pt x="5950268" y="3680175"/>
                </a:cubicBezTo>
                <a:cubicBezTo>
                  <a:pt x="5955556" y="3694982"/>
                  <a:pt x="5960844" y="3710318"/>
                  <a:pt x="5969834" y="3723010"/>
                </a:cubicBezTo>
                <a:cubicBezTo>
                  <a:pt x="5974065" y="3729356"/>
                  <a:pt x="5979354" y="3734645"/>
                  <a:pt x="5986229" y="3738876"/>
                </a:cubicBezTo>
                <a:cubicBezTo>
                  <a:pt x="5992575" y="3743106"/>
                  <a:pt x="6000507" y="3746279"/>
                  <a:pt x="6010555" y="3747865"/>
                </a:cubicBezTo>
                <a:cubicBezTo>
                  <a:pt x="6050746" y="3754212"/>
                  <a:pt x="6073487" y="3773250"/>
                  <a:pt x="6085121" y="3803393"/>
                </a:cubicBezTo>
                <a:cubicBezTo>
                  <a:pt x="6103101" y="3849402"/>
                  <a:pt x="6142764" y="3877960"/>
                  <a:pt x="6194590" y="3896469"/>
                </a:cubicBezTo>
                <a:cubicBezTo>
                  <a:pt x="6196176" y="3896998"/>
                  <a:pt x="6206753" y="3890651"/>
                  <a:pt x="6212570" y="3886421"/>
                </a:cubicBezTo>
                <a:cubicBezTo>
                  <a:pt x="6219445" y="3881132"/>
                  <a:pt x="6228435" y="3874786"/>
                  <a:pt x="6232137" y="3869498"/>
                </a:cubicBezTo>
                <a:cubicBezTo>
                  <a:pt x="6250647" y="3844643"/>
                  <a:pt x="6257521" y="3824018"/>
                  <a:pt x="6255935" y="3808682"/>
                </a:cubicBezTo>
                <a:cubicBezTo>
                  <a:pt x="6254877" y="3801278"/>
                  <a:pt x="6252761" y="3793875"/>
                  <a:pt x="6245887" y="3790702"/>
                </a:cubicBezTo>
                <a:cubicBezTo>
                  <a:pt x="6205166" y="3770606"/>
                  <a:pt x="6178724" y="3739933"/>
                  <a:pt x="6156514" y="3706088"/>
                </a:cubicBezTo>
                <a:cubicBezTo>
                  <a:pt x="6134303" y="3671714"/>
                  <a:pt x="6117380" y="3633637"/>
                  <a:pt x="6094640" y="3599791"/>
                </a:cubicBezTo>
                <a:cubicBezTo>
                  <a:pt x="6091467" y="3595032"/>
                  <a:pt x="6099928" y="3581282"/>
                  <a:pt x="6103101" y="3571764"/>
                </a:cubicBezTo>
                <a:cubicBezTo>
                  <a:pt x="6113149" y="3571235"/>
                  <a:pt x="6129543" y="3565946"/>
                  <a:pt x="6132716" y="3570705"/>
                </a:cubicBezTo>
                <a:cubicBezTo>
                  <a:pt x="6141706" y="3584984"/>
                  <a:pt x="6151754" y="3598734"/>
                  <a:pt x="6163917" y="3610368"/>
                </a:cubicBezTo>
                <a:cubicBezTo>
                  <a:pt x="6175552" y="3622532"/>
                  <a:pt x="6189301" y="3633108"/>
                  <a:pt x="6205696" y="3642098"/>
                </a:cubicBezTo>
                <a:cubicBezTo>
                  <a:pt x="6237954" y="3659021"/>
                  <a:pt x="6259637" y="3685463"/>
                  <a:pt x="6269156" y="3721424"/>
                </a:cubicBezTo>
                <a:cubicBezTo>
                  <a:pt x="6276559" y="3749452"/>
                  <a:pt x="6294540" y="3770606"/>
                  <a:pt x="6309347" y="3793346"/>
                </a:cubicBezTo>
                <a:cubicBezTo>
                  <a:pt x="6320981" y="3810797"/>
                  <a:pt x="6349539" y="3812913"/>
                  <a:pt x="6381798" y="3810797"/>
                </a:cubicBezTo>
                <a:cubicBezTo>
                  <a:pt x="6386557" y="3809211"/>
                  <a:pt x="6394490" y="3806037"/>
                  <a:pt x="6401365" y="3802336"/>
                </a:cubicBezTo>
                <a:cubicBezTo>
                  <a:pt x="6402951" y="3801278"/>
                  <a:pt x="6408768" y="3792817"/>
                  <a:pt x="6409297" y="3789644"/>
                </a:cubicBezTo>
                <a:cubicBezTo>
                  <a:pt x="6418287" y="3741520"/>
                  <a:pt x="6372808" y="3732530"/>
                  <a:pt x="6369105" y="3693396"/>
                </a:cubicBezTo>
                <a:cubicBezTo>
                  <a:pt x="6368048" y="3684405"/>
                  <a:pt x="6381269" y="3670127"/>
                  <a:pt x="6397663" y="3660608"/>
                </a:cubicBezTo>
                <a:cubicBezTo>
                  <a:pt x="6411942" y="3652146"/>
                  <a:pt x="6425162" y="3647916"/>
                  <a:pt x="6439441" y="3639983"/>
                </a:cubicBezTo>
                <a:cubicBezTo>
                  <a:pt x="6470642" y="3622003"/>
                  <a:pt x="6501314" y="3586571"/>
                  <a:pt x="6494440" y="3575465"/>
                </a:cubicBezTo>
                <a:cubicBezTo>
                  <a:pt x="6476988" y="3545850"/>
                  <a:pt x="6465883" y="3512005"/>
                  <a:pt x="6453190" y="3478689"/>
                </a:cubicBezTo>
                <a:cubicBezTo>
                  <a:pt x="6441556" y="3449073"/>
                  <a:pt x="6425162" y="3422103"/>
                  <a:pt x="6398191" y="3404652"/>
                </a:cubicBezTo>
                <a:cubicBezTo>
                  <a:pt x="6349539" y="3373454"/>
                  <a:pt x="6321510" y="3325859"/>
                  <a:pt x="6290309" y="3280379"/>
                </a:cubicBezTo>
                <a:cubicBezTo>
                  <a:pt x="6268627" y="3249178"/>
                  <a:pt x="6246416" y="3219033"/>
                  <a:pt x="6223147" y="3189419"/>
                </a:cubicBezTo>
                <a:cubicBezTo>
                  <a:pt x="6204109" y="3165092"/>
                  <a:pt x="6184542" y="3141294"/>
                  <a:pt x="6163389" y="3119083"/>
                </a:cubicBezTo>
                <a:cubicBezTo>
                  <a:pt x="6146994" y="3101631"/>
                  <a:pt x="6129543" y="3085239"/>
                  <a:pt x="6111034" y="3069374"/>
                </a:cubicBezTo>
                <a:cubicBezTo>
                  <a:pt x="6095169" y="3055623"/>
                  <a:pt x="6076660" y="3044517"/>
                  <a:pt x="6061323" y="3030767"/>
                </a:cubicBezTo>
                <a:cubicBezTo>
                  <a:pt x="6025362" y="2998508"/>
                  <a:pt x="5992046" y="2964134"/>
                  <a:pt x="5954499" y="2932934"/>
                </a:cubicBezTo>
                <a:cubicBezTo>
                  <a:pt x="5943922" y="2924471"/>
                  <a:pt x="5925941" y="2921827"/>
                  <a:pt x="5906903" y="2921827"/>
                </a:cubicBezTo>
                <a:cubicBezTo>
                  <a:pt x="5876231" y="2921298"/>
                  <a:pt x="5859308" y="2909664"/>
                  <a:pt x="5849260" y="2891155"/>
                </a:cubicBezTo>
                <a:cubicBezTo>
                  <a:pt x="5833924" y="2864184"/>
                  <a:pt x="5819116" y="2836685"/>
                  <a:pt x="5802194" y="2810772"/>
                </a:cubicBezTo>
                <a:cubicBezTo>
                  <a:pt x="5791088" y="2793320"/>
                  <a:pt x="5777867" y="2776926"/>
                  <a:pt x="5748253" y="2776397"/>
                </a:cubicBezTo>
                <a:cubicBezTo>
                  <a:pt x="5686907" y="2775869"/>
                  <a:pt x="5664168" y="2742552"/>
                  <a:pt x="5645658" y="2704476"/>
                </a:cubicBezTo>
                <a:cubicBezTo>
                  <a:pt x="5636668" y="2685967"/>
                  <a:pt x="5622918" y="2670101"/>
                  <a:pt x="5611284" y="2653179"/>
                </a:cubicBezTo>
                <a:cubicBezTo>
                  <a:pt x="5591717" y="2624621"/>
                  <a:pt x="5567390" y="2601353"/>
                  <a:pt x="5524026" y="2593949"/>
                </a:cubicBezTo>
                <a:cubicBezTo>
                  <a:pt x="5499170" y="2589718"/>
                  <a:pt x="5481719" y="2576497"/>
                  <a:pt x="5466383" y="2563277"/>
                </a:cubicBezTo>
                <a:cubicBezTo>
                  <a:pt x="5443114" y="2542652"/>
                  <a:pt x="5420374" y="2521498"/>
                  <a:pt x="5406096" y="2493999"/>
                </a:cubicBezTo>
                <a:cubicBezTo>
                  <a:pt x="5389173" y="2462269"/>
                  <a:pt x="5330472" y="2471788"/>
                  <a:pt x="5309319" y="2443759"/>
                </a:cubicBezTo>
                <a:cubicBezTo>
                  <a:pt x="5296627" y="2427366"/>
                  <a:pt x="5281819" y="2413616"/>
                  <a:pt x="5266483" y="2399866"/>
                </a:cubicBezTo>
                <a:cubicBezTo>
                  <a:pt x="5250618" y="2386117"/>
                  <a:pt x="5234753" y="2372896"/>
                  <a:pt x="5221532" y="2358088"/>
                </a:cubicBezTo>
                <a:cubicBezTo>
                  <a:pt x="5194032" y="2327416"/>
                  <a:pt x="5152783" y="2309964"/>
                  <a:pt x="5107832" y="2296214"/>
                </a:cubicBezTo>
                <a:close/>
                <a:moveTo>
                  <a:pt x="7097710" y="2275395"/>
                </a:moveTo>
                <a:cubicBezTo>
                  <a:pt x="7101544" y="2275032"/>
                  <a:pt x="7104584" y="2275726"/>
                  <a:pt x="7106303" y="2277709"/>
                </a:cubicBezTo>
                <a:cubicBezTo>
                  <a:pt x="7115294" y="2288815"/>
                  <a:pt x="7123755" y="2299920"/>
                  <a:pt x="7129043" y="2306266"/>
                </a:cubicBezTo>
                <a:cubicBezTo>
                  <a:pt x="7146495" y="2322660"/>
                  <a:pt x="7157071" y="2336939"/>
                  <a:pt x="7147024" y="2363908"/>
                </a:cubicBezTo>
                <a:cubicBezTo>
                  <a:pt x="7146495" y="2366024"/>
                  <a:pt x="7135389" y="2375015"/>
                  <a:pt x="7134332" y="2375015"/>
                </a:cubicBezTo>
                <a:cubicBezTo>
                  <a:pt x="7082506" y="2376072"/>
                  <a:pt x="7048660" y="2360208"/>
                  <a:pt x="7043901" y="2318958"/>
                </a:cubicBezTo>
                <a:cubicBezTo>
                  <a:pt x="7043372" y="2315785"/>
                  <a:pt x="7050775" y="2307324"/>
                  <a:pt x="7056064" y="2300978"/>
                </a:cubicBezTo>
                <a:cubicBezTo>
                  <a:pt x="7067566" y="2287096"/>
                  <a:pt x="7086208" y="2276487"/>
                  <a:pt x="7097710" y="2275395"/>
                </a:cubicBezTo>
                <a:close/>
                <a:moveTo>
                  <a:pt x="7322110" y="1878662"/>
                </a:moveTo>
                <a:lnTo>
                  <a:pt x="7322597" y="1878960"/>
                </a:lnTo>
                <a:lnTo>
                  <a:pt x="7322529" y="1878662"/>
                </a:lnTo>
                <a:lnTo>
                  <a:pt x="7325241" y="1880018"/>
                </a:lnTo>
                <a:cubicBezTo>
                  <a:pt x="7326298" y="1881605"/>
                  <a:pt x="7327356" y="1882663"/>
                  <a:pt x="7327885" y="1883720"/>
                </a:cubicBezTo>
                <a:cubicBezTo>
                  <a:pt x="7326298" y="1884249"/>
                  <a:pt x="7325241" y="1884249"/>
                  <a:pt x="7323125" y="1884249"/>
                </a:cubicBezTo>
                <a:close/>
                <a:moveTo>
                  <a:pt x="7360045" y="1876945"/>
                </a:moveTo>
                <a:cubicBezTo>
                  <a:pt x="7388304" y="1874367"/>
                  <a:pt x="7404962" y="1883985"/>
                  <a:pt x="7410912" y="1902230"/>
                </a:cubicBezTo>
                <a:cubicBezTo>
                  <a:pt x="7424662" y="1941893"/>
                  <a:pt x="7444229" y="1974681"/>
                  <a:pt x="7484949" y="1992661"/>
                </a:cubicBezTo>
                <a:cubicBezTo>
                  <a:pt x="7529371" y="2011699"/>
                  <a:pt x="7547881" y="2052948"/>
                  <a:pt x="7545236" y="2106890"/>
                </a:cubicBezTo>
                <a:cubicBezTo>
                  <a:pt x="7543121" y="2152898"/>
                  <a:pt x="7558457" y="2184628"/>
                  <a:pt x="7581197" y="2212657"/>
                </a:cubicBezTo>
                <a:cubicBezTo>
                  <a:pt x="7590187" y="2223763"/>
                  <a:pt x="7594418" y="2238569"/>
                  <a:pt x="7606581" y="2247031"/>
                </a:cubicBezTo>
                <a:cubicBezTo>
                  <a:pt x="7615572" y="2252848"/>
                  <a:pt x="7630379" y="2254964"/>
                  <a:pt x="7647831" y="2251262"/>
                </a:cubicBezTo>
                <a:cubicBezTo>
                  <a:pt x="7687493" y="2242800"/>
                  <a:pt x="7709704" y="2249675"/>
                  <a:pt x="7722925" y="2267655"/>
                </a:cubicBezTo>
                <a:cubicBezTo>
                  <a:pt x="7739848" y="2290924"/>
                  <a:pt x="7757299" y="2313664"/>
                  <a:pt x="7775280" y="2335875"/>
                </a:cubicBezTo>
                <a:cubicBezTo>
                  <a:pt x="7792732" y="2358615"/>
                  <a:pt x="7810712" y="2380827"/>
                  <a:pt x="7829222" y="2402509"/>
                </a:cubicBezTo>
                <a:lnTo>
                  <a:pt x="7834225" y="2409747"/>
                </a:lnTo>
                <a:lnTo>
                  <a:pt x="7834225" y="2861367"/>
                </a:lnTo>
                <a:lnTo>
                  <a:pt x="7802250" y="2848318"/>
                </a:lnTo>
                <a:cubicBezTo>
                  <a:pt x="7787443" y="2846732"/>
                  <a:pt x="7790616" y="2830867"/>
                  <a:pt x="7791674" y="2817645"/>
                </a:cubicBezTo>
                <a:cubicBezTo>
                  <a:pt x="7795376" y="2771636"/>
                  <a:pt x="7774223" y="2743609"/>
                  <a:pt x="7746194" y="2719810"/>
                </a:cubicBezTo>
                <a:cubicBezTo>
                  <a:pt x="7727156" y="2703416"/>
                  <a:pt x="7693839" y="2696541"/>
                  <a:pt x="7698599" y="2663225"/>
                </a:cubicBezTo>
                <a:cubicBezTo>
                  <a:pt x="7708118" y="2595005"/>
                  <a:pt x="7640956" y="2581784"/>
                  <a:pt x="7643600" y="2519382"/>
                </a:cubicBezTo>
                <a:cubicBezTo>
                  <a:pt x="7644129" y="2511449"/>
                  <a:pt x="7635138" y="2508276"/>
                  <a:pt x="7627735" y="2505103"/>
                </a:cubicBezTo>
                <a:cubicBezTo>
                  <a:pt x="7597591" y="2492940"/>
                  <a:pt x="7582255" y="2468613"/>
                  <a:pt x="7567448" y="2444288"/>
                </a:cubicBezTo>
                <a:cubicBezTo>
                  <a:pt x="7545236" y="2407798"/>
                  <a:pt x="7533602" y="2362846"/>
                  <a:pt x="7486536" y="2345394"/>
                </a:cubicBezTo>
                <a:cubicBezTo>
                  <a:pt x="7488123" y="2295155"/>
                  <a:pt x="7434710" y="2287751"/>
                  <a:pt x="7416200" y="2253377"/>
                </a:cubicBezTo>
                <a:cubicBezTo>
                  <a:pt x="7407210" y="2236983"/>
                  <a:pt x="7405095" y="2217945"/>
                  <a:pt x="7429421" y="2183571"/>
                </a:cubicBezTo>
                <a:cubicBezTo>
                  <a:pt x="7453219" y="2150254"/>
                  <a:pt x="7459565" y="2125399"/>
                  <a:pt x="7450575" y="2109005"/>
                </a:cubicBezTo>
                <a:cubicBezTo>
                  <a:pt x="7429421" y="2070400"/>
                  <a:pt x="7410383" y="2031266"/>
                  <a:pt x="7394518" y="1988959"/>
                </a:cubicBezTo>
                <a:cubicBezTo>
                  <a:pt x="7379711" y="1948768"/>
                  <a:pt x="7351154" y="1918095"/>
                  <a:pt x="7327885" y="1883721"/>
                </a:cubicBezTo>
                <a:cubicBezTo>
                  <a:pt x="7339916" y="1880019"/>
                  <a:pt x="7350625" y="1877805"/>
                  <a:pt x="7360045" y="1876945"/>
                </a:cubicBezTo>
                <a:close/>
                <a:moveTo>
                  <a:pt x="7495525" y="1748337"/>
                </a:moveTo>
                <a:cubicBezTo>
                  <a:pt x="7499756" y="1748337"/>
                  <a:pt x="7503458" y="1749395"/>
                  <a:pt x="7505045" y="1752039"/>
                </a:cubicBezTo>
                <a:cubicBezTo>
                  <a:pt x="7506102" y="1754683"/>
                  <a:pt x="7505573" y="1758914"/>
                  <a:pt x="7503987" y="1763673"/>
                </a:cubicBezTo>
                <a:cubicBezTo>
                  <a:pt x="7503458" y="1764202"/>
                  <a:pt x="7500814" y="1766318"/>
                  <a:pt x="7498170" y="1768433"/>
                </a:cubicBezTo>
                <a:cubicBezTo>
                  <a:pt x="7495525" y="1770548"/>
                  <a:pt x="7492881" y="1772135"/>
                  <a:pt x="7492881" y="1772135"/>
                </a:cubicBezTo>
                <a:cubicBezTo>
                  <a:pt x="7489708" y="1767375"/>
                  <a:pt x="7487064" y="1762087"/>
                  <a:pt x="7484420" y="1756799"/>
                </a:cubicBezTo>
                <a:cubicBezTo>
                  <a:pt x="7488122" y="1753625"/>
                  <a:pt x="7494468" y="1748337"/>
                  <a:pt x="7495525" y="1748337"/>
                </a:cubicBezTo>
                <a:close/>
                <a:moveTo>
                  <a:pt x="6691630" y="1731752"/>
                </a:moveTo>
                <a:cubicBezTo>
                  <a:pt x="6696191" y="1730892"/>
                  <a:pt x="6700422" y="1731950"/>
                  <a:pt x="6702802" y="1735651"/>
                </a:cubicBezTo>
                <a:cubicBezTo>
                  <a:pt x="6717609" y="1759449"/>
                  <a:pt x="6730830" y="1784833"/>
                  <a:pt x="6743522" y="1810217"/>
                </a:cubicBezTo>
                <a:cubicBezTo>
                  <a:pt x="6745109" y="1812861"/>
                  <a:pt x="6742465" y="1820264"/>
                  <a:pt x="6737705" y="1825554"/>
                </a:cubicBezTo>
                <a:cubicBezTo>
                  <a:pt x="6731358" y="1832958"/>
                  <a:pt x="6721311" y="1834544"/>
                  <a:pt x="6714965" y="1828199"/>
                </a:cubicBezTo>
                <a:cubicBezTo>
                  <a:pt x="6704917" y="1817621"/>
                  <a:pt x="6696984" y="1806515"/>
                  <a:pt x="6685879" y="1793294"/>
                </a:cubicBezTo>
                <a:cubicBezTo>
                  <a:pt x="6682177" y="1782718"/>
                  <a:pt x="6676360" y="1768968"/>
                  <a:pt x="6672658" y="1754689"/>
                </a:cubicBezTo>
                <a:cubicBezTo>
                  <a:pt x="6671600" y="1751516"/>
                  <a:pt x="6673716" y="1744113"/>
                  <a:pt x="6678475" y="1739352"/>
                </a:cubicBezTo>
                <a:cubicBezTo>
                  <a:pt x="6682177" y="1735386"/>
                  <a:pt x="6687069" y="1732611"/>
                  <a:pt x="6691630" y="1731752"/>
                </a:cubicBezTo>
                <a:close/>
                <a:moveTo>
                  <a:pt x="6571650" y="1640987"/>
                </a:moveTo>
                <a:cubicBezTo>
                  <a:pt x="6575352" y="1642045"/>
                  <a:pt x="6580112" y="1642045"/>
                  <a:pt x="6581698" y="1644689"/>
                </a:cubicBezTo>
                <a:cubicBezTo>
                  <a:pt x="6583285" y="1647333"/>
                  <a:pt x="6581170" y="1652621"/>
                  <a:pt x="6580640" y="1656852"/>
                </a:cubicBezTo>
                <a:cubicBezTo>
                  <a:pt x="6577467" y="1655794"/>
                  <a:pt x="6572179" y="1655794"/>
                  <a:pt x="6570593" y="1653150"/>
                </a:cubicBezTo>
                <a:cubicBezTo>
                  <a:pt x="6569535" y="1650506"/>
                  <a:pt x="6571122" y="1645218"/>
                  <a:pt x="6571650" y="1640987"/>
                </a:cubicBezTo>
                <a:close/>
                <a:moveTo>
                  <a:pt x="7107361" y="1573293"/>
                </a:moveTo>
                <a:cubicBezTo>
                  <a:pt x="7142264" y="1579110"/>
                  <a:pt x="7176638" y="1586514"/>
                  <a:pt x="7186686" y="1615600"/>
                </a:cubicBezTo>
                <a:cubicBezTo>
                  <a:pt x="7187744" y="1619302"/>
                  <a:pt x="7190917" y="1621417"/>
                  <a:pt x="7192503" y="1624591"/>
                </a:cubicBezTo>
                <a:lnTo>
                  <a:pt x="7254377" y="1731415"/>
                </a:lnTo>
                <a:cubicBezTo>
                  <a:pt x="7264954" y="1748867"/>
                  <a:pt x="7274473" y="1767376"/>
                  <a:pt x="7284521" y="1785356"/>
                </a:cubicBezTo>
                <a:lnTo>
                  <a:pt x="7313607" y="1839827"/>
                </a:lnTo>
                <a:lnTo>
                  <a:pt x="7322529" y="1878662"/>
                </a:lnTo>
                <a:lnTo>
                  <a:pt x="7322068" y="1878432"/>
                </a:lnTo>
                <a:lnTo>
                  <a:pt x="7322110" y="1878662"/>
                </a:lnTo>
                <a:lnTo>
                  <a:pt x="7290602" y="1859393"/>
                </a:lnTo>
                <a:cubicBezTo>
                  <a:pt x="7281876" y="1851329"/>
                  <a:pt x="7274737" y="1841942"/>
                  <a:pt x="7268127" y="1831894"/>
                </a:cubicBezTo>
                <a:cubicBezTo>
                  <a:pt x="7256492" y="1814442"/>
                  <a:pt x="7243800" y="1796991"/>
                  <a:pt x="7233224" y="1778482"/>
                </a:cubicBezTo>
                <a:cubicBezTo>
                  <a:pt x="7213128" y="1744636"/>
                  <a:pt x="7189859" y="1712906"/>
                  <a:pt x="7176110" y="1674830"/>
                </a:cubicBezTo>
                <a:cubicBezTo>
                  <a:pt x="7161831" y="1635167"/>
                  <a:pt x="7106303" y="1632523"/>
                  <a:pt x="7085678" y="1600264"/>
                </a:cubicBezTo>
                <a:cubicBezTo>
                  <a:pt x="7082505" y="1595505"/>
                  <a:pt x="7088852" y="1583341"/>
                  <a:pt x="7090967" y="1574880"/>
                </a:cubicBezTo>
                <a:cubicBezTo>
                  <a:pt x="7096784" y="1574351"/>
                  <a:pt x="7103130" y="1572765"/>
                  <a:pt x="7107361" y="1573293"/>
                </a:cubicBezTo>
                <a:close/>
                <a:moveTo>
                  <a:pt x="6951883" y="1535222"/>
                </a:moveTo>
                <a:cubicBezTo>
                  <a:pt x="7006882" y="1559019"/>
                  <a:pt x="7021689" y="1614546"/>
                  <a:pt x="7038612" y="1668489"/>
                </a:cubicBezTo>
                <a:cubicBezTo>
                  <a:pt x="7040199" y="1673248"/>
                  <a:pt x="7033324" y="1684883"/>
                  <a:pt x="7030151" y="1693344"/>
                </a:cubicBezTo>
                <a:cubicBezTo>
                  <a:pt x="7025392" y="1692814"/>
                  <a:pt x="7019045" y="1693872"/>
                  <a:pt x="7016930" y="1691229"/>
                </a:cubicBezTo>
                <a:cubicBezTo>
                  <a:pt x="6997892" y="1670075"/>
                  <a:pt x="6979382" y="1648393"/>
                  <a:pt x="6958229" y="1623538"/>
                </a:cubicBezTo>
                <a:cubicBezTo>
                  <a:pt x="6950296" y="1603971"/>
                  <a:pt x="6940248" y="1580172"/>
                  <a:pt x="6931787" y="1555846"/>
                </a:cubicBezTo>
                <a:cubicBezTo>
                  <a:pt x="6930730" y="1552673"/>
                  <a:pt x="6936018" y="1545270"/>
                  <a:pt x="6938134" y="1539452"/>
                </a:cubicBezTo>
                <a:cubicBezTo>
                  <a:pt x="6942893" y="1537866"/>
                  <a:pt x="6949768" y="1534164"/>
                  <a:pt x="6951883" y="1535222"/>
                </a:cubicBezTo>
                <a:close/>
                <a:moveTo>
                  <a:pt x="6444729" y="1488153"/>
                </a:moveTo>
                <a:cubicBezTo>
                  <a:pt x="6454777" y="1493442"/>
                  <a:pt x="6461652" y="1501904"/>
                  <a:pt x="6450546" y="1521471"/>
                </a:cubicBezTo>
                <a:cubicBezTo>
                  <a:pt x="6449489" y="1523057"/>
                  <a:pt x="6435210" y="1531518"/>
                  <a:pt x="6431508" y="1531518"/>
                </a:cubicBezTo>
                <a:cubicBezTo>
                  <a:pt x="6417230" y="1531518"/>
                  <a:pt x="6404538" y="1529402"/>
                  <a:pt x="6391317" y="1527816"/>
                </a:cubicBezTo>
                <a:cubicBezTo>
                  <a:pt x="6398191" y="1518826"/>
                  <a:pt x="6402422" y="1512480"/>
                  <a:pt x="6408239" y="1506134"/>
                </a:cubicBezTo>
                <a:cubicBezTo>
                  <a:pt x="6424105" y="1490269"/>
                  <a:pt x="6436797" y="1483923"/>
                  <a:pt x="6444729" y="1488153"/>
                </a:cubicBezTo>
                <a:close/>
                <a:moveTo>
                  <a:pt x="6898999" y="1462769"/>
                </a:moveTo>
                <a:lnTo>
                  <a:pt x="6906403" y="1465942"/>
                </a:lnTo>
                <a:lnTo>
                  <a:pt x="6893711" y="1474403"/>
                </a:lnTo>
                <a:close/>
                <a:moveTo>
                  <a:pt x="6416700" y="1451136"/>
                </a:moveTo>
                <a:lnTo>
                  <a:pt x="6418287" y="1457481"/>
                </a:lnTo>
                <a:lnTo>
                  <a:pt x="6405595" y="1462769"/>
                </a:lnTo>
                <a:close/>
                <a:moveTo>
                  <a:pt x="6577845" y="1444793"/>
                </a:moveTo>
                <a:lnTo>
                  <a:pt x="6591415" y="1445050"/>
                </a:lnTo>
                <a:cubicBezTo>
                  <a:pt x="6595977" y="1445315"/>
                  <a:pt x="6599943" y="1446108"/>
                  <a:pt x="6601794" y="1448488"/>
                </a:cubicBezTo>
                <a:cubicBezTo>
                  <a:pt x="6612900" y="1462238"/>
                  <a:pt x="6620303" y="1478103"/>
                  <a:pt x="6628765" y="1493439"/>
                </a:cubicBezTo>
                <a:cubicBezTo>
                  <a:pt x="6635111" y="1505602"/>
                  <a:pt x="6632466" y="1508246"/>
                  <a:pt x="6594390" y="1532573"/>
                </a:cubicBezTo>
                <a:cubicBezTo>
                  <a:pt x="6580640" y="1541563"/>
                  <a:pt x="6566362" y="1551611"/>
                  <a:pt x="6552612" y="1561659"/>
                </a:cubicBezTo>
                <a:cubicBezTo>
                  <a:pt x="6537276" y="1572764"/>
                  <a:pt x="6525112" y="1578053"/>
                  <a:pt x="6516651" y="1576466"/>
                </a:cubicBezTo>
                <a:cubicBezTo>
                  <a:pt x="6500257" y="1573293"/>
                  <a:pt x="6495498" y="1551082"/>
                  <a:pt x="6508719" y="1532573"/>
                </a:cubicBezTo>
                <a:lnTo>
                  <a:pt x="6577170" y="1445165"/>
                </a:lnTo>
                <a:lnTo>
                  <a:pt x="6577467" y="1445313"/>
                </a:lnTo>
                <a:close/>
                <a:moveTo>
                  <a:pt x="6581698" y="1439497"/>
                </a:moveTo>
                <a:lnTo>
                  <a:pt x="6577845" y="1444793"/>
                </a:lnTo>
                <a:lnTo>
                  <a:pt x="6577467" y="1444786"/>
                </a:lnTo>
                <a:lnTo>
                  <a:pt x="6577170" y="1445165"/>
                </a:lnTo>
                <a:lnTo>
                  <a:pt x="6576410" y="1444785"/>
                </a:lnTo>
                <a:cubicBezTo>
                  <a:pt x="6574823" y="1444785"/>
                  <a:pt x="6573766" y="1443727"/>
                  <a:pt x="6572179" y="1443199"/>
                </a:cubicBezTo>
                <a:cubicBezTo>
                  <a:pt x="6575352" y="1442140"/>
                  <a:pt x="6578525" y="1441083"/>
                  <a:pt x="6581698" y="1439497"/>
                </a:cubicBezTo>
                <a:close/>
                <a:moveTo>
                  <a:pt x="6305580" y="1246674"/>
                </a:moveTo>
                <a:cubicBezTo>
                  <a:pt x="6301151" y="1247930"/>
                  <a:pt x="6295862" y="1251764"/>
                  <a:pt x="6290309" y="1258110"/>
                </a:cubicBezTo>
                <a:cubicBezTo>
                  <a:pt x="6286607" y="1262340"/>
                  <a:pt x="6288723" y="1266571"/>
                  <a:pt x="6288723" y="1270802"/>
                </a:cubicBezTo>
                <a:cubicBezTo>
                  <a:pt x="6294540" y="1278205"/>
                  <a:pt x="6304059" y="1276090"/>
                  <a:pt x="6313578" y="1264455"/>
                </a:cubicBezTo>
                <a:cubicBezTo>
                  <a:pt x="6317280" y="1259696"/>
                  <a:pt x="6317280" y="1253879"/>
                  <a:pt x="6315693" y="1250706"/>
                </a:cubicBezTo>
                <a:cubicBezTo>
                  <a:pt x="6313578" y="1246739"/>
                  <a:pt x="6310008" y="1245417"/>
                  <a:pt x="6305580" y="1246674"/>
                </a:cubicBezTo>
                <a:close/>
                <a:moveTo>
                  <a:pt x="6707792" y="1188460"/>
                </a:moveTo>
                <a:cubicBezTo>
                  <a:pt x="6719691" y="1189428"/>
                  <a:pt x="6725938" y="1204301"/>
                  <a:pt x="6717608" y="1222149"/>
                </a:cubicBezTo>
                <a:cubicBezTo>
                  <a:pt x="6716551" y="1224264"/>
                  <a:pt x="6704916" y="1232726"/>
                  <a:pt x="6702801" y="1232726"/>
                </a:cubicBezTo>
                <a:cubicBezTo>
                  <a:pt x="6686407" y="1233783"/>
                  <a:pt x="6681119" y="1224794"/>
                  <a:pt x="6683234" y="1209985"/>
                </a:cubicBezTo>
                <a:cubicBezTo>
                  <a:pt x="6684292" y="1205756"/>
                  <a:pt x="6690638" y="1194650"/>
                  <a:pt x="6694340" y="1192535"/>
                </a:cubicBezTo>
                <a:cubicBezTo>
                  <a:pt x="6699232" y="1189362"/>
                  <a:pt x="6703826" y="1188139"/>
                  <a:pt x="6707792" y="1188460"/>
                </a:cubicBezTo>
                <a:close/>
                <a:moveTo>
                  <a:pt x="6243771" y="1154987"/>
                </a:moveTo>
                <a:lnTo>
                  <a:pt x="6241127" y="1168208"/>
                </a:lnTo>
                <a:cubicBezTo>
                  <a:pt x="6242185" y="1171909"/>
                  <a:pt x="6240599" y="1178784"/>
                  <a:pt x="6244829" y="1178255"/>
                </a:cubicBezTo>
                <a:cubicBezTo>
                  <a:pt x="6256464" y="1176669"/>
                  <a:pt x="6259637" y="1169794"/>
                  <a:pt x="6251175" y="1162390"/>
                </a:cubicBezTo>
                <a:cubicBezTo>
                  <a:pt x="6248531" y="1160275"/>
                  <a:pt x="6246416" y="1157102"/>
                  <a:pt x="6243771" y="1154987"/>
                </a:cubicBezTo>
                <a:close/>
                <a:moveTo>
                  <a:pt x="6044822" y="1120116"/>
                </a:moveTo>
                <a:cubicBezTo>
                  <a:pt x="6036930" y="1119819"/>
                  <a:pt x="6027610" y="1120877"/>
                  <a:pt x="6016901" y="1123257"/>
                </a:cubicBezTo>
                <a:cubicBezTo>
                  <a:pt x="6011612" y="1124314"/>
                  <a:pt x="5999450" y="1130131"/>
                  <a:pt x="5997863" y="1132776"/>
                </a:cubicBezTo>
                <a:cubicBezTo>
                  <a:pt x="5990459" y="1143352"/>
                  <a:pt x="5979882" y="1157631"/>
                  <a:pt x="5980940" y="1162390"/>
                </a:cubicBezTo>
                <a:cubicBezTo>
                  <a:pt x="5986229" y="1185659"/>
                  <a:pt x="6021132" y="1179313"/>
                  <a:pt x="6046515" y="1183015"/>
                </a:cubicBezTo>
                <a:cubicBezTo>
                  <a:pt x="6049689" y="1183544"/>
                  <a:pt x="6058679" y="1177727"/>
                  <a:pt x="6065554" y="1175082"/>
                </a:cubicBezTo>
                <a:cubicBezTo>
                  <a:pt x="6069256" y="1170323"/>
                  <a:pt x="6075601" y="1163448"/>
                  <a:pt x="6076131" y="1160275"/>
                </a:cubicBezTo>
                <a:cubicBezTo>
                  <a:pt x="6079304" y="1134098"/>
                  <a:pt x="6068495" y="1121008"/>
                  <a:pt x="6044822" y="1120116"/>
                </a:cubicBezTo>
                <a:close/>
                <a:moveTo>
                  <a:pt x="6568477" y="1064026"/>
                </a:moveTo>
                <a:cubicBezTo>
                  <a:pt x="6580640" y="1081478"/>
                  <a:pt x="6591217" y="1099987"/>
                  <a:pt x="6603909" y="1116381"/>
                </a:cubicBezTo>
                <a:cubicBezTo>
                  <a:pt x="6608669" y="1122198"/>
                  <a:pt x="6610255" y="1129073"/>
                  <a:pt x="6601265" y="1142822"/>
                </a:cubicBezTo>
                <a:cubicBezTo>
                  <a:pt x="6598092" y="1141236"/>
                  <a:pt x="6593332" y="1140707"/>
                  <a:pt x="6591746" y="1138063"/>
                </a:cubicBezTo>
                <a:cubicBezTo>
                  <a:pt x="6585928" y="1129073"/>
                  <a:pt x="6580640" y="1119554"/>
                  <a:pt x="6563718" y="1089410"/>
                </a:cubicBezTo>
                <a:cubicBezTo>
                  <a:pt x="6562660" y="1085180"/>
                  <a:pt x="6560545" y="1078305"/>
                  <a:pt x="6558958" y="1071430"/>
                </a:cubicBezTo>
                <a:cubicBezTo>
                  <a:pt x="6558958" y="1071430"/>
                  <a:pt x="6561602" y="1069314"/>
                  <a:pt x="6563718" y="1067728"/>
                </a:cubicBezTo>
                <a:cubicBezTo>
                  <a:pt x="6564775" y="1066670"/>
                  <a:pt x="6565833" y="1065612"/>
                  <a:pt x="6566891" y="1065084"/>
                </a:cubicBezTo>
                <a:cubicBezTo>
                  <a:pt x="6567949" y="1064555"/>
                  <a:pt x="6568477" y="1064026"/>
                  <a:pt x="6568477" y="1064026"/>
                </a:cubicBezTo>
                <a:close/>
                <a:moveTo>
                  <a:pt x="6344779" y="848261"/>
                </a:moveTo>
                <a:cubicBezTo>
                  <a:pt x="6398721" y="843503"/>
                  <a:pt x="6423047" y="867829"/>
                  <a:pt x="6432566" y="904847"/>
                </a:cubicBezTo>
                <a:cubicBezTo>
                  <a:pt x="6434152" y="910665"/>
                  <a:pt x="6426749" y="922828"/>
                  <a:pt x="6423047" y="931818"/>
                </a:cubicBezTo>
                <a:cubicBezTo>
                  <a:pt x="6417230" y="933405"/>
                  <a:pt x="6408239" y="938165"/>
                  <a:pt x="6405595" y="936577"/>
                </a:cubicBezTo>
                <a:cubicBezTo>
                  <a:pt x="6372279" y="920712"/>
                  <a:pt x="6327856" y="915952"/>
                  <a:pt x="6315693" y="879464"/>
                </a:cubicBezTo>
                <a:lnTo>
                  <a:pt x="6327328" y="852492"/>
                </a:lnTo>
                <a:cubicBezTo>
                  <a:pt x="6333145" y="850907"/>
                  <a:pt x="6339491" y="848791"/>
                  <a:pt x="6344779" y="848261"/>
                </a:cubicBezTo>
                <a:close/>
                <a:moveTo>
                  <a:pt x="2320342" y="595478"/>
                </a:moveTo>
                <a:cubicBezTo>
                  <a:pt x="2318754" y="594421"/>
                  <a:pt x="2311352" y="599709"/>
                  <a:pt x="2306592" y="602353"/>
                </a:cubicBezTo>
                <a:cubicBezTo>
                  <a:pt x="2304476" y="607642"/>
                  <a:pt x="2300243" y="615045"/>
                  <a:pt x="2301304" y="617689"/>
                </a:cubicBezTo>
                <a:cubicBezTo>
                  <a:pt x="2304476" y="627208"/>
                  <a:pt x="2308706" y="635670"/>
                  <a:pt x="2313995" y="642545"/>
                </a:cubicBezTo>
                <a:cubicBezTo>
                  <a:pt x="2315582" y="644660"/>
                  <a:pt x="2322983" y="642545"/>
                  <a:pt x="2327745" y="638843"/>
                </a:cubicBezTo>
                <a:cubicBezTo>
                  <a:pt x="2337790" y="631439"/>
                  <a:pt x="2344137" y="619276"/>
                  <a:pt x="2340438" y="612930"/>
                </a:cubicBezTo>
                <a:cubicBezTo>
                  <a:pt x="2335678" y="604997"/>
                  <a:pt x="2327745" y="600238"/>
                  <a:pt x="2320342" y="595478"/>
                </a:cubicBezTo>
                <a:close/>
                <a:moveTo>
                  <a:pt x="5678975" y="83037"/>
                </a:moveTo>
                <a:cubicBezTo>
                  <a:pt x="5683206" y="83566"/>
                  <a:pt x="5689023" y="82508"/>
                  <a:pt x="5690609" y="85152"/>
                </a:cubicBezTo>
                <a:cubicBezTo>
                  <a:pt x="5692196" y="87796"/>
                  <a:pt x="5689551" y="94142"/>
                  <a:pt x="5688494" y="98902"/>
                </a:cubicBezTo>
                <a:cubicBezTo>
                  <a:pt x="5684792" y="98373"/>
                  <a:pt x="5678446" y="99431"/>
                  <a:pt x="5676860" y="96787"/>
                </a:cubicBezTo>
                <a:cubicBezTo>
                  <a:pt x="5675273" y="94142"/>
                  <a:pt x="5677917" y="87796"/>
                  <a:pt x="5678975" y="83037"/>
                </a:cubicBezTo>
                <a:close/>
                <a:moveTo>
                  <a:pt x="5548554" y="0"/>
                </a:moveTo>
                <a:lnTo>
                  <a:pt x="5577265" y="0"/>
                </a:lnTo>
                <a:lnTo>
                  <a:pt x="5585900" y="17990"/>
                </a:lnTo>
                <a:cubicBezTo>
                  <a:pt x="5572943" y="11115"/>
                  <a:pt x="5562763" y="3976"/>
                  <a:pt x="5550733" y="274"/>
                </a:cubicBezTo>
                <a:close/>
                <a:moveTo>
                  <a:pt x="5428791" y="0"/>
                </a:moveTo>
                <a:lnTo>
                  <a:pt x="5519874" y="0"/>
                </a:lnTo>
                <a:lnTo>
                  <a:pt x="5504459" y="3182"/>
                </a:lnTo>
                <a:cubicBezTo>
                  <a:pt x="5481454" y="11115"/>
                  <a:pt x="5463077" y="13230"/>
                  <a:pt x="5448402" y="10917"/>
                </a:cubicBezTo>
                <a:close/>
                <a:moveTo>
                  <a:pt x="921423" y="0"/>
                </a:moveTo>
                <a:lnTo>
                  <a:pt x="5300645" y="0"/>
                </a:lnTo>
                <a:lnTo>
                  <a:pt x="5317144" y="16734"/>
                </a:lnTo>
                <a:cubicBezTo>
                  <a:pt x="5326837" y="24666"/>
                  <a:pt x="5337744" y="31475"/>
                  <a:pt x="5350568" y="36499"/>
                </a:cubicBezTo>
                <a:cubicBezTo>
                  <a:pt x="5357443" y="39143"/>
                  <a:pt x="5362731" y="44960"/>
                  <a:pt x="5364318" y="52893"/>
                </a:cubicBezTo>
                <a:cubicBezTo>
                  <a:pt x="5372779" y="107363"/>
                  <a:pt x="5414028" y="130632"/>
                  <a:pt x="5469556" y="140680"/>
                </a:cubicBezTo>
                <a:cubicBezTo>
                  <a:pt x="5478546" y="142266"/>
                  <a:pt x="5477488" y="152843"/>
                  <a:pt x="5469027" y="166592"/>
                </a:cubicBezTo>
                <a:cubicBezTo>
                  <a:pt x="5449989" y="199380"/>
                  <a:pt x="5436768" y="228466"/>
                  <a:pt x="5454219" y="239572"/>
                </a:cubicBezTo>
                <a:cubicBezTo>
                  <a:pt x="5490709" y="263369"/>
                  <a:pt x="5510805" y="303032"/>
                  <a:pt x="5562631" y="312551"/>
                </a:cubicBezTo>
                <a:cubicBezTo>
                  <a:pt x="5574266" y="314666"/>
                  <a:pt x="5579025" y="326301"/>
                  <a:pt x="5582198" y="337406"/>
                </a:cubicBezTo>
                <a:cubicBezTo>
                  <a:pt x="5587486" y="356444"/>
                  <a:pt x="5599121" y="369665"/>
                  <a:pt x="5622389" y="371781"/>
                </a:cubicBezTo>
                <a:cubicBezTo>
                  <a:pt x="5645658" y="373896"/>
                  <a:pt x="5657821" y="386588"/>
                  <a:pt x="5660465" y="407742"/>
                </a:cubicBezTo>
                <a:cubicBezTo>
                  <a:pt x="5664696" y="441587"/>
                  <a:pt x="5685321" y="460096"/>
                  <a:pt x="5712820" y="473846"/>
                </a:cubicBezTo>
                <a:cubicBezTo>
                  <a:pt x="5783684" y="508749"/>
                  <a:pt x="5839212" y="558989"/>
                  <a:pt x="5889452" y="613988"/>
                </a:cubicBezTo>
                <a:cubicBezTo>
                  <a:pt x="5932287" y="661054"/>
                  <a:pt x="5969834" y="713409"/>
                  <a:pt x="6019545" y="754658"/>
                </a:cubicBezTo>
                <a:cubicBezTo>
                  <a:pt x="6057622" y="786917"/>
                  <a:pt x="6080890" y="832926"/>
                  <a:pt x="6111563" y="871531"/>
                </a:cubicBezTo>
                <a:cubicBezTo>
                  <a:pt x="6129014" y="893742"/>
                  <a:pt x="6146466" y="916482"/>
                  <a:pt x="6167090" y="936049"/>
                </a:cubicBezTo>
                <a:cubicBezTo>
                  <a:pt x="6193003" y="960375"/>
                  <a:pt x="6225262" y="979413"/>
                  <a:pt x="6249589" y="1005326"/>
                </a:cubicBezTo>
                <a:cubicBezTo>
                  <a:pt x="6271271" y="1028595"/>
                  <a:pt x="6286078" y="1057152"/>
                  <a:pt x="6310933" y="1078834"/>
                </a:cubicBezTo>
                <a:cubicBezTo>
                  <a:pt x="6337375" y="1102103"/>
                  <a:pt x="6347952" y="1139650"/>
                  <a:pt x="6362231" y="1173496"/>
                </a:cubicBezTo>
                <a:cubicBezTo>
                  <a:pt x="6372279" y="1197294"/>
                  <a:pt x="6388144" y="1215274"/>
                  <a:pt x="6409826" y="1229552"/>
                </a:cubicBezTo>
                <a:cubicBezTo>
                  <a:pt x="6440498" y="1249648"/>
                  <a:pt x="6464825" y="1275561"/>
                  <a:pt x="6484920" y="1305176"/>
                </a:cubicBezTo>
                <a:cubicBezTo>
                  <a:pt x="6494968" y="1319983"/>
                  <a:pt x="6503958" y="1335320"/>
                  <a:pt x="6512420" y="1351713"/>
                </a:cubicBezTo>
                <a:cubicBezTo>
                  <a:pt x="6520882" y="1367578"/>
                  <a:pt x="6527756" y="1385030"/>
                  <a:pt x="6535160" y="1401953"/>
                </a:cubicBezTo>
                <a:cubicBezTo>
                  <a:pt x="6543092" y="1421520"/>
                  <a:pt x="6552612" y="1438971"/>
                  <a:pt x="6574823" y="1445846"/>
                </a:cubicBezTo>
                <a:cubicBezTo>
                  <a:pt x="6543621" y="1458538"/>
                  <a:pt x="6517709" y="1464356"/>
                  <a:pt x="6506074" y="1451135"/>
                </a:cubicBezTo>
                <a:cubicBezTo>
                  <a:pt x="6487036" y="1429981"/>
                  <a:pt x="6456363" y="1419933"/>
                  <a:pt x="6447373" y="1389790"/>
                </a:cubicBezTo>
                <a:cubicBezTo>
                  <a:pt x="6444200" y="1378684"/>
                  <a:pt x="6429393" y="1376569"/>
                  <a:pt x="6408239" y="1385559"/>
                </a:cubicBezTo>
                <a:cubicBezTo>
                  <a:pt x="6372279" y="1400895"/>
                  <a:pt x="6347423" y="1404068"/>
                  <a:pt x="6333674" y="1390319"/>
                </a:cubicBezTo>
                <a:cubicBezTo>
                  <a:pt x="6288723" y="1345368"/>
                  <a:pt x="6241127" y="1302532"/>
                  <a:pt x="6193532" y="1259696"/>
                </a:cubicBezTo>
                <a:cubicBezTo>
                  <a:pt x="6188772" y="1255466"/>
                  <a:pt x="6177138" y="1255466"/>
                  <a:pt x="6165504" y="1258638"/>
                </a:cubicBezTo>
                <a:cubicBezTo>
                  <a:pt x="6154398" y="1261811"/>
                  <a:pt x="6136947" y="1269744"/>
                  <a:pt x="6125841" y="1279263"/>
                </a:cubicBezTo>
                <a:cubicBezTo>
                  <a:pt x="6116322" y="1287196"/>
                  <a:pt x="6107332" y="1303589"/>
                  <a:pt x="6106803" y="1310993"/>
                </a:cubicBezTo>
                <a:cubicBezTo>
                  <a:pt x="6105745" y="1324743"/>
                  <a:pt x="6107332" y="1337435"/>
                  <a:pt x="6114207" y="1344839"/>
                </a:cubicBezTo>
                <a:cubicBezTo>
                  <a:pt x="6138533" y="1370223"/>
                  <a:pt x="6168677" y="1390847"/>
                  <a:pt x="6190888" y="1418347"/>
                </a:cubicBezTo>
                <a:cubicBezTo>
                  <a:pt x="6210984" y="1442673"/>
                  <a:pt x="6231608" y="1465942"/>
                  <a:pt x="6276030" y="1467529"/>
                </a:cubicBezTo>
                <a:cubicBezTo>
                  <a:pt x="6306703" y="1468586"/>
                  <a:pt x="6314636" y="1489211"/>
                  <a:pt x="6310405" y="1518826"/>
                </a:cubicBezTo>
                <a:cubicBezTo>
                  <a:pt x="6308289" y="1533104"/>
                  <a:pt x="6313578" y="1544210"/>
                  <a:pt x="6306174" y="1560604"/>
                </a:cubicBezTo>
                <a:cubicBezTo>
                  <a:pt x="6281319" y="1615603"/>
                  <a:pt x="6308289" y="1627237"/>
                  <a:pt x="6349539" y="1627766"/>
                </a:cubicBezTo>
                <a:cubicBezTo>
                  <a:pt x="6370163" y="1628295"/>
                  <a:pt x="6381269" y="1636227"/>
                  <a:pt x="6381798" y="1654208"/>
                </a:cubicBezTo>
                <a:cubicBezTo>
                  <a:pt x="6383913" y="1722428"/>
                  <a:pt x="6399249" y="1781657"/>
                  <a:pt x="6414586" y="1840887"/>
                </a:cubicBezTo>
                <a:cubicBezTo>
                  <a:pt x="6427277" y="1889539"/>
                  <a:pt x="6448960" y="1930260"/>
                  <a:pt x="6488093" y="1957230"/>
                </a:cubicBezTo>
                <a:cubicBezTo>
                  <a:pt x="6536218" y="1990547"/>
                  <a:pt x="6567419" y="2037614"/>
                  <a:pt x="6609197" y="2075690"/>
                </a:cubicBezTo>
                <a:cubicBezTo>
                  <a:pt x="6632466" y="2097372"/>
                  <a:pt x="6654148" y="2120641"/>
                  <a:pt x="6673715" y="2145495"/>
                </a:cubicBezTo>
                <a:cubicBezTo>
                  <a:pt x="6683234" y="2158187"/>
                  <a:pt x="6692753" y="2170879"/>
                  <a:pt x="6701214" y="2184101"/>
                </a:cubicBezTo>
                <a:cubicBezTo>
                  <a:pt x="6705445" y="2190976"/>
                  <a:pt x="6709676" y="2197322"/>
                  <a:pt x="6713378" y="2204726"/>
                </a:cubicBezTo>
                <a:cubicBezTo>
                  <a:pt x="6717080" y="2211601"/>
                  <a:pt x="6720781" y="2219004"/>
                  <a:pt x="6724483" y="2225879"/>
                </a:cubicBezTo>
                <a:cubicBezTo>
                  <a:pt x="6737176" y="2251792"/>
                  <a:pt x="6758858" y="2269773"/>
                  <a:pt x="6794818" y="2276119"/>
                </a:cubicBezTo>
                <a:cubicBezTo>
                  <a:pt x="6834481" y="2282993"/>
                  <a:pt x="6859865" y="2302561"/>
                  <a:pt x="6856692" y="2345925"/>
                </a:cubicBezTo>
                <a:cubicBezTo>
                  <a:pt x="6855634" y="2359146"/>
                  <a:pt x="6862509" y="2367607"/>
                  <a:pt x="6867269" y="2377655"/>
                </a:cubicBezTo>
                <a:cubicBezTo>
                  <a:pt x="6889480" y="2422606"/>
                  <a:pt x="6911691" y="2467557"/>
                  <a:pt x="6934960" y="2511451"/>
                </a:cubicBezTo>
                <a:cubicBezTo>
                  <a:pt x="6941835" y="2523614"/>
                  <a:pt x="6951354" y="2534191"/>
                  <a:pt x="6962988" y="2542652"/>
                </a:cubicBezTo>
                <a:cubicBezTo>
                  <a:pt x="6971978" y="2548998"/>
                  <a:pt x="6981497" y="2553758"/>
                  <a:pt x="6979911" y="2568565"/>
                </a:cubicBezTo>
                <a:cubicBezTo>
                  <a:pt x="6978853" y="2582316"/>
                  <a:pt x="6977796" y="2596064"/>
                  <a:pt x="6982555" y="2605583"/>
                </a:cubicBezTo>
                <a:cubicBezTo>
                  <a:pt x="7028035" y="2699187"/>
                  <a:pt x="7073515" y="2791734"/>
                  <a:pt x="7120581" y="2883751"/>
                </a:cubicBezTo>
                <a:cubicBezTo>
                  <a:pt x="7149138" y="2941394"/>
                  <a:pt x="7182455" y="2994807"/>
                  <a:pt x="7212070" y="3051392"/>
                </a:cubicBezTo>
                <a:cubicBezTo>
                  <a:pt x="7218416" y="3064084"/>
                  <a:pt x="7224762" y="3077834"/>
                  <a:pt x="7220531" y="3096872"/>
                </a:cubicBezTo>
                <a:cubicBezTo>
                  <a:pt x="7212598" y="3131775"/>
                  <a:pt x="7216829" y="3157159"/>
                  <a:pt x="7239570" y="3171967"/>
                </a:cubicBezTo>
                <a:cubicBezTo>
                  <a:pt x="7254905" y="3182015"/>
                  <a:pt x="7264425" y="3197352"/>
                  <a:pt x="7272886" y="3212687"/>
                </a:cubicBezTo>
                <a:cubicBezTo>
                  <a:pt x="7295626" y="3252351"/>
                  <a:pt x="7316779" y="3293071"/>
                  <a:pt x="7337404" y="3334320"/>
                </a:cubicBezTo>
                <a:cubicBezTo>
                  <a:pt x="7345337" y="3350185"/>
                  <a:pt x="7346394" y="3371339"/>
                  <a:pt x="7329472" y="3400949"/>
                </a:cubicBezTo>
                <a:cubicBezTo>
                  <a:pt x="7305145" y="3443256"/>
                  <a:pt x="7301443" y="3473400"/>
                  <a:pt x="7313607" y="3496140"/>
                </a:cubicBezTo>
                <a:cubicBezTo>
                  <a:pt x="7321539" y="3511476"/>
                  <a:pt x="7320481" y="3533687"/>
                  <a:pt x="7326827" y="3550610"/>
                </a:cubicBezTo>
                <a:cubicBezTo>
                  <a:pt x="7330529" y="3560129"/>
                  <a:pt x="7336875" y="3569648"/>
                  <a:pt x="7350096" y="3570705"/>
                </a:cubicBezTo>
                <a:cubicBezTo>
                  <a:pt x="7374951" y="3572821"/>
                  <a:pt x="7390816" y="3581812"/>
                  <a:pt x="7398220" y="3598205"/>
                </a:cubicBezTo>
                <a:cubicBezTo>
                  <a:pt x="7430479" y="3665367"/>
                  <a:pt x="7460622" y="3733587"/>
                  <a:pt x="7486536" y="3804980"/>
                </a:cubicBezTo>
                <a:cubicBezTo>
                  <a:pt x="7442642" y="3751039"/>
                  <a:pt x="7404566" y="3692338"/>
                  <a:pt x="7372307" y="3629935"/>
                </a:cubicBezTo>
                <a:cubicBezTo>
                  <a:pt x="7366490" y="3619359"/>
                  <a:pt x="7335817" y="3627291"/>
                  <a:pt x="7322596" y="3642628"/>
                </a:cubicBezTo>
                <a:cubicBezTo>
                  <a:pt x="7313077" y="3654262"/>
                  <a:pt x="7299328" y="3668540"/>
                  <a:pt x="7297212" y="3676473"/>
                </a:cubicBezTo>
                <a:cubicBezTo>
                  <a:pt x="7280818" y="3739933"/>
                  <a:pt x="7276059" y="3795990"/>
                  <a:pt x="7296683" y="3837768"/>
                </a:cubicBezTo>
                <a:cubicBezTo>
                  <a:pt x="7329472" y="3903872"/>
                  <a:pt x="7354855" y="3975265"/>
                  <a:pt x="7384999" y="4042956"/>
                </a:cubicBezTo>
                <a:cubicBezTo>
                  <a:pt x="7396633" y="4068869"/>
                  <a:pt x="7417787" y="4086850"/>
                  <a:pt x="7472257" y="4076273"/>
                </a:cubicBezTo>
                <a:cubicBezTo>
                  <a:pt x="7497641" y="4071513"/>
                  <a:pt x="7507689" y="4082090"/>
                  <a:pt x="7514564" y="4094253"/>
                </a:cubicBezTo>
                <a:cubicBezTo>
                  <a:pt x="7531487" y="4124926"/>
                  <a:pt x="7547352" y="4156127"/>
                  <a:pt x="7564803" y="4186270"/>
                </a:cubicBezTo>
                <a:cubicBezTo>
                  <a:pt x="7570092" y="4195261"/>
                  <a:pt x="7577495" y="4202664"/>
                  <a:pt x="7585428" y="4209539"/>
                </a:cubicBezTo>
                <a:cubicBezTo>
                  <a:pt x="7587543" y="4211655"/>
                  <a:pt x="7593889" y="4212712"/>
                  <a:pt x="7598648" y="4210068"/>
                </a:cubicBezTo>
                <a:cubicBezTo>
                  <a:pt x="7618216" y="4198963"/>
                  <a:pt x="7626677" y="4188386"/>
                  <a:pt x="7626148" y="4178867"/>
                </a:cubicBezTo>
                <a:cubicBezTo>
                  <a:pt x="7624562" y="4163002"/>
                  <a:pt x="7621389" y="4148723"/>
                  <a:pt x="7623504" y="4130743"/>
                </a:cubicBezTo>
                <a:cubicBezTo>
                  <a:pt x="7625090" y="4119637"/>
                  <a:pt x="7639898" y="4107474"/>
                  <a:pt x="7656292" y="4100599"/>
                </a:cubicBezTo>
                <a:cubicBezTo>
                  <a:pt x="7679561" y="4090551"/>
                  <a:pt x="7699127" y="4087378"/>
                  <a:pt x="7705474" y="4095311"/>
                </a:cubicBezTo>
                <a:cubicBezTo>
                  <a:pt x="7725040" y="4119637"/>
                  <a:pt x="7743550" y="4143964"/>
                  <a:pt x="7775808" y="4159300"/>
                </a:cubicBezTo>
                <a:cubicBezTo>
                  <a:pt x="7798549" y="4170405"/>
                  <a:pt x="7814414" y="4186270"/>
                  <a:pt x="7825519" y="4206367"/>
                </a:cubicBezTo>
                <a:lnTo>
                  <a:pt x="7834225" y="4227610"/>
                </a:lnTo>
                <a:lnTo>
                  <a:pt x="7834225" y="4294492"/>
                </a:lnTo>
                <a:lnTo>
                  <a:pt x="7828163" y="4298384"/>
                </a:lnTo>
                <a:cubicBezTo>
                  <a:pt x="7822346" y="4299970"/>
                  <a:pt x="7816000" y="4299970"/>
                  <a:pt x="7813885" y="4297855"/>
                </a:cubicBezTo>
                <a:cubicBezTo>
                  <a:pt x="7802780" y="4288865"/>
                  <a:pt x="7799077" y="4274586"/>
                  <a:pt x="7794318" y="4260836"/>
                </a:cubicBezTo>
                <a:cubicBezTo>
                  <a:pt x="7789559" y="4247615"/>
                  <a:pt x="7783212" y="4234924"/>
                  <a:pt x="7766819" y="4229635"/>
                </a:cubicBezTo>
                <a:cubicBezTo>
                  <a:pt x="7763117" y="4228577"/>
                  <a:pt x="7755184" y="4230164"/>
                  <a:pt x="7748309" y="4233337"/>
                </a:cubicBezTo>
                <a:cubicBezTo>
                  <a:pt x="7737733" y="4237568"/>
                  <a:pt x="7722925" y="4251846"/>
                  <a:pt x="7722925" y="4261366"/>
                </a:cubicBezTo>
                <a:cubicBezTo>
                  <a:pt x="7723454" y="4284634"/>
                  <a:pt x="7725569" y="4307374"/>
                  <a:pt x="7728213" y="4329585"/>
                </a:cubicBezTo>
                <a:cubicBezTo>
                  <a:pt x="7730857" y="4351796"/>
                  <a:pt x="7734031" y="4373478"/>
                  <a:pt x="7737733" y="4395161"/>
                </a:cubicBezTo>
                <a:cubicBezTo>
                  <a:pt x="7745665" y="4437996"/>
                  <a:pt x="7756242" y="4478717"/>
                  <a:pt x="7768934" y="4518380"/>
                </a:cubicBezTo>
                <a:cubicBezTo>
                  <a:pt x="7772636" y="4530014"/>
                  <a:pt x="7753069" y="4547466"/>
                  <a:pt x="7728743" y="4563859"/>
                </a:cubicBezTo>
                <a:cubicBezTo>
                  <a:pt x="7710762" y="4576023"/>
                  <a:pt x="7703887" y="4586600"/>
                  <a:pt x="7706002" y="4595590"/>
                </a:cubicBezTo>
                <a:cubicBezTo>
                  <a:pt x="7725040" y="4682847"/>
                  <a:pt x="7761001" y="4758471"/>
                  <a:pt x="7811241" y="4824576"/>
                </a:cubicBezTo>
                <a:cubicBezTo>
                  <a:pt x="7816530" y="4831451"/>
                  <a:pt x="7821818" y="4838458"/>
                  <a:pt x="7828164" y="4844540"/>
                </a:cubicBezTo>
                <a:lnTo>
                  <a:pt x="7834225" y="4848294"/>
                </a:lnTo>
                <a:lnTo>
                  <a:pt x="7834225" y="5819758"/>
                </a:lnTo>
                <a:lnTo>
                  <a:pt x="7821818" y="5799748"/>
                </a:lnTo>
                <a:cubicBezTo>
                  <a:pt x="7792203" y="5762201"/>
                  <a:pt x="7769991" y="5719894"/>
                  <a:pt x="7744078" y="5679703"/>
                </a:cubicBezTo>
                <a:cubicBezTo>
                  <a:pt x="7761001" y="5636868"/>
                  <a:pt x="7738261" y="5621531"/>
                  <a:pt x="7703887" y="5612012"/>
                </a:cubicBezTo>
                <a:cubicBezTo>
                  <a:pt x="7683792" y="5606723"/>
                  <a:pt x="7675859" y="5590330"/>
                  <a:pt x="7667397" y="5575523"/>
                </a:cubicBezTo>
                <a:cubicBezTo>
                  <a:pt x="7649946" y="5546437"/>
                  <a:pt x="7635667" y="5514706"/>
                  <a:pt x="7619802" y="5484034"/>
                </a:cubicBezTo>
                <a:cubicBezTo>
                  <a:pt x="7611869" y="5468697"/>
                  <a:pt x="7604466" y="5452304"/>
                  <a:pt x="7578024" y="5451775"/>
                </a:cubicBezTo>
                <a:cubicBezTo>
                  <a:pt x="7533602" y="5450717"/>
                  <a:pt x="7524611" y="5424804"/>
                  <a:pt x="7518266" y="5396247"/>
                </a:cubicBezTo>
                <a:cubicBezTo>
                  <a:pt x="7510333" y="5360815"/>
                  <a:pt x="7505574" y="5323796"/>
                  <a:pt x="7497112" y="5288893"/>
                </a:cubicBezTo>
                <a:cubicBezTo>
                  <a:pt x="7488651" y="5254519"/>
                  <a:pt x="7509804" y="5202164"/>
                  <a:pt x="7511391" y="5161444"/>
                </a:cubicBezTo>
                <a:cubicBezTo>
                  <a:pt x="7512449" y="5137118"/>
                  <a:pt x="7503987" y="5117550"/>
                  <a:pt x="7496055" y="5098512"/>
                </a:cubicBezTo>
                <a:cubicBezTo>
                  <a:pt x="7492353" y="5088994"/>
                  <a:pt x="7479660" y="5084764"/>
                  <a:pt x="7457978" y="5091108"/>
                </a:cubicBezTo>
                <a:cubicBezTo>
                  <a:pt x="7436296" y="5096926"/>
                  <a:pt x="7419902" y="5097984"/>
                  <a:pt x="7424133" y="5082118"/>
                </a:cubicBezTo>
                <a:cubicBezTo>
                  <a:pt x="7436825" y="5037167"/>
                  <a:pt x="7424133" y="5009668"/>
                  <a:pt x="7382355" y="5002793"/>
                </a:cubicBezTo>
                <a:cubicBezTo>
                  <a:pt x="7371778" y="5001206"/>
                  <a:pt x="7364903" y="5000150"/>
                  <a:pt x="7370720" y="4988515"/>
                </a:cubicBezTo>
                <a:cubicBezTo>
                  <a:pt x="7385528" y="4959958"/>
                  <a:pt x="7384999" y="4938804"/>
                  <a:pt x="7359615" y="4937217"/>
                </a:cubicBezTo>
                <a:cubicBezTo>
                  <a:pt x="7319424" y="4934044"/>
                  <a:pt x="7297741" y="4917122"/>
                  <a:pt x="7283991" y="4893324"/>
                </a:cubicBezTo>
                <a:cubicBezTo>
                  <a:pt x="7277117" y="4881161"/>
                  <a:pt x="7255963" y="4880632"/>
                  <a:pt x="7232166" y="4883805"/>
                </a:cubicBezTo>
                <a:cubicBezTo>
                  <a:pt x="7226877" y="4884335"/>
                  <a:pt x="7218416" y="4888036"/>
                  <a:pt x="7211012" y="4891739"/>
                </a:cubicBezTo>
                <a:cubicBezTo>
                  <a:pt x="7206253" y="4894382"/>
                  <a:pt x="7198849" y="4901257"/>
                  <a:pt x="7196733" y="4904958"/>
                </a:cubicBezTo>
                <a:cubicBezTo>
                  <a:pt x="7180868" y="4929285"/>
                  <a:pt x="7190916" y="4939862"/>
                  <a:pt x="7190916" y="4955727"/>
                </a:cubicBezTo>
                <a:cubicBezTo>
                  <a:pt x="7191445" y="4970534"/>
                  <a:pt x="7217887" y="4971063"/>
                  <a:pt x="7185628" y="5003322"/>
                </a:cubicBezTo>
                <a:cubicBezTo>
                  <a:pt x="7181926" y="5002265"/>
                  <a:pt x="7176638" y="5002793"/>
                  <a:pt x="7175051" y="5000678"/>
                </a:cubicBezTo>
                <a:cubicBezTo>
                  <a:pt x="7158129" y="4970534"/>
                  <a:pt x="7134860" y="4946208"/>
                  <a:pt x="7099428" y="4930344"/>
                </a:cubicBezTo>
                <a:cubicBezTo>
                  <a:pt x="7078803" y="4920825"/>
                  <a:pt x="7063996" y="4906016"/>
                  <a:pt x="7052890" y="4889093"/>
                </a:cubicBezTo>
                <a:cubicBezTo>
                  <a:pt x="7032265" y="4857892"/>
                  <a:pt x="7016929" y="4822989"/>
                  <a:pt x="6996834" y="4791259"/>
                </a:cubicBezTo>
                <a:cubicBezTo>
                  <a:pt x="6971978" y="4750539"/>
                  <a:pt x="6951883" y="4706116"/>
                  <a:pt x="6918566" y="4672271"/>
                </a:cubicBezTo>
                <a:cubicBezTo>
                  <a:pt x="6879961" y="4633137"/>
                  <a:pt x="6854048" y="4585013"/>
                  <a:pt x="6829722" y="4535831"/>
                </a:cubicBezTo>
                <a:cubicBezTo>
                  <a:pt x="6805395" y="4486649"/>
                  <a:pt x="6779482" y="4437996"/>
                  <a:pt x="6753569" y="4389344"/>
                </a:cubicBezTo>
                <a:cubicBezTo>
                  <a:pt x="6730829" y="4347037"/>
                  <a:pt x="6661552" y="4341220"/>
                  <a:pt x="6649388" y="4290452"/>
                </a:cubicBezTo>
                <a:cubicBezTo>
                  <a:pt x="6647802" y="4283576"/>
                  <a:pt x="6639341" y="4280933"/>
                  <a:pt x="6632994" y="4277231"/>
                </a:cubicBezTo>
                <a:cubicBezTo>
                  <a:pt x="6629822" y="4275644"/>
                  <a:pt x="6625062" y="4275115"/>
                  <a:pt x="6620302" y="4275115"/>
                </a:cubicBezTo>
                <a:cubicBezTo>
                  <a:pt x="6567948" y="4275115"/>
                  <a:pt x="6548909" y="4246558"/>
                  <a:pt x="6523526" y="4223289"/>
                </a:cubicBezTo>
                <a:cubicBezTo>
                  <a:pt x="6450017" y="4155598"/>
                  <a:pt x="6375452" y="4089494"/>
                  <a:pt x="6299299" y="4023918"/>
                </a:cubicBezTo>
                <a:cubicBezTo>
                  <a:pt x="6295598" y="4020745"/>
                  <a:pt x="6277617" y="4028678"/>
                  <a:pt x="6265982" y="4031322"/>
                </a:cubicBezTo>
                <a:cubicBezTo>
                  <a:pt x="6263868" y="4036610"/>
                  <a:pt x="6259637" y="4043485"/>
                  <a:pt x="6260165" y="4046658"/>
                </a:cubicBezTo>
                <a:cubicBezTo>
                  <a:pt x="6264925" y="4080503"/>
                  <a:pt x="6271800" y="4113292"/>
                  <a:pt x="6304059" y="4127041"/>
                </a:cubicBezTo>
                <a:cubicBezTo>
                  <a:pt x="6328914" y="4137618"/>
                  <a:pt x="6343193" y="4156127"/>
                  <a:pt x="6356942" y="4175694"/>
                </a:cubicBezTo>
                <a:cubicBezTo>
                  <a:pt x="6376509" y="4203194"/>
                  <a:pt x="6392903" y="4233866"/>
                  <a:pt x="6419345" y="4255548"/>
                </a:cubicBezTo>
                <a:cubicBezTo>
                  <a:pt x="6469584" y="4296797"/>
                  <a:pt x="6485979" y="4367133"/>
                  <a:pt x="6591746" y="4362373"/>
                </a:cubicBezTo>
                <a:cubicBezTo>
                  <a:pt x="6632994" y="4381411"/>
                  <a:pt x="6669484" y="4405209"/>
                  <a:pt x="6683234" y="4445400"/>
                </a:cubicBezTo>
                <a:cubicBezTo>
                  <a:pt x="6699099" y="4491938"/>
                  <a:pt x="6739290" y="4522610"/>
                  <a:pt x="6710204" y="4597705"/>
                </a:cubicBezTo>
                <a:cubicBezTo>
                  <a:pt x="6698042" y="4628906"/>
                  <a:pt x="6711791" y="4644772"/>
                  <a:pt x="6719195" y="4664867"/>
                </a:cubicBezTo>
                <a:cubicBezTo>
                  <a:pt x="6747752" y="4743664"/>
                  <a:pt x="6806453" y="4802364"/>
                  <a:pt x="6817558" y="4893324"/>
                </a:cubicBezTo>
                <a:cubicBezTo>
                  <a:pt x="6819674" y="4911834"/>
                  <a:pt x="6832895" y="4923468"/>
                  <a:pt x="6845587" y="4935631"/>
                </a:cubicBezTo>
                <a:cubicBezTo>
                  <a:pt x="6867798" y="4956785"/>
                  <a:pt x="6896884" y="4973178"/>
                  <a:pt x="6914864" y="4996976"/>
                </a:cubicBezTo>
                <a:cubicBezTo>
                  <a:pt x="6934960" y="5023947"/>
                  <a:pt x="6943950" y="5058850"/>
                  <a:pt x="6962459" y="5087407"/>
                </a:cubicBezTo>
                <a:cubicBezTo>
                  <a:pt x="6971449" y="5101685"/>
                  <a:pt x="6991017" y="5108032"/>
                  <a:pt x="7013756" y="5123897"/>
                </a:cubicBezTo>
                <a:cubicBezTo>
                  <a:pt x="7019045" y="5087936"/>
                  <a:pt x="7024333" y="5062022"/>
                  <a:pt x="7019573" y="5040870"/>
                </a:cubicBezTo>
                <a:cubicBezTo>
                  <a:pt x="7014814" y="5020245"/>
                  <a:pt x="6995247" y="5008610"/>
                  <a:pt x="7012170" y="4975294"/>
                </a:cubicBezTo>
                <a:cubicBezTo>
                  <a:pt x="7036496" y="5014958"/>
                  <a:pt x="7062938" y="5054619"/>
                  <a:pt x="7085678" y="5096397"/>
                </a:cubicBezTo>
                <a:cubicBezTo>
                  <a:pt x="7108418" y="5138704"/>
                  <a:pt x="7127456" y="5183126"/>
                  <a:pt x="7147552" y="5226491"/>
                </a:cubicBezTo>
                <a:cubicBezTo>
                  <a:pt x="7161830" y="5257692"/>
                  <a:pt x="7181398" y="5285193"/>
                  <a:pt x="7209954" y="5306345"/>
                </a:cubicBezTo>
                <a:cubicBezTo>
                  <a:pt x="7226877" y="5319037"/>
                  <a:pt x="7241156" y="5334373"/>
                  <a:pt x="7249617" y="5352882"/>
                </a:cubicBezTo>
                <a:cubicBezTo>
                  <a:pt x="7264953" y="5385670"/>
                  <a:pt x="7283462" y="5415814"/>
                  <a:pt x="7303558" y="5445428"/>
                </a:cubicBezTo>
                <a:cubicBezTo>
                  <a:pt x="7323654" y="5475044"/>
                  <a:pt x="7345337" y="5503072"/>
                  <a:pt x="7366490" y="5531629"/>
                </a:cubicBezTo>
                <a:cubicBezTo>
                  <a:pt x="7384470" y="5555955"/>
                  <a:pt x="7400335" y="5581868"/>
                  <a:pt x="7397162" y="5620474"/>
                </a:cubicBezTo>
                <a:cubicBezTo>
                  <a:pt x="7395047" y="5639512"/>
                  <a:pt x="7405623" y="5653261"/>
                  <a:pt x="7416200" y="5666482"/>
                </a:cubicBezTo>
                <a:cubicBezTo>
                  <a:pt x="7432595" y="5687635"/>
                  <a:pt x="7455334" y="5705087"/>
                  <a:pt x="7472257" y="5726241"/>
                </a:cubicBezTo>
                <a:cubicBezTo>
                  <a:pt x="7506102" y="5768548"/>
                  <a:pt x="7519852" y="5824604"/>
                  <a:pt x="7581726" y="5847344"/>
                </a:cubicBezTo>
                <a:cubicBezTo>
                  <a:pt x="7592831" y="5851575"/>
                  <a:pt x="7593889" y="5863738"/>
                  <a:pt x="7600235" y="5871671"/>
                </a:cubicBezTo>
                <a:cubicBezTo>
                  <a:pt x="7651532" y="5935131"/>
                  <a:pt x="7693310" y="6004937"/>
                  <a:pt x="7708647" y="6091137"/>
                </a:cubicBezTo>
                <a:cubicBezTo>
                  <a:pt x="7712348" y="6110704"/>
                  <a:pt x="7720281" y="6127627"/>
                  <a:pt x="7731387" y="6142963"/>
                </a:cubicBezTo>
                <a:cubicBezTo>
                  <a:pt x="7741963" y="6158299"/>
                  <a:pt x="7755713" y="6171520"/>
                  <a:pt x="7771049" y="6183154"/>
                </a:cubicBezTo>
                <a:cubicBezTo>
                  <a:pt x="7778189" y="6188707"/>
                  <a:pt x="7800797" y="6183419"/>
                  <a:pt x="7824991" y="6173107"/>
                </a:cubicBezTo>
                <a:lnTo>
                  <a:pt x="7834225" y="6168325"/>
                </a:lnTo>
                <a:lnTo>
                  <a:pt x="7834225" y="6858000"/>
                </a:lnTo>
                <a:lnTo>
                  <a:pt x="7223428" y="6858000"/>
                </a:lnTo>
                <a:lnTo>
                  <a:pt x="7239900" y="6818750"/>
                </a:lnTo>
                <a:cubicBezTo>
                  <a:pt x="7239569" y="6808107"/>
                  <a:pt x="7232959" y="6800835"/>
                  <a:pt x="7220002" y="6796604"/>
                </a:cubicBezTo>
                <a:cubicBezTo>
                  <a:pt x="7188272" y="6786556"/>
                  <a:pt x="7182455" y="6758528"/>
                  <a:pt x="7173994" y="6732615"/>
                </a:cubicBezTo>
                <a:cubicBezTo>
                  <a:pt x="7171878" y="6726269"/>
                  <a:pt x="7176109" y="6715692"/>
                  <a:pt x="7174522" y="6709346"/>
                </a:cubicBezTo>
                <a:cubicBezTo>
                  <a:pt x="7167119" y="6682904"/>
                  <a:pt x="7159715" y="6656462"/>
                  <a:pt x="7150196" y="6631078"/>
                </a:cubicBezTo>
                <a:cubicBezTo>
                  <a:pt x="7148081" y="6624732"/>
                  <a:pt x="7142264" y="6618915"/>
                  <a:pt x="7131687" y="6620502"/>
                </a:cubicBezTo>
                <a:cubicBezTo>
                  <a:pt x="7098899" y="6623675"/>
                  <a:pt x="7090966" y="6610454"/>
                  <a:pt x="7096784" y="6587714"/>
                </a:cubicBezTo>
                <a:cubicBezTo>
                  <a:pt x="7099428" y="6577666"/>
                  <a:pt x="7101014" y="6567618"/>
                  <a:pt x="7102072" y="6558628"/>
                </a:cubicBezTo>
                <a:cubicBezTo>
                  <a:pt x="7102601" y="6549638"/>
                  <a:pt x="7102072" y="6541176"/>
                  <a:pt x="7099957" y="6534301"/>
                </a:cubicBezTo>
                <a:cubicBezTo>
                  <a:pt x="7095197" y="6520023"/>
                  <a:pt x="7084092" y="6509975"/>
                  <a:pt x="7060823" y="6507859"/>
                </a:cubicBezTo>
                <a:cubicBezTo>
                  <a:pt x="7052890" y="6506802"/>
                  <a:pt x="7048659" y="6498870"/>
                  <a:pt x="7053419" y="6490408"/>
                </a:cubicBezTo>
                <a:cubicBezTo>
                  <a:pt x="7085149" y="6433822"/>
                  <a:pt x="7050246" y="6415842"/>
                  <a:pt x="7040727" y="6383054"/>
                </a:cubicBezTo>
                <a:cubicBezTo>
                  <a:pt x="7031208" y="6349737"/>
                  <a:pt x="7019573" y="6317479"/>
                  <a:pt x="6970392" y="6311662"/>
                </a:cubicBezTo>
                <a:cubicBezTo>
                  <a:pt x="6961401" y="6310604"/>
                  <a:pt x="6956642" y="6304787"/>
                  <a:pt x="6955584" y="6298441"/>
                </a:cubicBezTo>
                <a:cubicBezTo>
                  <a:pt x="6949767" y="6270412"/>
                  <a:pt x="6937075" y="6247673"/>
                  <a:pt x="6903229" y="6238682"/>
                </a:cubicBezTo>
                <a:cubicBezTo>
                  <a:pt x="6895826" y="6236567"/>
                  <a:pt x="6895297" y="6228105"/>
                  <a:pt x="6897941" y="6219644"/>
                </a:cubicBezTo>
                <a:cubicBezTo>
                  <a:pt x="6907989" y="6185270"/>
                  <a:pt x="6893182" y="6169405"/>
                  <a:pt x="6855106" y="6167819"/>
                </a:cubicBezTo>
                <a:cubicBezTo>
                  <a:pt x="6809097" y="6166232"/>
                  <a:pt x="6784771" y="6147194"/>
                  <a:pt x="6759386" y="6128156"/>
                </a:cubicBezTo>
                <a:cubicBezTo>
                  <a:pt x="6756742" y="6126041"/>
                  <a:pt x="6744579" y="6128685"/>
                  <a:pt x="6743521" y="6129213"/>
                </a:cubicBezTo>
                <a:cubicBezTo>
                  <a:pt x="6732416" y="6139790"/>
                  <a:pt x="6718137" y="6151954"/>
                  <a:pt x="6713378" y="6160415"/>
                </a:cubicBezTo>
                <a:cubicBezTo>
                  <a:pt x="6690109" y="6202193"/>
                  <a:pt x="6703859" y="6227048"/>
                  <a:pt x="6678474" y="6270942"/>
                </a:cubicBezTo>
                <a:cubicBezTo>
                  <a:pt x="6670013" y="6285220"/>
                  <a:pt x="6677417" y="6294210"/>
                  <a:pt x="6681118" y="6303729"/>
                </a:cubicBezTo>
                <a:cubicBezTo>
                  <a:pt x="6687465" y="6319065"/>
                  <a:pt x="6695926" y="6333344"/>
                  <a:pt x="6704387" y="6347623"/>
                </a:cubicBezTo>
                <a:cubicBezTo>
                  <a:pt x="6737176" y="6401035"/>
                  <a:pt x="6780011" y="6448101"/>
                  <a:pt x="6801693" y="6508388"/>
                </a:cubicBezTo>
                <a:cubicBezTo>
                  <a:pt x="6823375" y="6568676"/>
                  <a:pt x="6841885" y="6631607"/>
                  <a:pt x="6869913" y="6687664"/>
                </a:cubicBezTo>
                <a:cubicBezTo>
                  <a:pt x="6879432" y="6705644"/>
                  <a:pt x="6883134" y="6726798"/>
                  <a:pt x="6881547" y="6750067"/>
                </a:cubicBezTo>
                <a:cubicBezTo>
                  <a:pt x="6879961" y="6773864"/>
                  <a:pt x="6872029" y="6800306"/>
                  <a:pt x="6856164" y="6830978"/>
                </a:cubicBezTo>
                <a:lnTo>
                  <a:pt x="6850072" y="6858000"/>
                </a:lnTo>
                <a:lnTo>
                  <a:pt x="4581229" y="6858000"/>
                </a:lnTo>
                <a:lnTo>
                  <a:pt x="4555728" y="6834152"/>
                </a:lnTo>
                <a:cubicBezTo>
                  <a:pt x="4543036" y="6804536"/>
                  <a:pt x="4519767" y="6783383"/>
                  <a:pt x="4493854" y="6763816"/>
                </a:cubicBezTo>
                <a:cubicBezTo>
                  <a:pt x="4470585" y="6746364"/>
                  <a:pt x="4453662" y="6723625"/>
                  <a:pt x="4440442" y="6698769"/>
                </a:cubicBezTo>
                <a:cubicBezTo>
                  <a:pt x="4437269" y="6692952"/>
                  <a:pt x="4434095" y="6687135"/>
                  <a:pt x="4430923" y="6681847"/>
                </a:cubicBezTo>
                <a:cubicBezTo>
                  <a:pt x="4427749" y="6676558"/>
                  <a:pt x="4424048" y="6670741"/>
                  <a:pt x="4420875" y="6665453"/>
                </a:cubicBezTo>
                <a:cubicBezTo>
                  <a:pt x="4414000" y="6654347"/>
                  <a:pt x="4407125" y="6643771"/>
                  <a:pt x="4399721" y="6633194"/>
                </a:cubicBezTo>
                <a:cubicBezTo>
                  <a:pt x="4385442" y="6612041"/>
                  <a:pt x="4370106" y="6591416"/>
                  <a:pt x="4354241" y="6570791"/>
                </a:cubicBezTo>
                <a:cubicBezTo>
                  <a:pt x="4322511" y="6530071"/>
                  <a:pt x="4288666" y="6491466"/>
                  <a:pt x="4254820" y="6452332"/>
                </a:cubicBezTo>
                <a:cubicBezTo>
                  <a:pt x="4246888" y="6442813"/>
                  <a:pt x="4236840" y="6434351"/>
                  <a:pt x="4234196" y="6421130"/>
                </a:cubicBezTo>
                <a:cubicBezTo>
                  <a:pt x="4229965" y="6397333"/>
                  <a:pt x="4218859" y="6378823"/>
                  <a:pt x="4196119" y="6368247"/>
                </a:cubicBezTo>
                <a:cubicBezTo>
                  <a:pt x="4163860" y="6353440"/>
                  <a:pt x="4153284" y="6322238"/>
                  <a:pt x="4147466" y="6288922"/>
                </a:cubicBezTo>
                <a:cubicBezTo>
                  <a:pt x="4142178" y="6261951"/>
                  <a:pt x="4139534" y="6233923"/>
                  <a:pt x="4139534" y="6203250"/>
                </a:cubicBezTo>
                <a:cubicBezTo>
                  <a:pt x="4140063" y="6149838"/>
                  <a:pt x="4121554" y="6109117"/>
                  <a:pt x="4101458" y="6069455"/>
                </a:cubicBezTo>
                <a:cubicBezTo>
                  <a:pt x="4082420" y="6032436"/>
                  <a:pt x="4026892" y="6025033"/>
                  <a:pt x="3994104" y="5999120"/>
                </a:cubicBezTo>
                <a:cubicBezTo>
                  <a:pt x="3965547" y="6004937"/>
                  <a:pt x="3937519" y="6009697"/>
                  <a:pt x="3907375" y="6017629"/>
                </a:cubicBezTo>
                <a:cubicBezTo>
                  <a:pt x="3881992" y="6023975"/>
                  <a:pt x="3863483" y="6024504"/>
                  <a:pt x="3855549" y="6014456"/>
                </a:cubicBezTo>
                <a:cubicBezTo>
                  <a:pt x="3802666" y="5947294"/>
                  <a:pt x="3752426" y="5878016"/>
                  <a:pt x="3706947" y="5805037"/>
                </a:cubicBezTo>
                <a:cubicBezTo>
                  <a:pt x="3684206" y="5768548"/>
                  <a:pt x="3662527" y="5731000"/>
                  <a:pt x="3642959" y="5692395"/>
                </a:cubicBezTo>
                <a:cubicBezTo>
                  <a:pt x="3632909" y="5673358"/>
                  <a:pt x="3623392" y="5653261"/>
                  <a:pt x="3614400" y="5633695"/>
                </a:cubicBezTo>
                <a:cubicBezTo>
                  <a:pt x="3609643" y="5623646"/>
                  <a:pt x="3605411" y="5613598"/>
                  <a:pt x="3600653" y="5603550"/>
                </a:cubicBezTo>
                <a:lnTo>
                  <a:pt x="3587430" y="5573407"/>
                </a:lnTo>
                <a:cubicBezTo>
                  <a:pt x="3571037" y="5534802"/>
                  <a:pt x="3553058" y="5497783"/>
                  <a:pt x="3533490" y="5461823"/>
                </a:cubicBezTo>
                <a:cubicBezTo>
                  <a:pt x="3497530" y="5394660"/>
                  <a:pt x="3463154" y="5326970"/>
                  <a:pt x="3442000" y="5248702"/>
                </a:cubicBezTo>
                <a:cubicBezTo>
                  <a:pt x="3428252" y="5196876"/>
                  <a:pt x="3395464" y="5158271"/>
                  <a:pt x="3370080" y="5114377"/>
                </a:cubicBezTo>
                <a:cubicBezTo>
                  <a:pt x="3347869" y="5075773"/>
                  <a:pt x="3326715" y="5037167"/>
                  <a:pt x="3322482" y="4985342"/>
                </a:cubicBezTo>
                <a:cubicBezTo>
                  <a:pt x="3321428" y="4972650"/>
                  <a:pt x="3318252" y="4961545"/>
                  <a:pt x="3312965" y="4951496"/>
                </a:cubicBezTo>
                <a:cubicBezTo>
                  <a:pt x="3307675" y="4941448"/>
                  <a:pt x="3301330" y="4932987"/>
                  <a:pt x="3293398" y="4925055"/>
                </a:cubicBezTo>
                <a:cubicBezTo>
                  <a:pt x="3275418" y="4906545"/>
                  <a:pt x="3272773" y="4879574"/>
                  <a:pt x="3276476" y="4844671"/>
                </a:cubicBezTo>
                <a:cubicBezTo>
                  <a:pt x="3282294" y="4790730"/>
                  <a:pt x="3272246" y="4746308"/>
                  <a:pt x="3243689" y="4716693"/>
                </a:cubicBezTo>
                <a:cubicBezTo>
                  <a:pt x="3224121" y="4696068"/>
                  <a:pt x="3205613" y="4674915"/>
                  <a:pt x="3182873" y="4656934"/>
                </a:cubicBezTo>
                <a:cubicBezTo>
                  <a:pt x="3132633" y="4617272"/>
                  <a:pt x="3093499" y="4568091"/>
                  <a:pt x="3060182" y="4513620"/>
                </a:cubicBezTo>
                <a:cubicBezTo>
                  <a:pt x="3038500" y="4478717"/>
                  <a:pt x="3013116" y="4446458"/>
                  <a:pt x="2979269" y="4421602"/>
                </a:cubicBezTo>
                <a:cubicBezTo>
                  <a:pt x="2967637" y="4413141"/>
                  <a:pt x="2958116" y="4402564"/>
                  <a:pt x="2948599" y="4391988"/>
                </a:cubicBezTo>
                <a:cubicBezTo>
                  <a:pt x="2939609" y="4380882"/>
                  <a:pt x="2931147" y="4369777"/>
                  <a:pt x="2922156" y="4358671"/>
                </a:cubicBezTo>
                <a:cubicBezTo>
                  <a:pt x="2860282" y="4283576"/>
                  <a:pt x="2798937" y="4207953"/>
                  <a:pt x="2737592" y="4132329"/>
                </a:cubicBezTo>
                <a:cubicBezTo>
                  <a:pt x="2731775" y="4124926"/>
                  <a:pt x="2721728" y="4120695"/>
                  <a:pt x="2720142" y="4110118"/>
                </a:cubicBezTo>
                <a:cubicBezTo>
                  <a:pt x="2711678" y="4055120"/>
                  <a:pt x="2654035" y="4043485"/>
                  <a:pt x="2619131" y="4012283"/>
                </a:cubicBezTo>
                <a:cubicBezTo>
                  <a:pt x="2575240" y="4014399"/>
                  <a:pt x="2577885" y="3974736"/>
                  <a:pt x="2552500" y="3959929"/>
                </a:cubicBezTo>
                <a:cubicBezTo>
                  <a:pt x="2544568" y="3955169"/>
                  <a:pt x="2541923" y="3944064"/>
                  <a:pt x="2545095" y="3930843"/>
                </a:cubicBezTo>
                <a:cubicBezTo>
                  <a:pt x="2550385" y="3907046"/>
                  <a:pt x="2547211" y="3889594"/>
                  <a:pt x="2539278" y="3875315"/>
                </a:cubicBezTo>
                <a:cubicBezTo>
                  <a:pt x="2529761" y="3858921"/>
                  <a:pt x="2521299" y="3840941"/>
                  <a:pt x="2512309" y="3824018"/>
                </a:cubicBezTo>
                <a:cubicBezTo>
                  <a:pt x="2502788" y="3807624"/>
                  <a:pt x="2492211" y="3791759"/>
                  <a:pt x="2478462" y="3778538"/>
                </a:cubicBezTo>
                <a:cubicBezTo>
                  <a:pt x="2420292" y="3724597"/>
                  <a:pt x="2369524" y="3664839"/>
                  <a:pt x="2321397" y="3602965"/>
                </a:cubicBezTo>
                <a:cubicBezTo>
                  <a:pt x="2309233" y="3587100"/>
                  <a:pt x="2302361" y="3590273"/>
                  <a:pt x="2245247" y="3635224"/>
                </a:cubicBezTo>
                <a:cubicBezTo>
                  <a:pt x="2213516" y="3660079"/>
                  <a:pt x="2203467" y="3664839"/>
                  <a:pt x="2195536" y="3655849"/>
                </a:cubicBezTo>
                <a:cubicBezTo>
                  <a:pt x="2142123" y="3590273"/>
                  <a:pt x="2069674" y="3542149"/>
                  <a:pt x="2027367" y="3466525"/>
                </a:cubicBezTo>
                <a:cubicBezTo>
                  <a:pt x="2023664" y="3460179"/>
                  <a:pt x="2030011" y="3448016"/>
                  <a:pt x="2041116" y="3437439"/>
                </a:cubicBezTo>
                <a:cubicBezTo>
                  <a:pt x="2055395" y="3424218"/>
                  <a:pt x="2069145" y="3417872"/>
                  <a:pt x="2079721" y="3416814"/>
                </a:cubicBezTo>
                <a:cubicBezTo>
                  <a:pt x="2084481" y="3416286"/>
                  <a:pt x="2090297" y="3415228"/>
                  <a:pt x="2093471" y="3415757"/>
                </a:cubicBezTo>
                <a:cubicBezTo>
                  <a:pt x="2100343" y="3417872"/>
                  <a:pt x="2109864" y="3417872"/>
                  <a:pt x="2111452" y="3424218"/>
                </a:cubicBezTo>
                <a:cubicBezTo>
                  <a:pt x="2118326" y="3459650"/>
                  <a:pt x="2156931" y="3467054"/>
                  <a:pt x="2184431" y="3510419"/>
                </a:cubicBezTo>
                <a:cubicBezTo>
                  <a:pt x="2171209" y="3468641"/>
                  <a:pt x="2166450" y="3444843"/>
                  <a:pt x="2156931" y="3424747"/>
                </a:cubicBezTo>
                <a:cubicBezTo>
                  <a:pt x="2145824" y="3401478"/>
                  <a:pt x="2129961" y="3381915"/>
                  <a:pt x="2116740" y="3359705"/>
                </a:cubicBezTo>
                <a:cubicBezTo>
                  <a:pt x="2075490" y="3287254"/>
                  <a:pt x="2033712" y="3214803"/>
                  <a:pt x="1963378" y="3168795"/>
                </a:cubicBezTo>
                <a:cubicBezTo>
                  <a:pt x="1954916" y="3163505"/>
                  <a:pt x="1939580" y="3166678"/>
                  <a:pt x="1915253" y="3187303"/>
                </a:cubicBezTo>
                <a:cubicBezTo>
                  <a:pt x="1891455" y="3206871"/>
                  <a:pt x="1874533" y="3214273"/>
                  <a:pt x="1868716" y="3204754"/>
                </a:cubicBezTo>
                <a:cubicBezTo>
                  <a:pt x="1818476" y="3122786"/>
                  <a:pt x="1744440" y="3063027"/>
                  <a:pt x="1678864" y="2995864"/>
                </a:cubicBezTo>
                <a:cubicBezTo>
                  <a:pt x="1659297" y="2975770"/>
                  <a:pt x="1638143" y="2957259"/>
                  <a:pt x="1588962" y="2967837"/>
                </a:cubicBezTo>
                <a:cubicBezTo>
                  <a:pt x="1569924" y="2972067"/>
                  <a:pt x="1559876" y="2962019"/>
                  <a:pt x="1550886" y="2953557"/>
                </a:cubicBezTo>
                <a:cubicBezTo>
                  <a:pt x="1534491" y="2938750"/>
                  <a:pt x="1518096" y="2923943"/>
                  <a:pt x="1500645" y="2910722"/>
                </a:cubicBezTo>
                <a:cubicBezTo>
                  <a:pt x="1483193" y="2897501"/>
                  <a:pt x="1463626" y="2885866"/>
                  <a:pt x="1441946" y="2875818"/>
                </a:cubicBezTo>
                <a:cubicBezTo>
                  <a:pt x="1426609" y="2868944"/>
                  <a:pt x="1414445" y="2858896"/>
                  <a:pt x="1403869" y="2847261"/>
                </a:cubicBezTo>
                <a:cubicBezTo>
                  <a:pt x="1348867" y="2787503"/>
                  <a:pt x="1276419" y="2744138"/>
                  <a:pt x="1212960" y="2692841"/>
                </a:cubicBezTo>
                <a:cubicBezTo>
                  <a:pt x="1181228" y="2666928"/>
                  <a:pt x="1150028" y="2640486"/>
                  <a:pt x="1120942" y="2612458"/>
                </a:cubicBezTo>
                <a:cubicBezTo>
                  <a:pt x="1100843" y="2592891"/>
                  <a:pt x="1085507" y="2568565"/>
                  <a:pt x="1055895" y="2558517"/>
                </a:cubicBezTo>
                <a:cubicBezTo>
                  <a:pt x="1043200" y="2554286"/>
                  <a:pt x="1035798" y="2543710"/>
                  <a:pt x="1027338" y="2534191"/>
                </a:cubicBezTo>
                <a:lnTo>
                  <a:pt x="985557" y="2485009"/>
                </a:lnTo>
                <a:lnTo>
                  <a:pt x="964405" y="2460682"/>
                </a:lnTo>
                <a:cubicBezTo>
                  <a:pt x="957531" y="2452750"/>
                  <a:pt x="950128" y="2444818"/>
                  <a:pt x="943250" y="2436356"/>
                </a:cubicBezTo>
                <a:lnTo>
                  <a:pt x="857581" y="2340108"/>
                </a:lnTo>
                <a:cubicBezTo>
                  <a:pt x="800467" y="2275590"/>
                  <a:pt x="743879" y="2211072"/>
                  <a:pt x="687296" y="2146025"/>
                </a:cubicBezTo>
                <a:cubicBezTo>
                  <a:pt x="667200" y="2122228"/>
                  <a:pt x="657152" y="2088382"/>
                  <a:pt x="641288" y="2059825"/>
                </a:cubicBezTo>
                <a:cubicBezTo>
                  <a:pt x="613260" y="2008528"/>
                  <a:pt x="585232" y="1957230"/>
                  <a:pt x="558260" y="1904347"/>
                </a:cubicBezTo>
                <a:cubicBezTo>
                  <a:pt x="530760" y="1851992"/>
                  <a:pt x="504846" y="1799109"/>
                  <a:pt x="481579" y="1742523"/>
                </a:cubicBezTo>
                <a:cubicBezTo>
                  <a:pt x="476290" y="1730360"/>
                  <a:pt x="468888" y="1719783"/>
                  <a:pt x="458310" y="1712909"/>
                </a:cubicBezTo>
                <a:cubicBezTo>
                  <a:pt x="436100" y="1699159"/>
                  <a:pt x="424993" y="1674832"/>
                  <a:pt x="414945" y="1649448"/>
                </a:cubicBezTo>
                <a:cubicBezTo>
                  <a:pt x="407543" y="1630410"/>
                  <a:pt x="401723" y="1609786"/>
                  <a:pt x="392205" y="1592863"/>
                </a:cubicBezTo>
                <a:cubicBezTo>
                  <a:pt x="378986" y="1570123"/>
                  <a:pt x="357829" y="1555844"/>
                  <a:pt x="314995" y="1567479"/>
                </a:cubicBezTo>
                <a:cubicBezTo>
                  <a:pt x="288025" y="1574882"/>
                  <a:pt x="272160" y="1569594"/>
                  <a:pt x="263698" y="1555315"/>
                </a:cubicBezTo>
                <a:cubicBezTo>
                  <a:pt x="239372" y="1515124"/>
                  <a:pt x="203941" y="1486567"/>
                  <a:pt x="165863" y="1460654"/>
                </a:cubicBezTo>
                <a:cubicBezTo>
                  <a:pt x="146827" y="1447962"/>
                  <a:pt x="126729" y="1435798"/>
                  <a:pt x="107693" y="1423635"/>
                </a:cubicBezTo>
                <a:cubicBezTo>
                  <a:pt x="98174" y="1417289"/>
                  <a:pt x="88125" y="1411472"/>
                  <a:pt x="78606" y="1404597"/>
                </a:cubicBezTo>
                <a:cubicBezTo>
                  <a:pt x="69085" y="1398251"/>
                  <a:pt x="59568" y="1391905"/>
                  <a:pt x="50579" y="1385030"/>
                </a:cubicBezTo>
                <a:cubicBezTo>
                  <a:pt x="40528" y="1377626"/>
                  <a:pt x="26779" y="1373925"/>
                  <a:pt x="17789" y="1365463"/>
                </a:cubicBezTo>
                <a:cubicBezTo>
                  <a:pt x="-6539" y="1343781"/>
                  <a:pt x="-3895" y="1298830"/>
                  <a:pt x="13560" y="1241716"/>
                </a:cubicBezTo>
                <a:cubicBezTo>
                  <a:pt x="18848" y="1225322"/>
                  <a:pt x="28365" y="1204697"/>
                  <a:pt x="40528" y="1184601"/>
                </a:cubicBezTo>
                <a:cubicBezTo>
                  <a:pt x="94999" y="1095757"/>
                  <a:pt x="151057" y="1006913"/>
                  <a:pt x="207113" y="917539"/>
                </a:cubicBezTo>
                <a:cubicBezTo>
                  <a:pt x="226151" y="887396"/>
                  <a:pt x="269517" y="846675"/>
                  <a:pt x="299660" y="829753"/>
                </a:cubicBezTo>
                <a:cubicBezTo>
                  <a:pt x="311822" y="822878"/>
                  <a:pt x="325043" y="814416"/>
                  <a:pt x="336677" y="809128"/>
                </a:cubicBezTo>
                <a:cubicBezTo>
                  <a:pt x="413887" y="771052"/>
                  <a:pt x="491096" y="732975"/>
                  <a:pt x="575711" y="679563"/>
                </a:cubicBezTo>
                <a:cubicBezTo>
                  <a:pt x="593693" y="667929"/>
                  <a:pt x="612200" y="662112"/>
                  <a:pt x="623836" y="662640"/>
                </a:cubicBezTo>
                <a:cubicBezTo>
                  <a:pt x="660855" y="663169"/>
                  <a:pt x="698931" y="662640"/>
                  <a:pt x="713739" y="690669"/>
                </a:cubicBezTo>
                <a:cubicBezTo>
                  <a:pt x="718498" y="699659"/>
                  <a:pt x="725902" y="705476"/>
                  <a:pt x="733833" y="711293"/>
                </a:cubicBezTo>
                <a:cubicBezTo>
                  <a:pt x="741767" y="716582"/>
                  <a:pt x="750757" y="721341"/>
                  <a:pt x="758687" y="727158"/>
                </a:cubicBezTo>
                <a:cubicBezTo>
                  <a:pt x="765034" y="731389"/>
                  <a:pt x="776669" y="725572"/>
                  <a:pt x="789891" y="713938"/>
                </a:cubicBezTo>
                <a:cubicBezTo>
                  <a:pt x="803641" y="702303"/>
                  <a:pt x="816862" y="687496"/>
                  <a:pt x="820562" y="675333"/>
                </a:cubicBezTo>
                <a:cubicBezTo>
                  <a:pt x="826381" y="653650"/>
                  <a:pt x="829553" y="633554"/>
                  <a:pt x="831140" y="615045"/>
                </a:cubicBezTo>
                <a:cubicBezTo>
                  <a:pt x="834310" y="581200"/>
                  <a:pt x="844360" y="543652"/>
                  <a:pt x="871860" y="495000"/>
                </a:cubicBezTo>
                <a:cubicBezTo>
                  <a:pt x="890898" y="461154"/>
                  <a:pt x="905703" y="429424"/>
                  <a:pt x="909407" y="403511"/>
                </a:cubicBezTo>
                <a:cubicBezTo>
                  <a:pt x="919984" y="332647"/>
                  <a:pt x="949596" y="249620"/>
                  <a:pt x="983445" y="163948"/>
                </a:cubicBezTo>
                <a:cubicBezTo>
                  <a:pt x="1001424" y="118468"/>
                  <a:pt x="999308" y="90440"/>
                  <a:pt x="985557" y="70344"/>
                </a:cubicBezTo>
                <a:cubicBezTo>
                  <a:pt x="968638" y="45489"/>
                  <a:pt x="950657" y="21691"/>
                  <a:pt x="923683" y="7413"/>
                </a:cubicBezTo>
                <a:close/>
              </a:path>
            </a:pathLst>
          </a:custGeom>
          <a:blipFill dpi="0" rotWithShape="0">
            <a:blip r:embed="rId12"/>
            <a:srcRect/>
            <a:stretch>
              <a:fillRect l="-29000" t="-18000" r="-29000" b="-18000"/>
            </a:stretch>
          </a:blipFill>
          <a:ln w="5288" cap="flat">
            <a:noFill/>
            <a:prstDash val="solid"/>
            <a:miter/>
          </a:ln>
        </p:spPr>
        <p:txBody>
          <a:bodyPr rtlCol="0" anchor="ctr"/>
          <a:p>
            <a:endParaRPr lang="zh-CN" altLang="en-US"/>
          </a:p>
        </p:txBody>
      </p:sp>
      <p:sp>
        <p:nvSpPr>
          <p:cNvPr id="44" name="文本框 43"/>
          <p:cNvSpPr txBox="1"/>
          <p:nvPr/>
        </p:nvSpPr>
        <p:spPr>
          <a:xfrm>
            <a:off x="563245" y="5481955"/>
            <a:ext cx="4174490" cy="9772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400">
                <a:solidFill>
                  <a:srgbClr val="556D22"/>
                </a:solidFill>
                <a:latin typeface="金山云技术体" charset="-122"/>
                <a:ea typeface="金山云技术体" charset="-122"/>
                <a:cs typeface="金山云技术体" charset="-122"/>
              </a:rPr>
              <a:t>汇报人：可可</a:t>
            </a:r>
            <a:endParaRPr lang="zh-CN" altLang="en-US" sz="2400">
              <a:solidFill>
                <a:srgbClr val="556D22"/>
              </a:solidFill>
              <a:latin typeface="金山云技术体" charset="-122"/>
              <a:ea typeface="金山云技术体" charset="-122"/>
              <a:cs typeface="金山云技术体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2400">
                <a:solidFill>
                  <a:srgbClr val="556D22"/>
                </a:solidFill>
                <a:latin typeface="金山云技术体" charset="-122"/>
                <a:ea typeface="金山云技术体" charset="-122"/>
                <a:cs typeface="金山云技术体" charset="-122"/>
              </a:rPr>
              <a:t>汇报</a:t>
            </a:r>
            <a:r>
              <a:rPr lang="zh-CN" altLang="en-US" sz="2400">
                <a:solidFill>
                  <a:srgbClr val="556D22"/>
                </a:solidFill>
                <a:latin typeface="金山云技术体" charset="-122"/>
                <a:ea typeface="金山云技术体" charset="-122"/>
                <a:cs typeface="金山云技术体" charset="-122"/>
              </a:rPr>
              <a:t>时间</a:t>
            </a:r>
            <a:r>
              <a:rPr lang="zh-CN" altLang="en-US" sz="2400">
                <a:solidFill>
                  <a:srgbClr val="556D22"/>
                </a:solidFill>
                <a:latin typeface="金山云技术体" charset="-122"/>
                <a:ea typeface="金山云技术体" charset="-122"/>
                <a:cs typeface="金山云技术体" charset="-122"/>
              </a:rPr>
              <a:t>：</a:t>
            </a:r>
            <a:r>
              <a:rPr lang="en-US" altLang="zh-CN" sz="2400">
                <a:solidFill>
                  <a:srgbClr val="556D22"/>
                </a:solidFill>
                <a:latin typeface="金山云技术体" charset="-122"/>
                <a:ea typeface="金山云技术体" charset="-122"/>
                <a:cs typeface="金山云技术体" charset="-122"/>
              </a:rPr>
              <a:t>2024</a:t>
            </a:r>
            <a:r>
              <a:rPr lang="zh-CN" altLang="en-US" sz="2400">
                <a:solidFill>
                  <a:srgbClr val="556D22"/>
                </a:solidFill>
                <a:latin typeface="金山云技术体" charset="-122"/>
                <a:ea typeface="金山云技术体" charset="-122"/>
                <a:cs typeface="金山云技术体" charset="-122"/>
              </a:rPr>
              <a:t>年</a:t>
            </a:r>
            <a:r>
              <a:rPr lang="en-US" altLang="zh-CN" sz="2400">
                <a:solidFill>
                  <a:srgbClr val="556D22"/>
                </a:solidFill>
                <a:latin typeface="金山云技术体" charset="-122"/>
                <a:ea typeface="金山云技术体" charset="-122"/>
                <a:cs typeface="金山云技术体" charset="-122"/>
              </a:rPr>
              <a:t>3</a:t>
            </a:r>
            <a:r>
              <a:rPr lang="zh-CN" altLang="en-US" sz="2400">
                <a:solidFill>
                  <a:srgbClr val="556D22"/>
                </a:solidFill>
                <a:latin typeface="金山云技术体" charset="-122"/>
                <a:ea typeface="金山云技术体" charset="-122"/>
                <a:cs typeface="金山云技术体" charset="-122"/>
              </a:rPr>
              <a:t>月</a:t>
            </a:r>
            <a:r>
              <a:rPr lang="en-US" altLang="zh-CN" sz="2400">
                <a:solidFill>
                  <a:srgbClr val="556D22"/>
                </a:solidFill>
                <a:latin typeface="金山云技术体" charset="-122"/>
                <a:ea typeface="金山云技术体" charset="-122"/>
                <a:cs typeface="金山云技术体" charset="-122"/>
              </a:rPr>
              <a:t>29</a:t>
            </a:r>
            <a:r>
              <a:rPr lang="zh-CN" altLang="en-US" sz="2400">
                <a:solidFill>
                  <a:srgbClr val="556D22"/>
                </a:solidFill>
                <a:latin typeface="金山云技术体" charset="-122"/>
                <a:ea typeface="金山云技术体" charset="-122"/>
                <a:cs typeface="金山云技术体" charset="-122"/>
              </a:rPr>
              <a:t>日</a:t>
            </a:r>
            <a:endParaRPr lang="zh-CN" altLang="en-US" sz="2400">
              <a:solidFill>
                <a:srgbClr val="556D22"/>
              </a:solidFill>
              <a:latin typeface="金山云技术体" charset="-122"/>
              <a:ea typeface="金山云技术体" charset="-122"/>
              <a:cs typeface="金山云技术体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400050" y="2705100"/>
            <a:ext cx="5097780" cy="15144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dist"/>
            <a:r>
              <a:rPr lang="zh-CN" altLang="en-US" sz="9600">
                <a:solidFill>
                  <a:srgbClr val="556D22"/>
                </a:solidFill>
                <a:latin typeface="汉仪颜楷简" panose="00020600040101010101" charset="-122"/>
                <a:ea typeface="汉仪颜楷简" panose="00020600040101010101" charset="-122"/>
              </a:rPr>
              <a:t>谢谢观看</a:t>
            </a:r>
            <a:endParaRPr lang="zh-CN" altLang="en-US" sz="9600">
              <a:solidFill>
                <a:srgbClr val="556D22"/>
              </a:solidFill>
              <a:latin typeface="汉仪颜楷简" panose="00020600040101010101" charset="-122"/>
              <a:ea typeface="汉仪颜楷简" panose="00020600040101010101" charset="-122"/>
            </a:endParaRPr>
          </a:p>
        </p:txBody>
      </p:sp>
      <p:cxnSp>
        <p:nvCxnSpPr>
          <p:cNvPr id="29" name="直接连接符 28"/>
          <p:cNvCxnSpPr/>
          <p:nvPr>
            <p:custDataLst>
              <p:tags r:id="rId13"/>
            </p:custDataLst>
          </p:nvPr>
        </p:nvCxnSpPr>
        <p:spPr>
          <a:xfrm>
            <a:off x="563028" y="4385886"/>
            <a:ext cx="457272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形 17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 cstate="screen">
            <a:alphaModFix amt="86000"/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flipH="1">
            <a:off x="9512935" y="-635"/>
            <a:ext cx="2679700" cy="172148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PICTUREFILLRANGE" val="cc075427-4af4-479a-a6ef-737fadfd3ac6"/>
  <p:tag name="KSO_WM_UNIT_DIAGRAM_MODELTYPE" val="creativeCrop"/>
  <p:tag name="KSO_WM_UNIT_VALUE" val="1904*2174"/>
  <p:tag name="KSO_WM_UNIT_HIGHLIGHT" val="0"/>
  <p:tag name="KSO_WM_UNIT_COMPATIBLE" val="0"/>
  <p:tag name="KSO_WM_UNIT_DIAGRAM_ISNUMVISUAL" val="0"/>
  <p:tag name="KSO_WM_UNIT_DIAGRAM_ISREFERUNIT" val="0"/>
  <p:tag name="KSO_WM_DIAGRAM_GROUP_CODE" val="1671584016"/>
  <p:tag name="KSO_WM_UNIT_TYPE" val="ζ_h_d"/>
  <p:tag name="KSO_WM_UNIT_INDEX" val="1_1_1"/>
  <p:tag name="KSO_WM_UNIT_ID" val="crop20201116_1*ζ_h_d*1_1_1"/>
  <p:tag name="KSO_WM_TEMPLATE_CATEGORY" val="crop"/>
  <p:tag name="KSO_WM_TEMPLATE_INDEX" val="20201116"/>
  <p:tag name="KSO_WM_UNIT_LAYERLEVEL" val="1_1_1"/>
  <p:tag name="KSO_WM_TAG_VERSION" val="1.0"/>
  <p:tag name="KSO_WM_BEAUTIFY_FLAG" val="#wm#"/>
  <p:tag name="KSO_WM_BLIP_RECT_LEFT" val="-33"/>
  <p:tag name="KSO_WM_BLIP_RECT_RIGHT" val="-33"/>
  <p:tag name="KSO_WM_BLIP_RECT_TOP" val="0"/>
  <p:tag name="KSO_WM_BLIP_RECT_BOTTOM" val="0"/>
  <p:tag name="KSO_WM_CREATIVE_CROP_ORG_WIDTH" val="596.5"/>
  <p:tag name="KSO_WM_CREATIVE_CROP_ORG_HEIGHT" val="315.15"/>
  <p:tag name="KSO_WM_CREATIVE_CROP_HEIGHT" val="315.15"/>
  <p:tag name="KSO_WM_CREATIVE_CROP_WIDTH" val="360.011"/>
  <p:tag name="KSO_WM_CREATIVE_CROP_VERSION" val="1"/>
  <p:tag name="KSO_WM_CREATIVE_CROP_TEMPLATE_ID" val="3258751"/>
</p:tagLst>
</file>

<file path=ppt/tags/tag10.xml><?xml version="1.0" encoding="utf-8"?>
<p:tagLst xmlns:p="http://schemas.openxmlformats.org/presentationml/2006/main">
  <p:tag name="PICTUREFILLRANGE" val="cc075427-4af4-479a-a6ef-737fadfd3ac6"/>
  <p:tag name="KSO_WM_UNIT_DIAGRAM_MODELTYPE" val="creativeCrop"/>
  <p:tag name="KSO_WM_UNIT_VALUE" val="1904*2174"/>
  <p:tag name="KSO_WM_UNIT_HIGHLIGHT" val="0"/>
  <p:tag name="KSO_WM_UNIT_COMPATIBLE" val="0"/>
  <p:tag name="KSO_WM_UNIT_DIAGRAM_ISNUMVISUAL" val="0"/>
  <p:tag name="KSO_WM_UNIT_DIAGRAM_ISREFERUNIT" val="0"/>
  <p:tag name="KSO_WM_DIAGRAM_GROUP_CODE" val="1671584016"/>
  <p:tag name="KSO_WM_UNIT_TYPE" val="ζ_h_d"/>
  <p:tag name="KSO_WM_UNIT_INDEX" val="1_1_1"/>
  <p:tag name="KSO_WM_UNIT_ID" val="crop20201116_1*ζ_h_d*1_1_1"/>
  <p:tag name="KSO_WM_TEMPLATE_CATEGORY" val="crop"/>
  <p:tag name="KSO_WM_TEMPLATE_INDEX" val="20201116"/>
  <p:tag name="KSO_WM_UNIT_LAYERLEVEL" val="1_1_1"/>
  <p:tag name="KSO_WM_TAG_VERSION" val="1.0"/>
  <p:tag name="KSO_WM_BEAUTIFY_FLAG" val="#wm#"/>
  <p:tag name="KSO_WM_BLIP_RECT_LEFT" val="-33"/>
  <p:tag name="KSO_WM_BLIP_RECT_RIGHT" val="-33"/>
  <p:tag name="KSO_WM_BLIP_RECT_TOP" val="0"/>
  <p:tag name="KSO_WM_BLIP_RECT_BOTTOM" val="0"/>
  <p:tag name="KSO_WM_CREATIVE_CROP_ORG_WIDTH" val="596.5"/>
  <p:tag name="KSO_WM_CREATIVE_CROP_ORG_HEIGHT" val="315.15"/>
  <p:tag name="KSO_WM_CREATIVE_CROP_HEIGHT" val="315.15"/>
  <p:tag name="KSO_WM_CREATIVE_CROP_WIDTH" val="360.011"/>
  <p:tag name="KSO_WM_CREATIVE_CROP_VERSION" val="1"/>
  <p:tag name="KSO_WM_CREATIVE_CROP_TEMPLATE_ID" val="3258751"/>
</p:tagLst>
</file>

<file path=ppt/tags/tag11.xml><?xml version="1.0" encoding="utf-8"?>
<p:tagLst xmlns:p="http://schemas.openxmlformats.org/presentationml/2006/main">
  <p:tag name="PICTUREFILLRANGE" val="cc075427-4af4-479a-a6ef-737fadfd3ac6"/>
  <p:tag name="KSO_WM_UNIT_DIAGRAM_MODELTYPE" val="creativeCrop"/>
  <p:tag name="KSO_WM_UNIT_VALUE" val="1904*2174"/>
  <p:tag name="KSO_WM_UNIT_HIGHLIGHT" val="0"/>
  <p:tag name="KSO_WM_UNIT_COMPATIBLE" val="0"/>
  <p:tag name="KSO_WM_UNIT_DIAGRAM_ISNUMVISUAL" val="0"/>
  <p:tag name="KSO_WM_UNIT_DIAGRAM_ISREFERUNIT" val="0"/>
  <p:tag name="KSO_WM_DIAGRAM_GROUP_CODE" val="1671583895"/>
  <p:tag name="KSO_WM_UNIT_TYPE" val="ζ_h_d"/>
  <p:tag name="KSO_WM_UNIT_INDEX" val="1_1_1"/>
  <p:tag name="KSO_WM_UNIT_ID" val="crop20201116_1*ζ_h_d*1_1_1"/>
  <p:tag name="KSO_WM_TEMPLATE_CATEGORY" val="crop"/>
  <p:tag name="KSO_WM_TEMPLATE_INDEX" val="20201116"/>
  <p:tag name="KSO_WM_UNIT_LAYERLEVEL" val="1_1_1"/>
  <p:tag name="KSO_WM_TAG_VERSION" val="1.0"/>
  <p:tag name="KSO_WM_BEAUTIFY_FLAG" val="#wm#"/>
  <p:tag name="KSO_WM_BLIP_RECT_LEFT" val="-29"/>
  <p:tag name="KSO_WM_BLIP_RECT_RIGHT" val="-29"/>
  <p:tag name="KSO_WM_BLIP_RECT_TOP" val="-18"/>
  <p:tag name="KSO_WM_BLIP_RECT_BOTTOM" val="-18"/>
  <p:tag name="KSO_WM_CREATIVE_CROP_ORG_WIDTH" val="705"/>
  <p:tag name="KSO_WM_CREATIVE_CROP_ORG_HEIGHT" val="388.617"/>
  <p:tag name="KSO_WM_CREATIVE_CROP_HEIGHT" val="388.617"/>
  <p:tag name="KSO_WM_CREATIVE_CROP_WIDTH" val="443.936"/>
  <p:tag name="KSO_WM_CREATIVE_CROP_VERSION" val="1"/>
  <p:tag name="KSO_WM_CREATIVE_CROP_TEMPLATE_ID" val="3258751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commondata" val="eyJjb3VudCI6MywiaGRpZCI6IjM3MjgzMWExNGU3NGRlN2NkMDg3NzM2MzdkNWJjYjNhIiwidXNlckNvdW50IjozfQ=="/>
</p:tagLst>
</file>

<file path=ppt/tags/tag2.xml><?xml version="1.0" encoding="utf-8"?>
<p:tagLst xmlns:p="http://schemas.openxmlformats.org/presentationml/2006/main">
  <p:tag name="PICTUREFILLRANGE" val="cc075427-4af4-479a-a6ef-737fadfd3ac6"/>
  <p:tag name="KSO_WM_UNIT_DIAGRAM_MODELTYPE" val="creativeCrop"/>
  <p:tag name="KSO_WM_UNIT_VALUE" val="1904*2174"/>
  <p:tag name="KSO_WM_UNIT_HIGHLIGHT" val="0"/>
  <p:tag name="KSO_WM_UNIT_COMPATIBLE" val="0"/>
  <p:tag name="KSO_WM_UNIT_DIAGRAM_ISNUMVISUAL" val="0"/>
  <p:tag name="KSO_WM_UNIT_DIAGRAM_ISREFERUNIT" val="0"/>
  <p:tag name="KSO_WM_DIAGRAM_GROUP_CODE" val="1671583895"/>
  <p:tag name="KSO_WM_UNIT_TYPE" val="ζ_h_d"/>
  <p:tag name="KSO_WM_UNIT_INDEX" val="1_1_1"/>
  <p:tag name="KSO_WM_UNIT_ID" val="crop20201116_1*ζ_h_d*1_1_1"/>
  <p:tag name="KSO_WM_TEMPLATE_CATEGORY" val="crop"/>
  <p:tag name="KSO_WM_TEMPLATE_INDEX" val="20201116"/>
  <p:tag name="KSO_WM_UNIT_LAYERLEVEL" val="1_1_1"/>
  <p:tag name="KSO_WM_TAG_VERSION" val="1.0"/>
  <p:tag name="KSO_WM_BEAUTIFY_FLAG" val="#wm#"/>
  <p:tag name="KSO_WM_BLIP_RECT_LEFT" val="-29"/>
  <p:tag name="KSO_WM_BLIP_RECT_RIGHT" val="-29"/>
  <p:tag name="KSO_WM_BLIP_RECT_TOP" val="-18"/>
  <p:tag name="KSO_WM_BLIP_RECT_BOTTOM" val="-18"/>
  <p:tag name="KSO_WM_CREATIVE_CROP_ORG_WIDTH" val="705"/>
  <p:tag name="KSO_WM_CREATIVE_CROP_ORG_HEIGHT" val="388.617"/>
  <p:tag name="KSO_WM_CREATIVE_CROP_HEIGHT" val="388.617"/>
  <p:tag name="KSO_WM_CREATIVE_CROP_WIDTH" val="443.936"/>
  <p:tag name="KSO_WM_CREATIVE_CROP_VERSION" val="1"/>
  <p:tag name="KSO_WM_CREATIVE_CROP_TEMPLATE_ID" val="325875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rop1011_8*ζ_h_d*1_1_1"/>
  <p:tag name="KSO_WM_TEMPLATE_CATEGORY" val="crop"/>
  <p:tag name="KSO_WM_TEMPLATE_INDEX" val="1011"/>
  <p:tag name="KSO_WM_UNIT_LAYERLEVEL" val="1_1_1"/>
  <p:tag name="KSO_WM_TAG_VERSION" val="1.0"/>
  <p:tag name="KSO_WM_BEAUTIFY_FLAG" val="#wm#"/>
  <p:tag name="KSO_WM_UNIT_DIAGRAM_MODELTYPE" val="creativeCrop"/>
  <p:tag name="KSO_WM_UNIT_VALUE" val="1526*1420"/>
  <p:tag name="KSO_WM_DIAGRAM_GROUP_CODE" val="1671585797"/>
  <p:tag name="KSO_WM_UNIT_TYPE" val="ζ_h_d"/>
  <p:tag name="KSO_WM_UNIT_INDEX" val="1_1_1"/>
  <p:tag name="KSO_WM_UNIT_SUPPORT_UNIT_TYPE" val="[&quot;all&quot;]"/>
  <p:tag name="KSO_WM_BLIP_RECT_LEFT" val="-4"/>
  <p:tag name="KSO_WM_BLIP_RECT_RIGHT" val="-4"/>
  <p:tag name="KSO_WM_BLIP_RECT_TOP" val="0"/>
  <p:tag name="KSO_WM_BLIP_RECT_BOTTOM" val="0"/>
  <p:tag name="KSO_WM_CREATIVE_CROP_ORG_LEFT" val="120"/>
  <p:tag name="KSO_WM_CREATIVE_CROP_ORG_TOP" val="53.5"/>
  <p:tag name="KSO_WM_CREATIVE_CROP_ORG_WIDTH" val="346"/>
  <p:tag name="KSO_WM_CREATIVE_CROP_ORG_HEIGHT" val="346"/>
  <p:tag name="KSO_WM_CREATIVE_CROP_SHAPE_LEFT" val="278.536"/>
  <p:tag name="KSO_WM_CREATIVE_CROP_SHAPE_TOP" val="53.5"/>
  <p:tag name="KSO_WM_CREATIVE_CROP_SHAPE_WIDTH" val="402.929"/>
  <p:tag name="KSO_WM_CREATIVE_CROP_SHAPE_HEIGHT" val="432.95"/>
  <p:tag name="KSO_WM_CREATIVE_CROP_HEIGHT" val="346"/>
  <p:tag name="KSO_WM_CREATIVE_CROP_WIDTH" val="322.008"/>
  <p:tag name="KSO_WM_CREATIVE_CROP_VERSION" val="1"/>
  <p:tag name="KSO_WM_CREATIVE_CROP_TEMPLATE_ID" val="3151098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rop1011_8*ζ_h_d*1_1_1"/>
  <p:tag name="KSO_WM_TEMPLATE_CATEGORY" val="crop"/>
  <p:tag name="KSO_WM_TEMPLATE_INDEX" val="1011"/>
  <p:tag name="KSO_WM_UNIT_LAYERLEVEL" val="1_1_1"/>
  <p:tag name="KSO_WM_TAG_VERSION" val="1.0"/>
  <p:tag name="KSO_WM_BEAUTIFY_FLAG" val="#wm#"/>
  <p:tag name="KSO_WM_UNIT_DIAGRAM_MODELTYPE" val="creativeCrop"/>
  <p:tag name="KSO_WM_UNIT_VALUE" val="1526*1420"/>
  <p:tag name="KSO_WM_DIAGRAM_GROUP_CODE" val="1671585743"/>
  <p:tag name="KSO_WM_UNIT_TYPE" val="ζ_h_d"/>
  <p:tag name="KSO_WM_UNIT_INDEX" val="1_1_1"/>
  <p:tag name="KSO_WM_UNIT_SUPPORT_UNIT_TYPE" val="[&quot;all&quot;]"/>
  <p:tag name="KSO_WM_BLIP_RECT_LEFT" val="-22"/>
  <p:tag name="KSO_WM_BLIP_RECT_RIGHT" val="-22"/>
  <p:tag name="KSO_WM_BLIP_RECT_TOP" val="0"/>
  <p:tag name="KSO_WM_BLIP_RECT_BOTTOM" val="0"/>
  <p:tag name="KSO_WM_CREATIVE_CROP_ORG_LEFT" val="120"/>
  <p:tag name="KSO_WM_CREATIVE_CROP_ORG_TOP" val="53.5"/>
  <p:tag name="KSO_WM_CREATIVE_CROP_ORG_WIDTH" val="720.25"/>
  <p:tag name="KSO_WM_CREATIVE_CROP_ORG_HEIGHT" val="540"/>
  <p:tag name="KSO_WM_CREATIVE_CROP_SHAPE_LEFT" val="278.536"/>
  <p:tag name="KSO_WM_CREATIVE_CROP_SHAPE_TOP" val="53.5"/>
  <p:tag name="KSO_WM_CREATIVE_CROP_SHAPE_WIDTH" val="402.929"/>
  <p:tag name="KSO_WM_CREATIVE_CROP_SHAPE_HEIGHT" val="432.95"/>
  <p:tag name="KSO_WM_CREATIVE_CROP_HEIGHT" val="540"/>
  <p:tag name="KSO_WM_CREATIVE_CROP_WIDTH" val="502.556"/>
  <p:tag name="KSO_WM_CREATIVE_CROP_VERSION" val="1"/>
  <p:tag name="KSO_WM_CREATIVE_CROP_TEMPLATE_ID" val="3151098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PICTUREFILLRANGE" val="b00e4a13-1948-4702-90c6-73697a28af49"/>
  <p:tag name="KSO_WM_UNIT_HIGHLIGHT" val="0"/>
  <p:tag name="KSO_WM_UNIT_COMPATIBLE" val="0"/>
  <p:tag name="KSO_WM_UNIT_DIAGRAM_ISNUMVISUAL" val="0"/>
  <p:tag name="KSO_WM_UNIT_DIAGRAM_ISREFERUNIT" val="0"/>
  <p:tag name="KSO_WM_UNIT_ID" val="crop20203662_1*ζ_h_d*1_1_1"/>
  <p:tag name="KSO_WM_TEMPLATE_CATEGORY" val="crop"/>
  <p:tag name="KSO_WM_TEMPLATE_INDEX" val="20203662"/>
  <p:tag name="KSO_WM_UNIT_LAYERLEVEL" val="1_1_1"/>
  <p:tag name="KSO_WM_TAG_VERSION" val="1.0"/>
  <p:tag name="KSO_WM_BEAUTIFY_FLAG" val="#wm#"/>
  <p:tag name="KSO_WM_UNIT_DIAGRAM_MODELTYPE" val="creativeCrop"/>
  <p:tag name="KSO_WM_UNIT_VALUE" val="1918*1576"/>
  <p:tag name="KSO_WM_DIAGRAM_GROUP_CODE" val="1671586451"/>
  <p:tag name="KSO_WM_UNIT_TYPE" val="ζ_h_d"/>
  <p:tag name="KSO_WM_UNIT_INDEX" val="1_1_1"/>
  <p:tag name="KSO_WM_UNIT_SUPPORT_UNIT_TYPE" val="[&quot;all&quot;]"/>
  <p:tag name="KSO_WM_CREATIVE_CROP_ORG_DELTA_X" val="0"/>
  <p:tag name="KSO_WM_CREATIVE_CROP_ORG_DELTA_Y" val="0"/>
  <p:tag name="KSO_WM_UNIT_PARTIAL_ZOOM_RATIO" val="100"/>
  <p:tag name="KSO_WM_CREATIVE_CROP_ORG_WIDTH" val="291.6"/>
  <p:tag name="KSO_WM_CREATIVE_CROP_ORG_HEIGHT" val="291.6"/>
  <p:tag name="KSO_WM_BLIP_RECT_LEFT" val="-11"/>
  <p:tag name="KSO_WM_BLIP_RECT_RIGHT" val="-11"/>
  <p:tag name="KSO_WM_BLIP_RECT_TOP" val="0"/>
  <p:tag name="KSO_WM_BLIP_RECT_BOTTOM" val="0"/>
  <p:tag name="KSO_WM_CREATIVE_CROP_VERSION" val="1"/>
  <p:tag name="KSO_WM_CREATIVE_CROP_WIDTH" val="239.72"/>
  <p:tag name="KSO_WM_CREATIVE_CROP_HEIGHT" val="291.6"/>
  <p:tag name="KSO_WM_CREATIVE_CROP_TEMPLATE_ID" val="3151092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PICTUREFILLRANGE" val="b00e4a13-1948-4702-90c6-73697a28af49"/>
  <p:tag name="KSO_WM_UNIT_HIGHLIGHT" val="0"/>
  <p:tag name="KSO_WM_UNIT_COMPATIBLE" val="0"/>
  <p:tag name="KSO_WM_UNIT_DIAGRAM_ISNUMVISUAL" val="0"/>
  <p:tag name="KSO_WM_UNIT_DIAGRAM_ISREFERUNIT" val="0"/>
  <p:tag name="KSO_WM_UNIT_ID" val="crop20203662_1*ζ_h_d*1_1_1"/>
  <p:tag name="KSO_WM_TEMPLATE_CATEGORY" val="crop"/>
  <p:tag name="KSO_WM_TEMPLATE_INDEX" val="20203662"/>
  <p:tag name="KSO_WM_UNIT_LAYERLEVEL" val="1_1_1"/>
  <p:tag name="KSO_WM_TAG_VERSION" val="1.0"/>
  <p:tag name="KSO_WM_BEAUTIFY_FLAG" val="#wm#"/>
  <p:tag name="KSO_WM_UNIT_DIAGRAM_MODELTYPE" val="creativeCrop"/>
  <p:tag name="KSO_WM_UNIT_VALUE" val="1918*1576"/>
  <p:tag name="KSO_WM_DIAGRAM_GROUP_CODE" val="1671586355"/>
  <p:tag name="KSO_WM_UNIT_TYPE" val="ζ_h_d"/>
  <p:tag name="KSO_WM_UNIT_INDEX" val="1_1_1"/>
  <p:tag name="KSO_WM_UNIT_SUPPORT_UNIT_TYPE" val="[&quot;all&quot;]"/>
  <p:tag name="KSO_WM_CREATIVE_CROP_ORG_DELTA_X" val="0"/>
  <p:tag name="KSO_WM_CREATIVE_CROP_ORG_DELTA_Y" val="0"/>
  <p:tag name="KSO_WM_UNIT_PARTIAL_ZOOM_RATIO" val="100"/>
  <p:tag name="KSO_WM_CREATIVE_CROP_ORG_WIDTH" val="404.8"/>
  <p:tag name="KSO_WM_CREATIVE_CROP_ORG_HEIGHT" val="540"/>
  <p:tag name="KSO_WM_BLIP_RECT_LEFT" val="0"/>
  <p:tag name="KSO_WM_BLIP_RECT_RIGHT" val="0"/>
  <p:tag name="KSO_WM_BLIP_RECT_TOP" val="-5"/>
  <p:tag name="KSO_WM_BLIP_RECT_BOTTOM" val="-5"/>
  <p:tag name="KSO_WM_CREATIVE_CROP_VERSION" val="1"/>
  <p:tag name="KSO_WM_CREATIVE_CROP_WIDTH" val="404.8"/>
  <p:tag name="KSO_WM_CREATIVE_CROP_HEIGHT" val="492.407"/>
  <p:tag name="KSO_WM_CREATIVE_CROP_TEMPLATE_ID" val="3151092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">
      <a:majorFont>
        <a:latin typeface="思源黑体 CN Bold"/>
        <a:ea typeface="思源黑体 CN Bold"/>
        <a:cs typeface=""/>
      </a:majorFont>
      <a:minorFont>
        <a:latin typeface="思源黑体 CN Bold"/>
        <a:ea typeface="思源黑体 CN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557</Words>
  <Application>WPS 演示</Application>
  <PresentationFormat>宽屏</PresentationFormat>
  <Paragraphs>100</Paragraphs>
  <Slides>6</Slides>
  <Notes>0</Notes>
  <HiddenSlides>1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6" baseType="lpstr">
      <vt:lpstr>Arial</vt:lpstr>
      <vt:lpstr>宋体</vt:lpstr>
      <vt:lpstr>Wingdings</vt:lpstr>
      <vt:lpstr>金山云技术体</vt:lpstr>
      <vt:lpstr>汉仪颜楷简</vt:lpstr>
      <vt:lpstr>oswald</vt:lpstr>
      <vt:lpstr>Segoe Print</vt:lpstr>
      <vt:lpstr>等线</vt:lpstr>
      <vt:lpstr>Aharoni</vt:lpstr>
      <vt:lpstr>Yu Gothic UI Semibold</vt:lpstr>
      <vt:lpstr>思源黑体 CN Bold</vt:lpstr>
      <vt:lpstr>思源黑体 CN Light</vt:lpstr>
      <vt:lpstr>Open Sans Light</vt:lpstr>
      <vt:lpstr>Agency FB</vt:lpstr>
      <vt:lpstr>Segoe UI</vt:lpstr>
      <vt:lpstr>微软雅黑</vt:lpstr>
      <vt:lpstr>Arial Unicode MS</vt:lpstr>
      <vt:lpstr>Calibri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刘 宇</dc:creator>
  <cp:lastModifiedBy>倪张弛</cp:lastModifiedBy>
  <cp:revision>26</cp:revision>
  <dcterms:created xsi:type="dcterms:W3CDTF">2022-01-27T09:59:00Z</dcterms:created>
  <dcterms:modified xsi:type="dcterms:W3CDTF">2024-09-29T15:24:37Z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KSOTemplateUUID">
    <vt:lpwstr>v1.0_mb_31cQyYbVXrPtu/2f/+3N0w==</vt:lpwstr>
  </property>
  <property fmtid="{D5CDD505-2E9C-101B-9397-08002B2CF9AE}" pid="4" name="ICV">
    <vt:lpwstr>D1DA719CD8B44EF68B04729A5A6CBA0E_13</vt:lpwstr>
  </property>
</Properties>
</file>